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89" r:id="rId4"/>
    <p:sldId id="288" r:id="rId6"/>
    <p:sldId id="262" r:id="rId7"/>
    <p:sldId id="294" r:id="rId8"/>
    <p:sldId id="269" r:id="rId9"/>
    <p:sldId id="274" r:id="rId10"/>
    <p:sldId id="282" r:id="rId11"/>
    <p:sldId id="303" r:id="rId12"/>
    <p:sldId id="257" r:id="rId13"/>
    <p:sldId id="270" r:id="rId14"/>
    <p:sldId id="260" r:id="rId15"/>
    <p:sldId id="261" r:id="rId16"/>
    <p:sldId id="304" r:id="rId17"/>
    <p:sldId id="259" r:id="rId18"/>
    <p:sldId id="275" r:id="rId19"/>
    <p:sldId id="295" r:id="rId20"/>
    <p:sldId id="296" r:id="rId21"/>
    <p:sldId id="305" r:id="rId22"/>
    <p:sldId id="293" r:id="rId23"/>
    <p:sldId id="264" r:id="rId24"/>
    <p:sldId id="266" r:id="rId25"/>
    <p:sldId id="279" r:id="rId26"/>
    <p:sldId id="258" r:id="rId27"/>
  </p:sldIdLst>
  <p:sldSz cx="9145270" cy="5144770"/>
  <p:notesSz cx="6858000" cy="9144000"/>
  <p:embeddedFontLst>
    <p:embeddedFont>
      <p:font typeface="方正稚艺简体" panose="03000509000000000000" charset="-122"/>
      <p:regular r:id="rId31"/>
    </p:embeddedFont>
    <p:embeddedFont>
      <p:font typeface="Calibri" panose="020F0502020204030204" pitchFamily="34" charset="0"/>
      <p:regular r:id="rId32"/>
      <p:bold r:id="rId33"/>
      <p:italic r:id="rId34"/>
      <p:boldItalic r:id="rId35"/>
    </p:embeddedFont>
    <p:embeddedFont>
      <p:font typeface="方正卡通简体" panose="03000509000000000000" charset="-122"/>
      <p:regular r:id="rId36"/>
    </p:embeddedFont>
  </p:embeddedFont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02E"/>
    <a:srgbClr val="7CBF33"/>
    <a:srgbClr val="FFC000"/>
    <a:srgbClr val="009999"/>
    <a:srgbClr val="FF3399"/>
    <a:srgbClr val="E6AF00"/>
    <a:srgbClr val="DE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92" autoAdjust="0"/>
  </p:normalViewPr>
  <p:slideViewPr>
    <p:cSldViewPr snapToGrid="0">
      <p:cViewPr>
        <p:scale>
          <a:sx n="100" d="100"/>
          <a:sy n="100" d="100"/>
        </p:scale>
        <p:origin x="-1698" y="-732"/>
      </p:cViewPr>
      <p:guideLst>
        <p:guide orient="horz" pos="1621"/>
        <p:guide pos="2881"/>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2A059B-5243-427D-A20D-2BD47603919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AEDAE-52C9-4FF0-B00D-B04BAF3D09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935" algn="l" defTabSz="685800" rtl="0" eaLnBrk="1" latinLnBrk="0" hangingPunct="1">
      <a:defRPr sz="900" kern="1200">
        <a:solidFill>
          <a:schemeClr val="tx1"/>
        </a:solidFill>
        <a:latin typeface="+mn-lt"/>
        <a:ea typeface="+mn-ea"/>
        <a:cs typeface="+mn-cs"/>
      </a:defRPr>
    </a:lvl8pPr>
    <a:lvl9pPr marL="2743835"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a:prstGeom prst="rect">
            <a:avLst/>
          </a:prstGeo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1369642"/>
            <a:ext cx="7888070" cy="326451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3988" cy="11033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238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CF2A5A-B847-46A6-AB2D-7102E36A4C56}" type="slidenum">
              <a:rPr lang="zh-CN" altLang="en-US" smtClean="0"/>
            </a:fld>
            <a:endParaRPr lang="zh-CN" altLang="en-US"/>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742011"/>
            <a:ext cx="9145588" cy="411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759" y="1369642"/>
            <a:ext cx="788807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951" y="1879386"/>
            <a:ext cx="3869012"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954" y="1879386"/>
            <a:ext cx="3888066"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8" name="页脚占位符 7"/>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4" name="页脚占位符 3"/>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3" name="页脚占位符 2"/>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935" indent="0">
              <a:buNone/>
              <a:defRPr sz="800"/>
            </a:lvl8pPr>
            <a:lvl9pPr marL="274383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935" indent="0">
              <a:buNone/>
              <a:defRPr sz="800"/>
            </a:lvl8pPr>
            <a:lvl9pPr marL="274383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0" y="4742011"/>
            <a:ext cx="9145588" cy="411715"/>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组合 140"/>
          <p:cNvGrpSpPr/>
          <p:nvPr userDrawn="1"/>
        </p:nvGrpSpPr>
        <p:grpSpPr>
          <a:xfrm>
            <a:off x="393604" y="308046"/>
            <a:ext cx="337474" cy="306692"/>
            <a:chOff x="9555051" y="1982033"/>
            <a:chExt cx="477774" cy="434195"/>
          </a:xfrm>
        </p:grpSpPr>
        <p:sp>
          <p:nvSpPr>
            <p:cNvPr id="142" name="Freeform 97"/>
            <p:cNvSpPr>
              <a:spLocks noEditPoints="1"/>
            </p:cNvSpPr>
            <p:nvPr/>
          </p:nvSpPr>
          <p:spPr bwMode="auto">
            <a:xfrm>
              <a:off x="9555051" y="1982033"/>
              <a:ext cx="477774" cy="434195"/>
            </a:xfrm>
            <a:custGeom>
              <a:avLst/>
              <a:gdLst>
                <a:gd name="T0" fmla="*/ 339 w 362"/>
                <a:gd name="T1" fmla="*/ 89 h 342"/>
                <a:gd name="T2" fmla="*/ 42 w 362"/>
                <a:gd name="T3" fmla="*/ 285 h 342"/>
                <a:gd name="T4" fmla="*/ 105 w 362"/>
                <a:gd name="T5" fmla="*/ 299 h 342"/>
                <a:gd name="T6" fmla="*/ 300 w 362"/>
                <a:gd name="T7" fmla="*/ 264 h 342"/>
                <a:gd name="T8" fmla="*/ 287 w 362"/>
                <a:gd name="T9" fmla="*/ 272 h 342"/>
                <a:gd name="T10" fmla="*/ 300 w 362"/>
                <a:gd name="T11" fmla="*/ 250 h 342"/>
                <a:gd name="T12" fmla="*/ 142 w 362"/>
                <a:gd name="T13" fmla="*/ 27 h 342"/>
                <a:gd name="T14" fmla="*/ 49 w 362"/>
                <a:gd name="T15" fmla="*/ 288 h 342"/>
                <a:gd name="T16" fmla="*/ 4 w 362"/>
                <a:gd name="T17" fmla="*/ 157 h 342"/>
                <a:gd name="T18" fmla="*/ 263 w 362"/>
                <a:gd name="T19" fmla="*/ 311 h 342"/>
                <a:gd name="T20" fmla="*/ 246 w 362"/>
                <a:gd name="T21" fmla="*/ 302 h 342"/>
                <a:gd name="T22" fmla="*/ 287 w 362"/>
                <a:gd name="T23" fmla="*/ 59 h 342"/>
                <a:gd name="T24" fmla="*/ 291 w 362"/>
                <a:gd name="T25" fmla="*/ 63 h 342"/>
                <a:gd name="T26" fmla="*/ 189 w 362"/>
                <a:gd name="T27" fmla="*/ 22 h 342"/>
                <a:gd name="T28" fmla="*/ 42 w 362"/>
                <a:gd name="T29" fmla="*/ 110 h 342"/>
                <a:gd name="T30" fmla="*/ 27 w 362"/>
                <a:gd name="T31" fmla="*/ 193 h 342"/>
                <a:gd name="T32" fmla="*/ 170 w 362"/>
                <a:gd name="T33" fmla="*/ 316 h 342"/>
                <a:gd name="T34" fmla="*/ 310 w 362"/>
                <a:gd name="T35" fmla="*/ 250 h 342"/>
                <a:gd name="T36" fmla="*/ 38 w 362"/>
                <a:gd name="T37" fmla="*/ 83 h 342"/>
                <a:gd name="T38" fmla="*/ 135 w 362"/>
                <a:gd name="T39" fmla="*/ 314 h 342"/>
                <a:gd name="T40" fmla="*/ 328 w 362"/>
                <a:gd name="T41" fmla="*/ 224 h 342"/>
                <a:gd name="T42" fmla="*/ 284 w 362"/>
                <a:gd name="T43" fmla="*/ 38 h 342"/>
                <a:gd name="T44" fmla="*/ 28 w 362"/>
                <a:gd name="T45" fmla="*/ 181 h 342"/>
                <a:gd name="T46" fmla="*/ 331 w 362"/>
                <a:gd name="T47" fmla="*/ 234 h 342"/>
                <a:gd name="T48" fmla="*/ 206 w 362"/>
                <a:gd name="T49" fmla="*/ 15 h 342"/>
                <a:gd name="T50" fmla="*/ 270 w 362"/>
                <a:gd name="T51" fmla="*/ 294 h 342"/>
                <a:gd name="T52" fmla="*/ 236 w 362"/>
                <a:gd name="T53" fmla="*/ 319 h 342"/>
                <a:gd name="T54" fmla="*/ 103 w 362"/>
                <a:gd name="T55" fmla="*/ 34 h 342"/>
                <a:gd name="T56" fmla="*/ 325 w 362"/>
                <a:gd name="T57" fmla="*/ 235 h 342"/>
                <a:gd name="T58" fmla="*/ 321 w 362"/>
                <a:gd name="T59" fmla="*/ 251 h 342"/>
                <a:gd name="T60" fmla="*/ 189 w 362"/>
                <a:gd name="T61" fmla="*/ 328 h 342"/>
                <a:gd name="T62" fmla="*/ 13 w 362"/>
                <a:gd name="T63" fmla="*/ 174 h 342"/>
                <a:gd name="T64" fmla="*/ 310 w 362"/>
                <a:gd name="T65" fmla="*/ 86 h 342"/>
                <a:gd name="T66" fmla="*/ 325 w 362"/>
                <a:gd name="T67" fmla="*/ 244 h 342"/>
                <a:gd name="T68" fmla="*/ 199 w 362"/>
                <a:gd name="T69" fmla="*/ 326 h 342"/>
                <a:gd name="T70" fmla="*/ 346 w 362"/>
                <a:gd name="T71" fmla="*/ 153 h 342"/>
                <a:gd name="T72" fmla="*/ 236 w 362"/>
                <a:gd name="T73" fmla="*/ 332 h 342"/>
                <a:gd name="T74" fmla="*/ 119 w 362"/>
                <a:gd name="T75" fmla="*/ 27 h 342"/>
                <a:gd name="T76" fmla="*/ 311 w 362"/>
                <a:gd name="T77" fmla="*/ 271 h 342"/>
                <a:gd name="T78" fmla="*/ 62 w 362"/>
                <a:gd name="T79" fmla="*/ 279 h 342"/>
                <a:gd name="T80" fmla="*/ 142 w 362"/>
                <a:gd name="T81" fmla="*/ 325 h 342"/>
                <a:gd name="T82" fmla="*/ 125 w 362"/>
                <a:gd name="T83" fmla="*/ 24 h 342"/>
                <a:gd name="T84" fmla="*/ 223 w 362"/>
                <a:gd name="T85" fmla="*/ 318 h 342"/>
                <a:gd name="T86" fmla="*/ 32 w 362"/>
                <a:gd name="T87" fmla="*/ 112 h 342"/>
                <a:gd name="T88" fmla="*/ 331 w 362"/>
                <a:gd name="T89" fmla="*/ 221 h 342"/>
                <a:gd name="T90" fmla="*/ 59 w 362"/>
                <a:gd name="T91" fmla="*/ 285 h 342"/>
                <a:gd name="T92" fmla="*/ 318 w 362"/>
                <a:gd name="T93" fmla="*/ 262 h 342"/>
                <a:gd name="T94" fmla="*/ 67 w 362"/>
                <a:gd name="T95" fmla="*/ 281 h 342"/>
                <a:gd name="T96" fmla="*/ 85 w 362"/>
                <a:gd name="T97" fmla="*/ 289 h 342"/>
                <a:gd name="T98" fmla="*/ 300 w 362"/>
                <a:gd name="T99" fmla="*/ 278 h 342"/>
                <a:gd name="T100" fmla="*/ 27 w 362"/>
                <a:gd name="T101" fmla="*/ 132 h 342"/>
                <a:gd name="T102" fmla="*/ 328 w 362"/>
                <a:gd name="T103" fmla="*/ 247 h 342"/>
                <a:gd name="T104" fmla="*/ 82 w 362"/>
                <a:gd name="T105" fmla="*/ 287 h 342"/>
                <a:gd name="T106" fmla="*/ 78 w 362"/>
                <a:gd name="T107" fmla="*/ 294 h 342"/>
                <a:gd name="T108" fmla="*/ 49 w 362"/>
                <a:gd name="T109" fmla="*/ 258 h 342"/>
                <a:gd name="T110" fmla="*/ 180 w 362"/>
                <a:gd name="T111" fmla="*/ 318 h 342"/>
                <a:gd name="T112" fmla="*/ 55 w 362"/>
                <a:gd name="T113" fmla="*/ 284 h 342"/>
                <a:gd name="T114" fmla="*/ 325 w 362"/>
                <a:gd name="T115" fmla="*/ 116 h 342"/>
                <a:gd name="T116" fmla="*/ 175 w 362"/>
                <a:gd name="T117" fmla="*/ 315 h 342"/>
                <a:gd name="T118" fmla="*/ 244 w 362"/>
                <a:gd name="T119" fmla="*/ 27 h 342"/>
                <a:gd name="T120" fmla="*/ 342 w 362"/>
                <a:gd name="T121" fmla="*/ 200 h 342"/>
                <a:gd name="T122" fmla="*/ 24 w 362"/>
                <a:gd name="T123" fmla="*/ 142 h 342"/>
                <a:gd name="T124" fmla="*/ 354 w 362"/>
                <a:gd name="T125" fmla="*/ 14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342">
                  <a:moveTo>
                    <a:pt x="0" y="180"/>
                  </a:moveTo>
                  <a:lnTo>
                    <a:pt x="0" y="180"/>
                  </a:lnTo>
                  <a:lnTo>
                    <a:pt x="1" y="157"/>
                  </a:lnTo>
                  <a:lnTo>
                    <a:pt x="1" y="157"/>
                  </a:lnTo>
                  <a:lnTo>
                    <a:pt x="3" y="140"/>
                  </a:lnTo>
                  <a:lnTo>
                    <a:pt x="3" y="140"/>
                  </a:lnTo>
                  <a:lnTo>
                    <a:pt x="5" y="126"/>
                  </a:lnTo>
                  <a:lnTo>
                    <a:pt x="10" y="112"/>
                  </a:lnTo>
                  <a:lnTo>
                    <a:pt x="10" y="112"/>
                  </a:lnTo>
                  <a:lnTo>
                    <a:pt x="15" y="99"/>
                  </a:lnTo>
                  <a:lnTo>
                    <a:pt x="21" y="86"/>
                  </a:lnTo>
                  <a:lnTo>
                    <a:pt x="21" y="86"/>
                  </a:lnTo>
                  <a:lnTo>
                    <a:pt x="30" y="69"/>
                  </a:lnTo>
                  <a:lnTo>
                    <a:pt x="30" y="69"/>
                  </a:lnTo>
                  <a:lnTo>
                    <a:pt x="37" y="59"/>
                  </a:lnTo>
                  <a:lnTo>
                    <a:pt x="45" y="49"/>
                  </a:lnTo>
                  <a:lnTo>
                    <a:pt x="55" y="41"/>
                  </a:lnTo>
                  <a:lnTo>
                    <a:pt x="65" y="34"/>
                  </a:lnTo>
                  <a:lnTo>
                    <a:pt x="65" y="34"/>
                  </a:lnTo>
                  <a:lnTo>
                    <a:pt x="79" y="25"/>
                  </a:lnTo>
                  <a:lnTo>
                    <a:pt x="94" y="18"/>
                  </a:lnTo>
                  <a:lnTo>
                    <a:pt x="94" y="18"/>
                  </a:lnTo>
                  <a:lnTo>
                    <a:pt x="95" y="18"/>
                  </a:lnTo>
                  <a:lnTo>
                    <a:pt x="95" y="18"/>
                  </a:lnTo>
                  <a:lnTo>
                    <a:pt x="96" y="17"/>
                  </a:lnTo>
                  <a:lnTo>
                    <a:pt x="96" y="17"/>
                  </a:lnTo>
                  <a:lnTo>
                    <a:pt x="99" y="15"/>
                  </a:lnTo>
                  <a:lnTo>
                    <a:pt x="99" y="15"/>
                  </a:lnTo>
                  <a:lnTo>
                    <a:pt x="121" y="9"/>
                  </a:lnTo>
                  <a:lnTo>
                    <a:pt x="121" y="9"/>
                  </a:lnTo>
                  <a:lnTo>
                    <a:pt x="142" y="5"/>
                  </a:lnTo>
                  <a:lnTo>
                    <a:pt x="142" y="5"/>
                  </a:lnTo>
                  <a:lnTo>
                    <a:pt x="148" y="4"/>
                  </a:lnTo>
                  <a:lnTo>
                    <a:pt x="148" y="4"/>
                  </a:lnTo>
                  <a:lnTo>
                    <a:pt x="165" y="1"/>
                  </a:lnTo>
                  <a:lnTo>
                    <a:pt x="182" y="0"/>
                  </a:lnTo>
                  <a:lnTo>
                    <a:pt x="182" y="0"/>
                  </a:lnTo>
                  <a:lnTo>
                    <a:pt x="196" y="1"/>
                  </a:lnTo>
                  <a:lnTo>
                    <a:pt x="196" y="1"/>
                  </a:lnTo>
                  <a:lnTo>
                    <a:pt x="217" y="4"/>
                  </a:lnTo>
                  <a:lnTo>
                    <a:pt x="237" y="9"/>
                  </a:lnTo>
                  <a:lnTo>
                    <a:pt x="237" y="9"/>
                  </a:lnTo>
                  <a:lnTo>
                    <a:pt x="258" y="18"/>
                  </a:lnTo>
                  <a:lnTo>
                    <a:pt x="278" y="29"/>
                  </a:lnTo>
                  <a:lnTo>
                    <a:pt x="278" y="29"/>
                  </a:lnTo>
                  <a:lnTo>
                    <a:pt x="290" y="35"/>
                  </a:lnTo>
                  <a:lnTo>
                    <a:pt x="290" y="35"/>
                  </a:lnTo>
                  <a:lnTo>
                    <a:pt x="308" y="51"/>
                  </a:lnTo>
                  <a:lnTo>
                    <a:pt x="317" y="59"/>
                  </a:lnTo>
                  <a:lnTo>
                    <a:pt x="325" y="68"/>
                  </a:lnTo>
                  <a:lnTo>
                    <a:pt x="325" y="68"/>
                  </a:lnTo>
                  <a:lnTo>
                    <a:pt x="332" y="78"/>
                  </a:lnTo>
                  <a:lnTo>
                    <a:pt x="339" y="89"/>
                  </a:lnTo>
                  <a:lnTo>
                    <a:pt x="339" y="89"/>
                  </a:lnTo>
                  <a:lnTo>
                    <a:pt x="345" y="99"/>
                  </a:lnTo>
                  <a:lnTo>
                    <a:pt x="345" y="99"/>
                  </a:lnTo>
                  <a:lnTo>
                    <a:pt x="351" y="115"/>
                  </a:lnTo>
                  <a:lnTo>
                    <a:pt x="356" y="130"/>
                  </a:lnTo>
                  <a:lnTo>
                    <a:pt x="356" y="130"/>
                  </a:lnTo>
                  <a:lnTo>
                    <a:pt x="359" y="143"/>
                  </a:lnTo>
                  <a:lnTo>
                    <a:pt x="361" y="156"/>
                  </a:lnTo>
                  <a:lnTo>
                    <a:pt x="361" y="156"/>
                  </a:lnTo>
                  <a:lnTo>
                    <a:pt x="362" y="171"/>
                  </a:lnTo>
                  <a:lnTo>
                    <a:pt x="362" y="171"/>
                  </a:lnTo>
                  <a:lnTo>
                    <a:pt x="359" y="194"/>
                  </a:lnTo>
                  <a:lnTo>
                    <a:pt x="359" y="194"/>
                  </a:lnTo>
                  <a:lnTo>
                    <a:pt x="356" y="208"/>
                  </a:lnTo>
                  <a:lnTo>
                    <a:pt x="351" y="224"/>
                  </a:lnTo>
                  <a:lnTo>
                    <a:pt x="351" y="224"/>
                  </a:lnTo>
                  <a:lnTo>
                    <a:pt x="345" y="237"/>
                  </a:lnTo>
                  <a:lnTo>
                    <a:pt x="337" y="250"/>
                  </a:lnTo>
                  <a:lnTo>
                    <a:pt x="337" y="250"/>
                  </a:lnTo>
                  <a:lnTo>
                    <a:pt x="335" y="254"/>
                  </a:lnTo>
                  <a:lnTo>
                    <a:pt x="335" y="254"/>
                  </a:lnTo>
                  <a:lnTo>
                    <a:pt x="328" y="265"/>
                  </a:lnTo>
                  <a:lnTo>
                    <a:pt x="321" y="275"/>
                  </a:lnTo>
                  <a:lnTo>
                    <a:pt x="321" y="275"/>
                  </a:lnTo>
                  <a:lnTo>
                    <a:pt x="311" y="287"/>
                  </a:lnTo>
                  <a:lnTo>
                    <a:pt x="301" y="298"/>
                  </a:lnTo>
                  <a:lnTo>
                    <a:pt x="288" y="306"/>
                  </a:lnTo>
                  <a:lnTo>
                    <a:pt x="275" y="315"/>
                  </a:lnTo>
                  <a:lnTo>
                    <a:pt x="275" y="315"/>
                  </a:lnTo>
                  <a:lnTo>
                    <a:pt x="260" y="325"/>
                  </a:lnTo>
                  <a:lnTo>
                    <a:pt x="243" y="332"/>
                  </a:lnTo>
                  <a:lnTo>
                    <a:pt x="243" y="332"/>
                  </a:lnTo>
                  <a:lnTo>
                    <a:pt x="231" y="336"/>
                  </a:lnTo>
                  <a:lnTo>
                    <a:pt x="220" y="339"/>
                  </a:lnTo>
                  <a:lnTo>
                    <a:pt x="220" y="339"/>
                  </a:lnTo>
                  <a:lnTo>
                    <a:pt x="203" y="342"/>
                  </a:lnTo>
                  <a:lnTo>
                    <a:pt x="203" y="342"/>
                  </a:lnTo>
                  <a:lnTo>
                    <a:pt x="186" y="342"/>
                  </a:lnTo>
                  <a:lnTo>
                    <a:pt x="169" y="342"/>
                  </a:lnTo>
                  <a:lnTo>
                    <a:pt x="169" y="342"/>
                  </a:lnTo>
                  <a:lnTo>
                    <a:pt x="149" y="341"/>
                  </a:lnTo>
                  <a:lnTo>
                    <a:pt x="149" y="341"/>
                  </a:lnTo>
                  <a:lnTo>
                    <a:pt x="136" y="338"/>
                  </a:lnTo>
                  <a:lnTo>
                    <a:pt x="125" y="335"/>
                  </a:lnTo>
                  <a:lnTo>
                    <a:pt x="112" y="332"/>
                  </a:lnTo>
                  <a:lnTo>
                    <a:pt x="101" y="326"/>
                  </a:lnTo>
                  <a:lnTo>
                    <a:pt x="101" y="326"/>
                  </a:lnTo>
                  <a:lnTo>
                    <a:pt x="84" y="316"/>
                  </a:lnTo>
                  <a:lnTo>
                    <a:pt x="84" y="316"/>
                  </a:lnTo>
                  <a:lnTo>
                    <a:pt x="71" y="309"/>
                  </a:lnTo>
                  <a:lnTo>
                    <a:pt x="58" y="299"/>
                  </a:lnTo>
                  <a:lnTo>
                    <a:pt x="58" y="299"/>
                  </a:lnTo>
                  <a:lnTo>
                    <a:pt x="49" y="292"/>
                  </a:lnTo>
                  <a:lnTo>
                    <a:pt x="42" y="285"/>
                  </a:lnTo>
                  <a:lnTo>
                    <a:pt x="42" y="285"/>
                  </a:lnTo>
                  <a:lnTo>
                    <a:pt x="28" y="268"/>
                  </a:lnTo>
                  <a:lnTo>
                    <a:pt x="21" y="260"/>
                  </a:lnTo>
                  <a:lnTo>
                    <a:pt x="17" y="250"/>
                  </a:lnTo>
                  <a:lnTo>
                    <a:pt x="17" y="250"/>
                  </a:lnTo>
                  <a:lnTo>
                    <a:pt x="10" y="235"/>
                  </a:lnTo>
                  <a:lnTo>
                    <a:pt x="4" y="221"/>
                  </a:lnTo>
                  <a:lnTo>
                    <a:pt x="4" y="221"/>
                  </a:lnTo>
                  <a:lnTo>
                    <a:pt x="1" y="210"/>
                  </a:lnTo>
                  <a:lnTo>
                    <a:pt x="1" y="198"/>
                  </a:lnTo>
                  <a:lnTo>
                    <a:pt x="1" y="198"/>
                  </a:lnTo>
                  <a:lnTo>
                    <a:pt x="0" y="180"/>
                  </a:lnTo>
                  <a:lnTo>
                    <a:pt x="0" y="180"/>
                  </a:lnTo>
                  <a:close/>
                  <a:moveTo>
                    <a:pt x="152" y="336"/>
                  </a:moveTo>
                  <a:lnTo>
                    <a:pt x="152" y="336"/>
                  </a:lnTo>
                  <a:lnTo>
                    <a:pt x="149" y="336"/>
                  </a:lnTo>
                  <a:lnTo>
                    <a:pt x="149" y="336"/>
                  </a:lnTo>
                  <a:lnTo>
                    <a:pt x="149" y="338"/>
                  </a:lnTo>
                  <a:lnTo>
                    <a:pt x="149" y="338"/>
                  </a:lnTo>
                  <a:lnTo>
                    <a:pt x="152" y="336"/>
                  </a:lnTo>
                  <a:lnTo>
                    <a:pt x="152" y="336"/>
                  </a:lnTo>
                  <a:lnTo>
                    <a:pt x="155" y="338"/>
                  </a:lnTo>
                  <a:lnTo>
                    <a:pt x="155" y="338"/>
                  </a:lnTo>
                  <a:lnTo>
                    <a:pt x="152" y="336"/>
                  </a:lnTo>
                  <a:lnTo>
                    <a:pt x="152" y="336"/>
                  </a:lnTo>
                  <a:close/>
                  <a:moveTo>
                    <a:pt x="319" y="78"/>
                  </a:moveTo>
                  <a:lnTo>
                    <a:pt x="319" y="78"/>
                  </a:lnTo>
                  <a:lnTo>
                    <a:pt x="321" y="79"/>
                  </a:lnTo>
                  <a:lnTo>
                    <a:pt x="321" y="79"/>
                  </a:lnTo>
                  <a:lnTo>
                    <a:pt x="321" y="79"/>
                  </a:lnTo>
                  <a:lnTo>
                    <a:pt x="321" y="79"/>
                  </a:lnTo>
                  <a:lnTo>
                    <a:pt x="319" y="78"/>
                  </a:lnTo>
                  <a:lnTo>
                    <a:pt x="319" y="78"/>
                  </a:lnTo>
                  <a:lnTo>
                    <a:pt x="317" y="73"/>
                  </a:lnTo>
                  <a:lnTo>
                    <a:pt x="317" y="73"/>
                  </a:lnTo>
                  <a:lnTo>
                    <a:pt x="318" y="76"/>
                  </a:lnTo>
                  <a:lnTo>
                    <a:pt x="319" y="78"/>
                  </a:lnTo>
                  <a:lnTo>
                    <a:pt x="319" y="78"/>
                  </a:lnTo>
                  <a:close/>
                  <a:moveTo>
                    <a:pt x="108" y="301"/>
                  </a:moveTo>
                  <a:lnTo>
                    <a:pt x="108" y="301"/>
                  </a:lnTo>
                  <a:lnTo>
                    <a:pt x="109" y="301"/>
                  </a:lnTo>
                  <a:lnTo>
                    <a:pt x="109" y="301"/>
                  </a:lnTo>
                  <a:lnTo>
                    <a:pt x="109" y="301"/>
                  </a:lnTo>
                  <a:lnTo>
                    <a:pt x="109" y="301"/>
                  </a:lnTo>
                  <a:lnTo>
                    <a:pt x="108" y="301"/>
                  </a:lnTo>
                  <a:lnTo>
                    <a:pt x="108" y="301"/>
                  </a:lnTo>
                  <a:lnTo>
                    <a:pt x="108" y="301"/>
                  </a:lnTo>
                  <a:lnTo>
                    <a:pt x="108" y="301"/>
                  </a:lnTo>
                  <a:lnTo>
                    <a:pt x="101" y="298"/>
                  </a:lnTo>
                  <a:lnTo>
                    <a:pt x="101" y="298"/>
                  </a:lnTo>
                  <a:lnTo>
                    <a:pt x="101" y="298"/>
                  </a:lnTo>
                  <a:lnTo>
                    <a:pt x="101" y="298"/>
                  </a:lnTo>
                  <a:lnTo>
                    <a:pt x="102" y="298"/>
                  </a:lnTo>
                  <a:lnTo>
                    <a:pt x="102" y="298"/>
                  </a:lnTo>
                  <a:lnTo>
                    <a:pt x="105" y="299"/>
                  </a:lnTo>
                  <a:lnTo>
                    <a:pt x="105" y="299"/>
                  </a:lnTo>
                  <a:lnTo>
                    <a:pt x="108" y="301"/>
                  </a:lnTo>
                  <a:lnTo>
                    <a:pt x="108" y="301"/>
                  </a:lnTo>
                  <a:close/>
                  <a:moveTo>
                    <a:pt x="332" y="238"/>
                  </a:moveTo>
                  <a:lnTo>
                    <a:pt x="332" y="238"/>
                  </a:lnTo>
                  <a:lnTo>
                    <a:pt x="334" y="238"/>
                  </a:lnTo>
                  <a:lnTo>
                    <a:pt x="334" y="238"/>
                  </a:lnTo>
                  <a:lnTo>
                    <a:pt x="337" y="231"/>
                  </a:lnTo>
                  <a:lnTo>
                    <a:pt x="337" y="231"/>
                  </a:lnTo>
                  <a:lnTo>
                    <a:pt x="337" y="231"/>
                  </a:lnTo>
                  <a:lnTo>
                    <a:pt x="337" y="231"/>
                  </a:lnTo>
                  <a:lnTo>
                    <a:pt x="335" y="230"/>
                  </a:lnTo>
                  <a:lnTo>
                    <a:pt x="335" y="230"/>
                  </a:lnTo>
                  <a:lnTo>
                    <a:pt x="334" y="234"/>
                  </a:lnTo>
                  <a:lnTo>
                    <a:pt x="334" y="234"/>
                  </a:lnTo>
                  <a:lnTo>
                    <a:pt x="332" y="235"/>
                  </a:lnTo>
                  <a:lnTo>
                    <a:pt x="332" y="238"/>
                  </a:lnTo>
                  <a:lnTo>
                    <a:pt x="332" y="238"/>
                  </a:lnTo>
                  <a:lnTo>
                    <a:pt x="332" y="238"/>
                  </a:lnTo>
                  <a:lnTo>
                    <a:pt x="332" y="238"/>
                  </a:lnTo>
                  <a:lnTo>
                    <a:pt x="331" y="241"/>
                  </a:lnTo>
                  <a:lnTo>
                    <a:pt x="329" y="244"/>
                  </a:lnTo>
                  <a:lnTo>
                    <a:pt x="329" y="244"/>
                  </a:lnTo>
                  <a:lnTo>
                    <a:pt x="329" y="244"/>
                  </a:lnTo>
                  <a:lnTo>
                    <a:pt x="329" y="244"/>
                  </a:lnTo>
                  <a:lnTo>
                    <a:pt x="332" y="240"/>
                  </a:lnTo>
                  <a:lnTo>
                    <a:pt x="332" y="240"/>
                  </a:lnTo>
                  <a:lnTo>
                    <a:pt x="332" y="238"/>
                  </a:lnTo>
                  <a:lnTo>
                    <a:pt x="332" y="238"/>
                  </a:lnTo>
                  <a:close/>
                  <a:moveTo>
                    <a:pt x="287" y="272"/>
                  </a:moveTo>
                  <a:lnTo>
                    <a:pt x="287" y="272"/>
                  </a:lnTo>
                  <a:lnTo>
                    <a:pt x="288" y="272"/>
                  </a:lnTo>
                  <a:lnTo>
                    <a:pt x="290" y="272"/>
                  </a:lnTo>
                  <a:lnTo>
                    <a:pt x="290" y="272"/>
                  </a:lnTo>
                  <a:lnTo>
                    <a:pt x="290" y="274"/>
                  </a:lnTo>
                  <a:lnTo>
                    <a:pt x="290" y="274"/>
                  </a:lnTo>
                  <a:lnTo>
                    <a:pt x="291" y="278"/>
                  </a:lnTo>
                  <a:lnTo>
                    <a:pt x="291" y="278"/>
                  </a:lnTo>
                  <a:lnTo>
                    <a:pt x="292" y="275"/>
                  </a:lnTo>
                  <a:lnTo>
                    <a:pt x="292" y="275"/>
                  </a:lnTo>
                  <a:lnTo>
                    <a:pt x="292" y="270"/>
                  </a:lnTo>
                  <a:lnTo>
                    <a:pt x="292" y="270"/>
                  </a:lnTo>
                  <a:lnTo>
                    <a:pt x="292" y="268"/>
                  </a:lnTo>
                  <a:lnTo>
                    <a:pt x="292" y="268"/>
                  </a:lnTo>
                  <a:lnTo>
                    <a:pt x="294" y="267"/>
                  </a:lnTo>
                  <a:lnTo>
                    <a:pt x="295" y="267"/>
                  </a:lnTo>
                  <a:lnTo>
                    <a:pt x="295" y="267"/>
                  </a:lnTo>
                  <a:lnTo>
                    <a:pt x="297" y="270"/>
                  </a:lnTo>
                  <a:lnTo>
                    <a:pt x="297" y="270"/>
                  </a:lnTo>
                  <a:lnTo>
                    <a:pt x="300" y="271"/>
                  </a:lnTo>
                  <a:lnTo>
                    <a:pt x="300" y="271"/>
                  </a:lnTo>
                  <a:lnTo>
                    <a:pt x="300" y="267"/>
                  </a:lnTo>
                  <a:lnTo>
                    <a:pt x="300" y="267"/>
                  </a:lnTo>
                  <a:lnTo>
                    <a:pt x="300" y="264"/>
                  </a:lnTo>
                  <a:lnTo>
                    <a:pt x="300" y="264"/>
                  </a:lnTo>
                  <a:lnTo>
                    <a:pt x="301" y="262"/>
                  </a:lnTo>
                  <a:lnTo>
                    <a:pt x="301" y="262"/>
                  </a:lnTo>
                  <a:lnTo>
                    <a:pt x="302" y="262"/>
                  </a:lnTo>
                  <a:lnTo>
                    <a:pt x="302" y="262"/>
                  </a:lnTo>
                  <a:lnTo>
                    <a:pt x="304" y="264"/>
                  </a:lnTo>
                  <a:lnTo>
                    <a:pt x="304" y="264"/>
                  </a:lnTo>
                  <a:lnTo>
                    <a:pt x="305" y="261"/>
                  </a:lnTo>
                  <a:lnTo>
                    <a:pt x="305" y="261"/>
                  </a:lnTo>
                  <a:lnTo>
                    <a:pt x="304" y="258"/>
                  </a:lnTo>
                  <a:lnTo>
                    <a:pt x="301" y="257"/>
                  </a:lnTo>
                  <a:lnTo>
                    <a:pt x="301" y="257"/>
                  </a:lnTo>
                  <a:lnTo>
                    <a:pt x="301" y="258"/>
                  </a:lnTo>
                  <a:lnTo>
                    <a:pt x="301" y="258"/>
                  </a:lnTo>
                  <a:lnTo>
                    <a:pt x="292" y="267"/>
                  </a:lnTo>
                  <a:lnTo>
                    <a:pt x="292" y="267"/>
                  </a:lnTo>
                  <a:lnTo>
                    <a:pt x="288" y="271"/>
                  </a:lnTo>
                  <a:lnTo>
                    <a:pt x="288" y="271"/>
                  </a:lnTo>
                  <a:lnTo>
                    <a:pt x="287" y="271"/>
                  </a:lnTo>
                  <a:lnTo>
                    <a:pt x="287" y="272"/>
                  </a:lnTo>
                  <a:lnTo>
                    <a:pt x="287" y="272"/>
                  </a:lnTo>
                  <a:lnTo>
                    <a:pt x="285" y="272"/>
                  </a:lnTo>
                  <a:lnTo>
                    <a:pt x="285" y="274"/>
                  </a:lnTo>
                  <a:lnTo>
                    <a:pt x="285" y="274"/>
                  </a:lnTo>
                  <a:lnTo>
                    <a:pt x="273" y="284"/>
                  </a:lnTo>
                  <a:lnTo>
                    <a:pt x="273" y="284"/>
                  </a:lnTo>
                  <a:lnTo>
                    <a:pt x="273" y="284"/>
                  </a:lnTo>
                  <a:lnTo>
                    <a:pt x="273" y="284"/>
                  </a:lnTo>
                  <a:lnTo>
                    <a:pt x="275" y="287"/>
                  </a:lnTo>
                  <a:lnTo>
                    <a:pt x="275" y="287"/>
                  </a:lnTo>
                  <a:lnTo>
                    <a:pt x="277" y="289"/>
                  </a:lnTo>
                  <a:lnTo>
                    <a:pt x="277" y="289"/>
                  </a:lnTo>
                  <a:lnTo>
                    <a:pt x="277" y="288"/>
                  </a:lnTo>
                  <a:lnTo>
                    <a:pt x="277" y="288"/>
                  </a:lnTo>
                  <a:lnTo>
                    <a:pt x="277" y="284"/>
                  </a:lnTo>
                  <a:lnTo>
                    <a:pt x="277" y="284"/>
                  </a:lnTo>
                  <a:lnTo>
                    <a:pt x="278" y="281"/>
                  </a:lnTo>
                  <a:lnTo>
                    <a:pt x="278" y="281"/>
                  </a:lnTo>
                  <a:lnTo>
                    <a:pt x="280" y="279"/>
                  </a:lnTo>
                  <a:lnTo>
                    <a:pt x="281" y="279"/>
                  </a:lnTo>
                  <a:lnTo>
                    <a:pt x="281" y="279"/>
                  </a:lnTo>
                  <a:lnTo>
                    <a:pt x="284" y="282"/>
                  </a:lnTo>
                  <a:lnTo>
                    <a:pt x="284" y="282"/>
                  </a:lnTo>
                  <a:lnTo>
                    <a:pt x="285" y="284"/>
                  </a:lnTo>
                  <a:lnTo>
                    <a:pt x="285" y="284"/>
                  </a:lnTo>
                  <a:lnTo>
                    <a:pt x="287" y="279"/>
                  </a:lnTo>
                  <a:lnTo>
                    <a:pt x="287" y="279"/>
                  </a:lnTo>
                  <a:lnTo>
                    <a:pt x="287" y="279"/>
                  </a:lnTo>
                  <a:lnTo>
                    <a:pt x="287" y="279"/>
                  </a:lnTo>
                  <a:lnTo>
                    <a:pt x="287" y="274"/>
                  </a:lnTo>
                  <a:lnTo>
                    <a:pt x="287" y="274"/>
                  </a:lnTo>
                  <a:lnTo>
                    <a:pt x="287" y="272"/>
                  </a:lnTo>
                  <a:lnTo>
                    <a:pt x="287" y="272"/>
                  </a:lnTo>
                  <a:lnTo>
                    <a:pt x="287" y="272"/>
                  </a:lnTo>
                  <a:close/>
                  <a:moveTo>
                    <a:pt x="55" y="255"/>
                  </a:moveTo>
                  <a:lnTo>
                    <a:pt x="55" y="255"/>
                  </a:lnTo>
                  <a:lnTo>
                    <a:pt x="55" y="257"/>
                  </a:lnTo>
                  <a:lnTo>
                    <a:pt x="55" y="257"/>
                  </a:lnTo>
                  <a:lnTo>
                    <a:pt x="62" y="265"/>
                  </a:lnTo>
                  <a:lnTo>
                    <a:pt x="62" y="265"/>
                  </a:lnTo>
                  <a:lnTo>
                    <a:pt x="68" y="271"/>
                  </a:lnTo>
                  <a:lnTo>
                    <a:pt x="75" y="277"/>
                  </a:lnTo>
                  <a:lnTo>
                    <a:pt x="75" y="277"/>
                  </a:lnTo>
                  <a:lnTo>
                    <a:pt x="81" y="281"/>
                  </a:lnTo>
                  <a:lnTo>
                    <a:pt x="81" y="281"/>
                  </a:lnTo>
                  <a:lnTo>
                    <a:pt x="85" y="285"/>
                  </a:lnTo>
                  <a:lnTo>
                    <a:pt x="91" y="288"/>
                  </a:lnTo>
                  <a:lnTo>
                    <a:pt x="91" y="288"/>
                  </a:lnTo>
                  <a:lnTo>
                    <a:pt x="101" y="294"/>
                  </a:lnTo>
                  <a:lnTo>
                    <a:pt x="101" y="294"/>
                  </a:lnTo>
                  <a:lnTo>
                    <a:pt x="115" y="299"/>
                  </a:lnTo>
                  <a:lnTo>
                    <a:pt x="130" y="304"/>
                  </a:lnTo>
                  <a:lnTo>
                    <a:pt x="130" y="304"/>
                  </a:lnTo>
                  <a:lnTo>
                    <a:pt x="149" y="306"/>
                  </a:lnTo>
                  <a:lnTo>
                    <a:pt x="149" y="306"/>
                  </a:lnTo>
                  <a:lnTo>
                    <a:pt x="163" y="308"/>
                  </a:lnTo>
                  <a:lnTo>
                    <a:pt x="163" y="308"/>
                  </a:lnTo>
                  <a:lnTo>
                    <a:pt x="180" y="309"/>
                  </a:lnTo>
                  <a:lnTo>
                    <a:pt x="180" y="309"/>
                  </a:lnTo>
                  <a:lnTo>
                    <a:pt x="194" y="308"/>
                  </a:lnTo>
                  <a:lnTo>
                    <a:pt x="207" y="306"/>
                  </a:lnTo>
                  <a:lnTo>
                    <a:pt x="207" y="306"/>
                  </a:lnTo>
                  <a:lnTo>
                    <a:pt x="220" y="304"/>
                  </a:lnTo>
                  <a:lnTo>
                    <a:pt x="233" y="298"/>
                  </a:lnTo>
                  <a:lnTo>
                    <a:pt x="233" y="298"/>
                  </a:lnTo>
                  <a:lnTo>
                    <a:pt x="244" y="294"/>
                  </a:lnTo>
                  <a:lnTo>
                    <a:pt x="256" y="288"/>
                  </a:lnTo>
                  <a:lnTo>
                    <a:pt x="256" y="288"/>
                  </a:lnTo>
                  <a:lnTo>
                    <a:pt x="278" y="272"/>
                  </a:lnTo>
                  <a:lnTo>
                    <a:pt x="278" y="272"/>
                  </a:lnTo>
                  <a:lnTo>
                    <a:pt x="287" y="264"/>
                  </a:lnTo>
                  <a:lnTo>
                    <a:pt x="295" y="255"/>
                  </a:lnTo>
                  <a:lnTo>
                    <a:pt x="295" y="255"/>
                  </a:lnTo>
                  <a:lnTo>
                    <a:pt x="297" y="254"/>
                  </a:lnTo>
                  <a:lnTo>
                    <a:pt x="297" y="254"/>
                  </a:lnTo>
                  <a:lnTo>
                    <a:pt x="297" y="254"/>
                  </a:lnTo>
                  <a:lnTo>
                    <a:pt x="297" y="254"/>
                  </a:lnTo>
                  <a:lnTo>
                    <a:pt x="294" y="254"/>
                  </a:lnTo>
                  <a:lnTo>
                    <a:pt x="294" y="252"/>
                  </a:lnTo>
                  <a:lnTo>
                    <a:pt x="294" y="252"/>
                  </a:lnTo>
                  <a:lnTo>
                    <a:pt x="294" y="250"/>
                  </a:lnTo>
                  <a:lnTo>
                    <a:pt x="294" y="248"/>
                  </a:lnTo>
                  <a:lnTo>
                    <a:pt x="294" y="248"/>
                  </a:lnTo>
                  <a:lnTo>
                    <a:pt x="295" y="248"/>
                  </a:lnTo>
                  <a:lnTo>
                    <a:pt x="298" y="248"/>
                  </a:lnTo>
                  <a:lnTo>
                    <a:pt x="298" y="248"/>
                  </a:lnTo>
                  <a:lnTo>
                    <a:pt x="300" y="250"/>
                  </a:lnTo>
                  <a:lnTo>
                    <a:pt x="300" y="250"/>
                  </a:lnTo>
                  <a:lnTo>
                    <a:pt x="304" y="244"/>
                  </a:lnTo>
                  <a:lnTo>
                    <a:pt x="308" y="237"/>
                  </a:lnTo>
                  <a:lnTo>
                    <a:pt x="308" y="237"/>
                  </a:lnTo>
                  <a:lnTo>
                    <a:pt x="311" y="230"/>
                  </a:lnTo>
                  <a:lnTo>
                    <a:pt x="311" y="230"/>
                  </a:lnTo>
                  <a:lnTo>
                    <a:pt x="318" y="214"/>
                  </a:lnTo>
                  <a:lnTo>
                    <a:pt x="318" y="214"/>
                  </a:lnTo>
                  <a:lnTo>
                    <a:pt x="322" y="201"/>
                  </a:lnTo>
                  <a:lnTo>
                    <a:pt x="325" y="189"/>
                  </a:lnTo>
                  <a:lnTo>
                    <a:pt x="325" y="189"/>
                  </a:lnTo>
                  <a:lnTo>
                    <a:pt x="328" y="174"/>
                  </a:lnTo>
                  <a:lnTo>
                    <a:pt x="328" y="174"/>
                  </a:lnTo>
                  <a:lnTo>
                    <a:pt x="329" y="162"/>
                  </a:lnTo>
                  <a:lnTo>
                    <a:pt x="328" y="149"/>
                  </a:lnTo>
                  <a:lnTo>
                    <a:pt x="328" y="149"/>
                  </a:lnTo>
                  <a:lnTo>
                    <a:pt x="328" y="142"/>
                  </a:lnTo>
                  <a:lnTo>
                    <a:pt x="327" y="133"/>
                  </a:lnTo>
                  <a:lnTo>
                    <a:pt x="327" y="133"/>
                  </a:lnTo>
                  <a:lnTo>
                    <a:pt x="322" y="125"/>
                  </a:lnTo>
                  <a:lnTo>
                    <a:pt x="322" y="125"/>
                  </a:lnTo>
                  <a:lnTo>
                    <a:pt x="319" y="117"/>
                  </a:lnTo>
                  <a:lnTo>
                    <a:pt x="315" y="112"/>
                  </a:lnTo>
                  <a:lnTo>
                    <a:pt x="315" y="112"/>
                  </a:lnTo>
                  <a:lnTo>
                    <a:pt x="312" y="108"/>
                  </a:lnTo>
                  <a:lnTo>
                    <a:pt x="311" y="103"/>
                  </a:lnTo>
                  <a:lnTo>
                    <a:pt x="311" y="103"/>
                  </a:lnTo>
                  <a:lnTo>
                    <a:pt x="311" y="103"/>
                  </a:lnTo>
                  <a:lnTo>
                    <a:pt x="311" y="103"/>
                  </a:lnTo>
                  <a:lnTo>
                    <a:pt x="308" y="98"/>
                  </a:lnTo>
                  <a:lnTo>
                    <a:pt x="308" y="98"/>
                  </a:lnTo>
                  <a:lnTo>
                    <a:pt x="302" y="89"/>
                  </a:lnTo>
                  <a:lnTo>
                    <a:pt x="297" y="81"/>
                  </a:lnTo>
                  <a:lnTo>
                    <a:pt x="297" y="81"/>
                  </a:lnTo>
                  <a:lnTo>
                    <a:pt x="288" y="71"/>
                  </a:lnTo>
                  <a:lnTo>
                    <a:pt x="288" y="71"/>
                  </a:lnTo>
                  <a:lnTo>
                    <a:pt x="283" y="65"/>
                  </a:lnTo>
                  <a:lnTo>
                    <a:pt x="283" y="65"/>
                  </a:lnTo>
                  <a:lnTo>
                    <a:pt x="268" y="55"/>
                  </a:lnTo>
                  <a:lnTo>
                    <a:pt x="268" y="55"/>
                  </a:lnTo>
                  <a:lnTo>
                    <a:pt x="260" y="51"/>
                  </a:lnTo>
                  <a:lnTo>
                    <a:pt x="260" y="51"/>
                  </a:lnTo>
                  <a:lnTo>
                    <a:pt x="247" y="44"/>
                  </a:lnTo>
                  <a:lnTo>
                    <a:pt x="247" y="44"/>
                  </a:lnTo>
                  <a:lnTo>
                    <a:pt x="227" y="36"/>
                  </a:lnTo>
                  <a:lnTo>
                    <a:pt x="207" y="31"/>
                  </a:lnTo>
                  <a:lnTo>
                    <a:pt x="207" y="31"/>
                  </a:lnTo>
                  <a:lnTo>
                    <a:pt x="186" y="27"/>
                  </a:lnTo>
                  <a:lnTo>
                    <a:pt x="186" y="27"/>
                  </a:lnTo>
                  <a:lnTo>
                    <a:pt x="165" y="25"/>
                  </a:lnTo>
                  <a:lnTo>
                    <a:pt x="165" y="25"/>
                  </a:lnTo>
                  <a:lnTo>
                    <a:pt x="149" y="27"/>
                  </a:lnTo>
                  <a:lnTo>
                    <a:pt x="149" y="27"/>
                  </a:lnTo>
                  <a:lnTo>
                    <a:pt x="142" y="27"/>
                  </a:lnTo>
                  <a:lnTo>
                    <a:pt x="142" y="27"/>
                  </a:lnTo>
                  <a:lnTo>
                    <a:pt x="123" y="32"/>
                  </a:lnTo>
                  <a:lnTo>
                    <a:pt x="123" y="32"/>
                  </a:lnTo>
                  <a:lnTo>
                    <a:pt x="122" y="34"/>
                  </a:lnTo>
                  <a:lnTo>
                    <a:pt x="122" y="34"/>
                  </a:lnTo>
                  <a:lnTo>
                    <a:pt x="122" y="35"/>
                  </a:lnTo>
                  <a:lnTo>
                    <a:pt x="121" y="35"/>
                  </a:lnTo>
                  <a:lnTo>
                    <a:pt x="121" y="35"/>
                  </a:lnTo>
                  <a:lnTo>
                    <a:pt x="119" y="35"/>
                  </a:lnTo>
                  <a:lnTo>
                    <a:pt x="118" y="35"/>
                  </a:lnTo>
                  <a:lnTo>
                    <a:pt x="118" y="35"/>
                  </a:lnTo>
                  <a:lnTo>
                    <a:pt x="108" y="39"/>
                  </a:lnTo>
                  <a:lnTo>
                    <a:pt x="98" y="46"/>
                  </a:lnTo>
                  <a:lnTo>
                    <a:pt x="98" y="46"/>
                  </a:lnTo>
                  <a:lnTo>
                    <a:pt x="88" y="54"/>
                  </a:lnTo>
                  <a:lnTo>
                    <a:pt x="79" y="62"/>
                  </a:lnTo>
                  <a:lnTo>
                    <a:pt x="79" y="62"/>
                  </a:lnTo>
                  <a:lnTo>
                    <a:pt x="71" y="71"/>
                  </a:lnTo>
                  <a:lnTo>
                    <a:pt x="62" y="82"/>
                  </a:lnTo>
                  <a:lnTo>
                    <a:pt x="55" y="92"/>
                  </a:lnTo>
                  <a:lnTo>
                    <a:pt x="49" y="103"/>
                  </a:lnTo>
                  <a:lnTo>
                    <a:pt x="49" y="103"/>
                  </a:lnTo>
                  <a:lnTo>
                    <a:pt x="44" y="117"/>
                  </a:lnTo>
                  <a:lnTo>
                    <a:pt x="44" y="117"/>
                  </a:lnTo>
                  <a:lnTo>
                    <a:pt x="40" y="126"/>
                  </a:lnTo>
                  <a:lnTo>
                    <a:pt x="40" y="126"/>
                  </a:lnTo>
                  <a:lnTo>
                    <a:pt x="37" y="142"/>
                  </a:lnTo>
                  <a:lnTo>
                    <a:pt x="37" y="142"/>
                  </a:lnTo>
                  <a:lnTo>
                    <a:pt x="34" y="153"/>
                  </a:lnTo>
                  <a:lnTo>
                    <a:pt x="34" y="164"/>
                  </a:lnTo>
                  <a:lnTo>
                    <a:pt x="34" y="164"/>
                  </a:lnTo>
                  <a:lnTo>
                    <a:pt x="34" y="193"/>
                  </a:lnTo>
                  <a:lnTo>
                    <a:pt x="34" y="193"/>
                  </a:lnTo>
                  <a:lnTo>
                    <a:pt x="35" y="203"/>
                  </a:lnTo>
                  <a:lnTo>
                    <a:pt x="35" y="203"/>
                  </a:lnTo>
                  <a:lnTo>
                    <a:pt x="38" y="216"/>
                  </a:lnTo>
                  <a:lnTo>
                    <a:pt x="38" y="216"/>
                  </a:lnTo>
                  <a:lnTo>
                    <a:pt x="41" y="224"/>
                  </a:lnTo>
                  <a:lnTo>
                    <a:pt x="41" y="224"/>
                  </a:lnTo>
                  <a:lnTo>
                    <a:pt x="45" y="237"/>
                  </a:lnTo>
                  <a:lnTo>
                    <a:pt x="45" y="237"/>
                  </a:lnTo>
                  <a:lnTo>
                    <a:pt x="47" y="238"/>
                  </a:lnTo>
                  <a:lnTo>
                    <a:pt x="47" y="238"/>
                  </a:lnTo>
                  <a:lnTo>
                    <a:pt x="47" y="240"/>
                  </a:lnTo>
                  <a:lnTo>
                    <a:pt x="47" y="240"/>
                  </a:lnTo>
                  <a:lnTo>
                    <a:pt x="48" y="241"/>
                  </a:lnTo>
                  <a:lnTo>
                    <a:pt x="48" y="241"/>
                  </a:lnTo>
                  <a:lnTo>
                    <a:pt x="51" y="248"/>
                  </a:lnTo>
                  <a:lnTo>
                    <a:pt x="51" y="248"/>
                  </a:lnTo>
                  <a:lnTo>
                    <a:pt x="52" y="252"/>
                  </a:lnTo>
                  <a:lnTo>
                    <a:pt x="52" y="252"/>
                  </a:lnTo>
                  <a:lnTo>
                    <a:pt x="55" y="252"/>
                  </a:lnTo>
                  <a:lnTo>
                    <a:pt x="55" y="255"/>
                  </a:lnTo>
                  <a:lnTo>
                    <a:pt x="55" y="255"/>
                  </a:lnTo>
                  <a:close/>
                  <a:moveTo>
                    <a:pt x="49" y="288"/>
                  </a:moveTo>
                  <a:lnTo>
                    <a:pt x="49" y="288"/>
                  </a:lnTo>
                  <a:lnTo>
                    <a:pt x="49" y="287"/>
                  </a:lnTo>
                  <a:lnTo>
                    <a:pt x="49" y="287"/>
                  </a:lnTo>
                  <a:lnTo>
                    <a:pt x="49" y="287"/>
                  </a:lnTo>
                  <a:lnTo>
                    <a:pt x="40" y="275"/>
                  </a:lnTo>
                  <a:lnTo>
                    <a:pt x="31" y="262"/>
                  </a:lnTo>
                  <a:lnTo>
                    <a:pt x="31" y="262"/>
                  </a:lnTo>
                  <a:lnTo>
                    <a:pt x="24" y="248"/>
                  </a:lnTo>
                  <a:lnTo>
                    <a:pt x="24" y="248"/>
                  </a:lnTo>
                  <a:lnTo>
                    <a:pt x="20" y="238"/>
                  </a:lnTo>
                  <a:lnTo>
                    <a:pt x="15" y="227"/>
                  </a:lnTo>
                  <a:lnTo>
                    <a:pt x="15" y="227"/>
                  </a:lnTo>
                  <a:lnTo>
                    <a:pt x="10" y="204"/>
                  </a:lnTo>
                  <a:lnTo>
                    <a:pt x="10" y="204"/>
                  </a:lnTo>
                  <a:lnTo>
                    <a:pt x="8" y="193"/>
                  </a:lnTo>
                  <a:lnTo>
                    <a:pt x="8" y="181"/>
                  </a:lnTo>
                  <a:lnTo>
                    <a:pt x="8" y="181"/>
                  </a:lnTo>
                  <a:lnTo>
                    <a:pt x="8" y="166"/>
                  </a:lnTo>
                  <a:lnTo>
                    <a:pt x="8" y="166"/>
                  </a:lnTo>
                  <a:lnTo>
                    <a:pt x="10" y="153"/>
                  </a:lnTo>
                  <a:lnTo>
                    <a:pt x="11" y="140"/>
                  </a:lnTo>
                  <a:lnTo>
                    <a:pt x="11" y="140"/>
                  </a:lnTo>
                  <a:lnTo>
                    <a:pt x="13" y="130"/>
                  </a:lnTo>
                  <a:lnTo>
                    <a:pt x="15" y="120"/>
                  </a:lnTo>
                  <a:lnTo>
                    <a:pt x="15" y="120"/>
                  </a:lnTo>
                  <a:lnTo>
                    <a:pt x="21" y="102"/>
                  </a:lnTo>
                  <a:lnTo>
                    <a:pt x="21" y="102"/>
                  </a:lnTo>
                  <a:lnTo>
                    <a:pt x="25" y="92"/>
                  </a:lnTo>
                  <a:lnTo>
                    <a:pt x="30" y="83"/>
                  </a:lnTo>
                  <a:lnTo>
                    <a:pt x="30" y="83"/>
                  </a:lnTo>
                  <a:lnTo>
                    <a:pt x="40" y="68"/>
                  </a:lnTo>
                  <a:lnTo>
                    <a:pt x="51" y="54"/>
                  </a:lnTo>
                  <a:lnTo>
                    <a:pt x="51" y="54"/>
                  </a:lnTo>
                  <a:lnTo>
                    <a:pt x="65" y="41"/>
                  </a:lnTo>
                  <a:lnTo>
                    <a:pt x="79" y="29"/>
                  </a:lnTo>
                  <a:lnTo>
                    <a:pt x="79" y="29"/>
                  </a:lnTo>
                  <a:lnTo>
                    <a:pt x="81" y="28"/>
                  </a:lnTo>
                  <a:lnTo>
                    <a:pt x="81" y="28"/>
                  </a:lnTo>
                  <a:lnTo>
                    <a:pt x="79" y="28"/>
                  </a:lnTo>
                  <a:lnTo>
                    <a:pt x="79" y="28"/>
                  </a:lnTo>
                  <a:lnTo>
                    <a:pt x="67" y="36"/>
                  </a:lnTo>
                  <a:lnTo>
                    <a:pt x="67" y="36"/>
                  </a:lnTo>
                  <a:lnTo>
                    <a:pt x="55" y="45"/>
                  </a:lnTo>
                  <a:lnTo>
                    <a:pt x="45" y="54"/>
                  </a:lnTo>
                  <a:lnTo>
                    <a:pt x="37" y="65"/>
                  </a:lnTo>
                  <a:lnTo>
                    <a:pt x="28" y="76"/>
                  </a:lnTo>
                  <a:lnTo>
                    <a:pt x="28" y="76"/>
                  </a:lnTo>
                  <a:lnTo>
                    <a:pt x="22" y="89"/>
                  </a:lnTo>
                  <a:lnTo>
                    <a:pt x="17" y="102"/>
                  </a:lnTo>
                  <a:lnTo>
                    <a:pt x="17" y="102"/>
                  </a:lnTo>
                  <a:lnTo>
                    <a:pt x="10" y="120"/>
                  </a:lnTo>
                  <a:lnTo>
                    <a:pt x="7" y="139"/>
                  </a:lnTo>
                  <a:lnTo>
                    <a:pt x="7" y="139"/>
                  </a:lnTo>
                  <a:lnTo>
                    <a:pt x="4" y="157"/>
                  </a:lnTo>
                  <a:lnTo>
                    <a:pt x="4" y="157"/>
                  </a:lnTo>
                  <a:lnTo>
                    <a:pt x="3" y="177"/>
                  </a:lnTo>
                  <a:lnTo>
                    <a:pt x="4" y="197"/>
                  </a:lnTo>
                  <a:lnTo>
                    <a:pt x="4" y="197"/>
                  </a:lnTo>
                  <a:lnTo>
                    <a:pt x="4" y="210"/>
                  </a:lnTo>
                  <a:lnTo>
                    <a:pt x="8" y="223"/>
                  </a:lnTo>
                  <a:lnTo>
                    <a:pt x="8" y="223"/>
                  </a:lnTo>
                  <a:lnTo>
                    <a:pt x="15" y="243"/>
                  </a:lnTo>
                  <a:lnTo>
                    <a:pt x="15" y="243"/>
                  </a:lnTo>
                  <a:lnTo>
                    <a:pt x="22" y="255"/>
                  </a:lnTo>
                  <a:lnTo>
                    <a:pt x="30" y="267"/>
                  </a:lnTo>
                  <a:lnTo>
                    <a:pt x="30" y="267"/>
                  </a:lnTo>
                  <a:lnTo>
                    <a:pt x="37" y="277"/>
                  </a:lnTo>
                  <a:lnTo>
                    <a:pt x="45" y="285"/>
                  </a:lnTo>
                  <a:lnTo>
                    <a:pt x="45" y="285"/>
                  </a:lnTo>
                  <a:lnTo>
                    <a:pt x="49" y="288"/>
                  </a:lnTo>
                  <a:lnTo>
                    <a:pt x="49" y="288"/>
                  </a:lnTo>
                  <a:close/>
                  <a:moveTo>
                    <a:pt x="169" y="331"/>
                  </a:moveTo>
                  <a:lnTo>
                    <a:pt x="169" y="331"/>
                  </a:lnTo>
                  <a:lnTo>
                    <a:pt x="169" y="331"/>
                  </a:lnTo>
                  <a:lnTo>
                    <a:pt x="169" y="331"/>
                  </a:lnTo>
                  <a:lnTo>
                    <a:pt x="180" y="332"/>
                  </a:lnTo>
                  <a:lnTo>
                    <a:pt x="180" y="332"/>
                  </a:lnTo>
                  <a:lnTo>
                    <a:pt x="194" y="332"/>
                  </a:lnTo>
                  <a:lnTo>
                    <a:pt x="194" y="332"/>
                  </a:lnTo>
                  <a:lnTo>
                    <a:pt x="207" y="331"/>
                  </a:lnTo>
                  <a:lnTo>
                    <a:pt x="207" y="331"/>
                  </a:lnTo>
                  <a:lnTo>
                    <a:pt x="223" y="328"/>
                  </a:lnTo>
                  <a:lnTo>
                    <a:pt x="238" y="324"/>
                  </a:lnTo>
                  <a:lnTo>
                    <a:pt x="238" y="324"/>
                  </a:lnTo>
                  <a:lnTo>
                    <a:pt x="253" y="318"/>
                  </a:lnTo>
                  <a:lnTo>
                    <a:pt x="267" y="312"/>
                  </a:lnTo>
                  <a:lnTo>
                    <a:pt x="267" y="312"/>
                  </a:lnTo>
                  <a:lnTo>
                    <a:pt x="271" y="309"/>
                  </a:lnTo>
                  <a:lnTo>
                    <a:pt x="271" y="309"/>
                  </a:lnTo>
                  <a:lnTo>
                    <a:pt x="283" y="301"/>
                  </a:lnTo>
                  <a:lnTo>
                    <a:pt x="294" y="291"/>
                  </a:lnTo>
                  <a:lnTo>
                    <a:pt x="294" y="291"/>
                  </a:lnTo>
                  <a:lnTo>
                    <a:pt x="294" y="291"/>
                  </a:lnTo>
                  <a:lnTo>
                    <a:pt x="294" y="291"/>
                  </a:lnTo>
                  <a:lnTo>
                    <a:pt x="292" y="289"/>
                  </a:lnTo>
                  <a:lnTo>
                    <a:pt x="292" y="289"/>
                  </a:lnTo>
                  <a:lnTo>
                    <a:pt x="288" y="294"/>
                  </a:lnTo>
                  <a:lnTo>
                    <a:pt x="288" y="294"/>
                  </a:lnTo>
                  <a:lnTo>
                    <a:pt x="287" y="295"/>
                  </a:lnTo>
                  <a:lnTo>
                    <a:pt x="287" y="295"/>
                  </a:lnTo>
                  <a:lnTo>
                    <a:pt x="287" y="297"/>
                  </a:lnTo>
                  <a:lnTo>
                    <a:pt x="285" y="297"/>
                  </a:lnTo>
                  <a:lnTo>
                    <a:pt x="285" y="297"/>
                  </a:lnTo>
                  <a:lnTo>
                    <a:pt x="283" y="298"/>
                  </a:lnTo>
                  <a:lnTo>
                    <a:pt x="283" y="298"/>
                  </a:lnTo>
                  <a:lnTo>
                    <a:pt x="275" y="302"/>
                  </a:lnTo>
                  <a:lnTo>
                    <a:pt x="275" y="302"/>
                  </a:lnTo>
                  <a:lnTo>
                    <a:pt x="263" y="311"/>
                  </a:lnTo>
                  <a:lnTo>
                    <a:pt x="248" y="316"/>
                  </a:lnTo>
                  <a:lnTo>
                    <a:pt x="248" y="316"/>
                  </a:lnTo>
                  <a:lnTo>
                    <a:pt x="238" y="321"/>
                  </a:lnTo>
                  <a:lnTo>
                    <a:pt x="229" y="325"/>
                  </a:lnTo>
                  <a:lnTo>
                    <a:pt x="229" y="325"/>
                  </a:lnTo>
                  <a:lnTo>
                    <a:pt x="214" y="328"/>
                  </a:lnTo>
                  <a:lnTo>
                    <a:pt x="199" y="329"/>
                  </a:lnTo>
                  <a:lnTo>
                    <a:pt x="199" y="329"/>
                  </a:lnTo>
                  <a:lnTo>
                    <a:pt x="196" y="331"/>
                  </a:lnTo>
                  <a:lnTo>
                    <a:pt x="196" y="331"/>
                  </a:lnTo>
                  <a:lnTo>
                    <a:pt x="194" y="331"/>
                  </a:lnTo>
                  <a:lnTo>
                    <a:pt x="194" y="331"/>
                  </a:lnTo>
                  <a:lnTo>
                    <a:pt x="193" y="331"/>
                  </a:lnTo>
                  <a:lnTo>
                    <a:pt x="193" y="331"/>
                  </a:lnTo>
                  <a:lnTo>
                    <a:pt x="183" y="331"/>
                  </a:lnTo>
                  <a:lnTo>
                    <a:pt x="183" y="331"/>
                  </a:lnTo>
                  <a:lnTo>
                    <a:pt x="169" y="331"/>
                  </a:lnTo>
                  <a:lnTo>
                    <a:pt x="169" y="331"/>
                  </a:lnTo>
                  <a:close/>
                  <a:moveTo>
                    <a:pt x="226" y="315"/>
                  </a:moveTo>
                  <a:lnTo>
                    <a:pt x="226" y="315"/>
                  </a:lnTo>
                  <a:lnTo>
                    <a:pt x="226" y="315"/>
                  </a:lnTo>
                  <a:lnTo>
                    <a:pt x="226" y="315"/>
                  </a:lnTo>
                  <a:lnTo>
                    <a:pt x="227" y="311"/>
                  </a:lnTo>
                  <a:lnTo>
                    <a:pt x="227" y="311"/>
                  </a:lnTo>
                  <a:lnTo>
                    <a:pt x="227" y="309"/>
                  </a:lnTo>
                  <a:lnTo>
                    <a:pt x="229" y="308"/>
                  </a:lnTo>
                  <a:lnTo>
                    <a:pt x="229" y="308"/>
                  </a:lnTo>
                  <a:lnTo>
                    <a:pt x="230" y="308"/>
                  </a:lnTo>
                  <a:lnTo>
                    <a:pt x="231" y="309"/>
                  </a:lnTo>
                  <a:lnTo>
                    <a:pt x="231" y="309"/>
                  </a:lnTo>
                  <a:lnTo>
                    <a:pt x="233" y="314"/>
                  </a:lnTo>
                  <a:lnTo>
                    <a:pt x="233" y="314"/>
                  </a:lnTo>
                  <a:lnTo>
                    <a:pt x="233" y="315"/>
                  </a:lnTo>
                  <a:lnTo>
                    <a:pt x="233" y="315"/>
                  </a:lnTo>
                  <a:lnTo>
                    <a:pt x="234" y="315"/>
                  </a:lnTo>
                  <a:lnTo>
                    <a:pt x="234" y="315"/>
                  </a:lnTo>
                  <a:lnTo>
                    <a:pt x="234" y="309"/>
                  </a:lnTo>
                  <a:lnTo>
                    <a:pt x="234" y="309"/>
                  </a:lnTo>
                  <a:lnTo>
                    <a:pt x="234" y="306"/>
                  </a:lnTo>
                  <a:lnTo>
                    <a:pt x="234" y="306"/>
                  </a:lnTo>
                  <a:lnTo>
                    <a:pt x="236" y="305"/>
                  </a:lnTo>
                  <a:lnTo>
                    <a:pt x="238" y="305"/>
                  </a:lnTo>
                  <a:lnTo>
                    <a:pt x="238" y="305"/>
                  </a:lnTo>
                  <a:lnTo>
                    <a:pt x="240" y="308"/>
                  </a:lnTo>
                  <a:lnTo>
                    <a:pt x="240" y="308"/>
                  </a:lnTo>
                  <a:lnTo>
                    <a:pt x="243" y="314"/>
                  </a:lnTo>
                  <a:lnTo>
                    <a:pt x="243" y="314"/>
                  </a:lnTo>
                  <a:lnTo>
                    <a:pt x="244" y="315"/>
                  </a:lnTo>
                  <a:lnTo>
                    <a:pt x="244" y="315"/>
                  </a:lnTo>
                  <a:lnTo>
                    <a:pt x="244" y="312"/>
                  </a:lnTo>
                  <a:lnTo>
                    <a:pt x="244" y="312"/>
                  </a:lnTo>
                  <a:lnTo>
                    <a:pt x="244" y="305"/>
                  </a:lnTo>
                  <a:lnTo>
                    <a:pt x="244" y="305"/>
                  </a:lnTo>
                  <a:lnTo>
                    <a:pt x="246" y="302"/>
                  </a:lnTo>
                  <a:lnTo>
                    <a:pt x="246" y="302"/>
                  </a:lnTo>
                  <a:lnTo>
                    <a:pt x="247" y="301"/>
                  </a:lnTo>
                  <a:lnTo>
                    <a:pt x="248" y="301"/>
                  </a:lnTo>
                  <a:lnTo>
                    <a:pt x="248" y="301"/>
                  </a:lnTo>
                  <a:lnTo>
                    <a:pt x="251" y="305"/>
                  </a:lnTo>
                  <a:lnTo>
                    <a:pt x="251" y="305"/>
                  </a:lnTo>
                  <a:lnTo>
                    <a:pt x="253" y="306"/>
                  </a:lnTo>
                  <a:lnTo>
                    <a:pt x="253" y="306"/>
                  </a:lnTo>
                  <a:lnTo>
                    <a:pt x="254" y="306"/>
                  </a:lnTo>
                  <a:lnTo>
                    <a:pt x="254" y="305"/>
                  </a:lnTo>
                  <a:lnTo>
                    <a:pt x="254" y="305"/>
                  </a:lnTo>
                  <a:lnTo>
                    <a:pt x="254" y="298"/>
                  </a:lnTo>
                  <a:lnTo>
                    <a:pt x="254" y="298"/>
                  </a:lnTo>
                  <a:lnTo>
                    <a:pt x="254" y="297"/>
                  </a:lnTo>
                  <a:lnTo>
                    <a:pt x="254" y="297"/>
                  </a:lnTo>
                  <a:lnTo>
                    <a:pt x="256" y="297"/>
                  </a:lnTo>
                  <a:lnTo>
                    <a:pt x="257" y="297"/>
                  </a:lnTo>
                  <a:lnTo>
                    <a:pt x="257" y="297"/>
                  </a:lnTo>
                  <a:lnTo>
                    <a:pt x="258" y="298"/>
                  </a:lnTo>
                  <a:lnTo>
                    <a:pt x="258" y="298"/>
                  </a:lnTo>
                  <a:lnTo>
                    <a:pt x="260" y="302"/>
                  </a:lnTo>
                  <a:lnTo>
                    <a:pt x="260" y="302"/>
                  </a:lnTo>
                  <a:lnTo>
                    <a:pt x="261" y="302"/>
                  </a:lnTo>
                  <a:lnTo>
                    <a:pt x="261" y="302"/>
                  </a:lnTo>
                  <a:lnTo>
                    <a:pt x="261" y="291"/>
                  </a:lnTo>
                  <a:lnTo>
                    <a:pt x="261" y="291"/>
                  </a:lnTo>
                  <a:lnTo>
                    <a:pt x="251" y="297"/>
                  </a:lnTo>
                  <a:lnTo>
                    <a:pt x="240" y="302"/>
                  </a:lnTo>
                  <a:lnTo>
                    <a:pt x="240" y="302"/>
                  </a:lnTo>
                  <a:lnTo>
                    <a:pt x="229" y="306"/>
                  </a:lnTo>
                  <a:lnTo>
                    <a:pt x="216" y="311"/>
                  </a:lnTo>
                  <a:lnTo>
                    <a:pt x="216" y="311"/>
                  </a:lnTo>
                  <a:lnTo>
                    <a:pt x="219" y="314"/>
                  </a:lnTo>
                  <a:lnTo>
                    <a:pt x="219" y="314"/>
                  </a:lnTo>
                  <a:lnTo>
                    <a:pt x="219" y="316"/>
                  </a:lnTo>
                  <a:lnTo>
                    <a:pt x="219" y="316"/>
                  </a:lnTo>
                  <a:lnTo>
                    <a:pt x="220" y="319"/>
                  </a:lnTo>
                  <a:lnTo>
                    <a:pt x="220" y="319"/>
                  </a:lnTo>
                  <a:lnTo>
                    <a:pt x="221" y="312"/>
                  </a:lnTo>
                  <a:lnTo>
                    <a:pt x="221" y="312"/>
                  </a:lnTo>
                  <a:lnTo>
                    <a:pt x="221" y="311"/>
                  </a:lnTo>
                  <a:lnTo>
                    <a:pt x="223" y="309"/>
                  </a:lnTo>
                  <a:lnTo>
                    <a:pt x="223" y="309"/>
                  </a:lnTo>
                  <a:lnTo>
                    <a:pt x="224" y="311"/>
                  </a:lnTo>
                  <a:lnTo>
                    <a:pt x="226" y="312"/>
                  </a:lnTo>
                  <a:lnTo>
                    <a:pt x="226" y="312"/>
                  </a:lnTo>
                  <a:lnTo>
                    <a:pt x="226" y="315"/>
                  </a:lnTo>
                  <a:lnTo>
                    <a:pt x="226" y="315"/>
                  </a:lnTo>
                  <a:close/>
                  <a:moveTo>
                    <a:pt x="294" y="55"/>
                  </a:moveTo>
                  <a:lnTo>
                    <a:pt x="294" y="55"/>
                  </a:lnTo>
                  <a:lnTo>
                    <a:pt x="292" y="55"/>
                  </a:lnTo>
                  <a:lnTo>
                    <a:pt x="291" y="55"/>
                  </a:lnTo>
                  <a:lnTo>
                    <a:pt x="291" y="55"/>
                  </a:lnTo>
                  <a:lnTo>
                    <a:pt x="287" y="59"/>
                  </a:lnTo>
                  <a:lnTo>
                    <a:pt x="287" y="59"/>
                  </a:lnTo>
                  <a:lnTo>
                    <a:pt x="285" y="59"/>
                  </a:lnTo>
                  <a:lnTo>
                    <a:pt x="285" y="59"/>
                  </a:lnTo>
                  <a:lnTo>
                    <a:pt x="283" y="59"/>
                  </a:lnTo>
                  <a:lnTo>
                    <a:pt x="283" y="58"/>
                  </a:lnTo>
                  <a:lnTo>
                    <a:pt x="283" y="58"/>
                  </a:lnTo>
                  <a:lnTo>
                    <a:pt x="284" y="55"/>
                  </a:lnTo>
                  <a:lnTo>
                    <a:pt x="284" y="55"/>
                  </a:lnTo>
                  <a:lnTo>
                    <a:pt x="285" y="51"/>
                  </a:lnTo>
                  <a:lnTo>
                    <a:pt x="285" y="51"/>
                  </a:lnTo>
                  <a:lnTo>
                    <a:pt x="287" y="51"/>
                  </a:lnTo>
                  <a:lnTo>
                    <a:pt x="287" y="51"/>
                  </a:lnTo>
                  <a:lnTo>
                    <a:pt x="285" y="51"/>
                  </a:lnTo>
                  <a:lnTo>
                    <a:pt x="285" y="51"/>
                  </a:lnTo>
                  <a:lnTo>
                    <a:pt x="278" y="56"/>
                  </a:lnTo>
                  <a:lnTo>
                    <a:pt x="278" y="56"/>
                  </a:lnTo>
                  <a:lnTo>
                    <a:pt x="291" y="66"/>
                  </a:lnTo>
                  <a:lnTo>
                    <a:pt x="302" y="79"/>
                  </a:lnTo>
                  <a:lnTo>
                    <a:pt x="302" y="79"/>
                  </a:lnTo>
                  <a:lnTo>
                    <a:pt x="308" y="71"/>
                  </a:lnTo>
                  <a:lnTo>
                    <a:pt x="308" y="71"/>
                  </a:lnTo>
                  <a:lnTo>
                    <a:pt x="305" y="72"/>
                  </a:lnTo>
                  <a:lnTo>
                    <a:pt x="305" y="72"/>
                  </a:lnTo>
                  <a:lnTo>
                    <a:pt x="302" y="73"/>
                  </a:lnTo>
                  <a:lnTo>
                    <a:pt x="302" y="73"/>
                  </a:lnTo>
                  <a:lnTo>
                    <a:pt x="300" y="73"/>
                  </a:lnTo>
                  <a:lnTo>
                    <a:pt x="300" y="73"/>
                  </a:lnTo>
                  <a:lnTo>
                    <a:pt x="300" y="73"/>
                  </a:lnTo>
                  <a:lnTo>
                    <a:pt x="300" y="72"/>
                  </a:lnTo>
                  <a:lnTo>
                    <a:pt x="300" y="71"/>
                  </a:lnTo>
                  <a:lnTo>
                    <a:pt x="300" y="71"/>
                  </a:lnTo>
                  <a:lnTo>
                    <a:pt x="302" y="66"/>
                  </a:lnTo>
                  <a:lnTo>
                    <a:pt x="302" y="66"/>
                  </a:lnTo>
                  <a:lnTo>
                    <a:pt x="304" y="66"/>
                  </a:lnTo>
                  <a:lnTo>
                    <a:pt x="304" y="66"/>
                  </a:lnTo>
                  <a:lnTo>
                    <a:pt x="301" y="66"/>
                  </a:lnTo>
                  <a:lnTo>
                    <a:pt x="301" y="66"/>
                  </a:lnTo>
                  <a:lnTo>
                    <a:pt x="298" y="69"/>
                  </a:lnTo>
                  <a:lnTo>
                    <a:pt x="298" y="69"/>
                  </a:lnTo>
                  <a:lnTo>
                    <a:pt x="297" y="69"/>
                  </a:lnTo>
                  <a:lnTo>
                    <a:pt x="295" y="69"/>
                  </a:lnTo>
                  <a:lnTo>
                    <a:pt x="295" y="69"/>
                  </a:lnTo>
                  <a:lnTo>
                    <a:pt x="294" y="68"/>
                  </a:lnTo>
                  <a:lnTo>
                    <a:pt x="295" y="66"/>
                  </a:lnTo>
                  <a:lnTo>
                    <a:pt x="295" y="66"/>
                  </a:lnTo>
                  <a:lnTo>
                    <a:pt x="298" y="61"/>
                  </a:lnTo>
                  <a:lnTo>
                    <a:pt x="298" y="61"/>
                  </a:lnTo>
                  <a:lnTo>
                    <a:pt x="298" y="59"/>
                  </a:lnTo>
                  <a:lnTo>
                    <a:pt x="298" y="59"/>
                  </a:lnTo>
                  <a:lnTo>
                    <a:pt x="298" y="59"/>
                  </a:lnTo>
                  <a:lnTo>
                    <a:pt x="298" y="59"/>
                  </a:lnTo>
                  <a:lnTo>
                    <a:pt x="295" y="61"/>
                  </a:lnTo>
                  <a:lnTo>
                    <a:pt x="295" y="61"/>
                  </a:lnTo>
                  <a:lnTo>
                    <a:pt x="291" y="63"/>
                  </a:lnTo>
                  <a:lnTo>
                    <a:pt x="291" y="63"/>
                  </a:lnTo>
                  <a:lnTo>
                    <a:pt x="290" y="63"/>
                  </a:lnTo>
                  <a:lnTo>
                    <a:pt x="290" y="63"/>
                  </a:lnTo>
                  <a:lnTo>
                    <a:pt x="290" y="61"/>
                  </a:lnTo>
                  <a:lnTo>
                    <a:pt x="290" y="61"/>
                  </a:lnTo>
                  <a:lnTo>
                    <a:pt x="290" y="61"/>
                  </a:lnTo>
                  <a:lnTo>
                    <a:pt x="290" y="61"/>
                  </a:lnTo>
                  <a:lnTo>
                    <a:pt x="292" y="56"/>
                  </a:lnTo>
                  <a:lnTo>
                    <a:pt x="292" y="56"/>
                  </a:lnTo>
                  <a:lnTo>
                    <a:pt x="294" y="55"/>
                  </a:lnTo>
                  <a:lnTo>
                    <a:pt x="294" y="55"/>
                  </a:lnTo>
                  <a:close/>
                  <a:moveTo>
                    <a:pt x="356" y="142"/>
                  </a:moveTo>
                  <a:lnTo>
                    <a:pt x="356" y="142"/>
                  </a:lnTo>
                  <a:lnTo>
                    <a:pt x="356" y="143"/>
                  </a:lnTo>
                  <a:lnTo>
                    <a:pt x="356" y="143"/>
                  </a:lnTo>
                  <a:lnTo>
                    <a:pt x="356" y="150"/>
                  </a:lnTo>
                  <a:lnTo>
                    <a:pt x="356" y="150"/>
                  </a:lnTo>
                  <a:lnTo>
                    <a:pt x="356" y="169"/>
                  </a:lnTo>
                  <a:lnTo>
                    <a:pt x="355" y="186"/>
                  </a:lnTo>
                  <a:lnTo>
                    <a:pt x="355" y="186"/>
                  </a:lnTo>
                  <a:lnTo>
                    <a:pt x="352" y="204"/>
                  </a:lnTo>
                  <a:lnTo>
                    <a:pt x="352" y="204"/>
                  </a:lnTo>
                  <a:lnTo>
                    <a:pt x="349" y="220"/>
                  </a:lnTo>
                  <a:lnTo>
                    <a:pt x="349" y="220"/>
                  </a:lnTo>
                  <a:lnTo>
                    <a:pt x="348" y="221"/>
                  </a:lnTo>
                  <a:lnTo>
                    <a:pt x="348" y="221"/>
                  </a:lnTo>
                  <a:lnTo>
                    <a:pt x="355" y="204"/>
                  </a:lnTo>
                  <a:lnTo>
                    <a:pt x="358" y="186"/>
                  </a:lnTo>
                  <a:lnTo>
                    <a:pt x="358" y="186"/>
                  </a:lnTo>
                  <a:lnTo>
                    <a:pt x="359" y="163"/>
                  </a:lnTo>
                  <a:lnTo>
                    <a:pt x="358" y="153"/>
                  </a:lnTo>
                  <a:lnTo>
                    <a:pt x="356" y="142"/>
                  </a:lnTo>
                  <a:lnTo>
                    <a:pt x="356" y="142"/>
                  </a:lnTo>
                  <a:close/>
                  <a:moveTo>
                    <a:pt x="177" y="14"/>
                  </a:moveTo>
                  <a:lnTo>
                    <a:pt x="177" y="14"/>
                  </a:lnTo>
                  <a:lnTo>
                    <a:pt x="176" y="14"/>
                  </a:lnTo>
                  <a:lnTo>
                    <a:pt x="176" y="14"/>
                  </a:lnTo>
                  <a:lnTo>
                    <a:pt x="175" y="14"/>
                  </a:lnTo>
                  <a:lnTo>
                    <a:pt x="173" y="15"/>
                  </a:lnTo>
                  <a:lnTo>
                    <a:pt x="173" y="15"/>
                  </a:lnTo>
                  <a:lnTo>
                    <a:pt x="170" y="21"/>
                  </a:lnTo>
                  <a:lnTo>
                    <a:pt x="170" y="21"/>
                  </a:lnTo>
                  <a:lnTo>
                    <a:pt x="194" y="22"/>
                  </a:lnTo>
                  <a:lnTo>
                    <a:pt x="194" y="22"/>
                  </a:lnTo>
                  <a:lnTo>
                    <a:pt x="196" y="14"/>
                  </a:lnTo>
                  <a:lnTo>
                    <a:pt x="196" y="14"/>
                  </a:lnTo>
                  <a:lnTo>
                    <a:pt x="194" y="14"/>
                  </a:lnTo>
                  <a:lnTo>
                    <a:pt x="194" y="15"/>
                  </a:lnTo>
                  <a:lnTo>
                    <a:pt x="194" y="15"/>
                  </a:lnTo>
                  <a:lnTo>
                    <a:pt x="192" y="19"/>
                  </a:lnTo>
                  <a:lnTo>
                    <a:pt x="192" y="19"/>
                  </a:lnTo>
                  <a:lnTo>
                    <a:pt x="190" y="21"/>
                  </a:lnTo>
                  <a:lnTo>
                    <a:pt x="190" y="21"/>
                  </a:lnTo>
                  <a:lnTo>
                    <a:pt x="189" y="22"/>
                  </a:lnTo>
                  <a:lnTo>
                    <a:pt x="187" y="21"/>
                  </a:lnTo>
                  <a:lnTo>
                    <a:pt x="187" y="21"/>
                  </a:lnTo>
                  <a:lnTo>
                    <a:pt x="187" y="18"/>
                  </a:lnTo>
                  <a:lnTo>
                    <a:pt x="187" y="18"/>
                  </a:lnTo>
                  <a:lnTo>
                    <a:pt x="187" y="14"/>
                  </a:lnTo>
                  <a:lnTo>
                    <a:pt x="187" y="14"/>
                  </a:lnTo>
                  <a:lnTo>
                    <a:pt x="186" y="14"/>
                  </a:lnTo>
                  <a:lnTo>
                    <a:pt x="184" y="15"/>
                  </a:lnTo>
                  <a:lnTo>
                    <a:pt x="184" y="15"/>
                  </a:lnTo>
                  <a:lnTo>
                    <a:pt x="183" y="18"/>
                  </a:lnTo>
                  <a:lnTo>
                    <a:pt x="183" y="18"/>
                  </a:lnTo>
                  <a:lnTo>
                    <a:pt x="182" y="21"/>
                  </a:lnTo>
                  <a:lnTo>
                    <a:pt x="182" y="21"/>
                  </a:lnTo>
                  <a:lnTo>
                    <a:pt x="179" y="21"/>
                  </a:lnTo>
                  <a:lnTo>
                    <a:pt x="179" y="21"/>
                  </a:lnTo>
                  <a:lnTo>
                    <a:pt x="177" y="19"/>
                  </a:lnTo>
                  <a:lnTo>
                    <a:pt x="177" y="19"/>
                  </a:lnTo>
                  <a:lnTo>
                    <a:pt x="177" y="18"/>
                  </a:lnTo>
                  <a:lnTo>
                    <a:pt x="177" y="18"/>
                  </a:lnTo>
                  <a:lnTo>
                    <a:pt x="177" y="14"/>
                  </a:lnTo>
                  <a:lnTo>
                    <a:pt x="177" y="14"/>
                  </a:lnTo>
                  <a:close/>
                  <a:moveTo>
                    <a:pt x="42" y="110"/>
                  </a:moveTo>
                  <a:lnTo>
                    <a:pt x="42" y="110"/>
                  </a:lnTo>
                  <a:lnTo>
                    <a:pt x="42" y="110"/>
                  </a:lnTo>
                  <a:lnTo>
                    <a:pt x="42" y="110"/>
                  </a:lnTo>
                  <a:lnTo>
                    <a:pt x="35" y="126"/>
                  </a:lnTo>
                  <a:lnTo>
                    <a:pt x="30" y="142"/>
                  </a:lnTo>
                  <a:lnTo>
                    <a:pt x="30" y="142"/>
                  </a:lnTo>
                  <a:lnTo>
                    <a:pt x="31" y="144"/>
                  </a:lnTo>
                  <a:lnTo>
                    <a:pt x="30" y="144"/>
                  </a:lnTo>
                  <a:lnTo>
                    <a:pt x="30" y="144"/>
                  </a:lnTo>
                  <a:lnTo>
                    <a:pt x="28" y="146"/>
                  </a:lnTo>
                  <a:lnTo>
                    <a:pt x="28" y="147"/>
                  </a:lnTo>
                  <a:lnTo>
                    <a:pt x="28" y="147"/>
                  </a:lnTo>
                  <a:lnTo>
                    <a:pt x="28" y="159"/>
                  </a:lnTo>
                  <a:lnTo>
                    <a:pt x="28" y="159"/>
                  </a:lnTo>
                  <a:lnTo>
                    <a:pt x="28" y="170"/>
                  </a:lnTo>
                  <a:lnTo>
                    <a:pt x="28" y="170"/>
                  </a:lnTo>
                  <a:lnTo>
                    <a:pt x="28" y="170"/>
                  </a:lnTo>
                  <a:lnTo>
                    <a:pt x="28" y="170"/>
                  </a:lnTo>
                  <a:lnTo>
                    <a:pt x="28" y="170"/>
                  </a:lnTo>
                  <a:lnTo>
                    <a:pt x="28" y="170"/>
                  </a:lnTo>
                  <a:lnTo>
                    <a:pt x="30" y="170"/>
                  </a:lnTo>
                  <a:lnTo>
                    <a:pt x="30" y="170"/>
                  </a:lnTo>
                  <a:lnTo>
                    <a:pt x="30" y="169"/>
                  </a:lnTo>
                  <a:lnTo>
                    <a:pt x="30" y="169"/>
                  </a:lnTo>
                  <a:lnTo>
                    <a:pt x="31" y="150"/>
                  </a:lnTo>
                  <a:lnTo>
                    <a:pt x="31" y="150"/>
                  </a:lnTo>
                  <a:lnTo>
                    <a:pt x="34" y="136"/>
                  </a:lnTo>
                  <a:lnTo>
                    <a:pt x="38" y="122"/>
                  </a:lnTo>
                  <a:lnTo>
                    <a:pt x="38" y="122"/>
                  </a:lnTo>
                  <a:lnTo>
                    <a:pt x="41" y="115"/>
                  </a:lnTo>
                  <a:lnTo>
                    <a:pt x="41" y="115"/>
                  </a:lnTo>
                  <a:lnTo>
                    <a:pt x="42" y="110"/>
                  </a:lnTo>
                  <a:lnTo>
                    <a:pt x="42" y="110"/>
                  </a:lnTo>
                  <a:close/>
                  <a:moveTo>
                    <a:pt x="54" y="79"/>
                  </a:moveTo>
                  <a:lnTo>
                    <a:pt x="54" y="79"/>
                  </a:lnTo>
                  <a:lnTo>
                    <a:pt x="52" y="82"/>
                  </a:lnTo>
                  <a:lnTo>
                    <a:pt x="52" y="82"/>
                  </a:lnTo>
                  <a:lnTo>
                    <a:pt x="51" y="83"/>
                  </a:lnTo>
                  <a:lnTo>
                    <a:pt x="51" y="83"/>
                  </a:lnTo>
                  <a:lnTo>
                    <a:pt x="51" y="85"/>
                  </a:lnTo>
                  <a:lnTo>
                    <a:pt x="51" y="85"/>
                  </a:lnTo>
                  <a:lnTo>
                    <a:pt x="48" y="88"/>
                  </a:lnTo>
                  <a:lnTo>
                    <a:pt x="48" y="89"/>
                  </a:lnTo>
                  <a:lnTo>
                    <a:pt x="48" y="89"/>
                  </a:lnTo>
                  <a:lnTo>
                    <a:pt x="47" y="90"/>
                  </a:lnTo>
                  <a:lnTo>
                    <a:pt x="47" y="90"/>
                  </a:lnTo>
                  <a:lnTo>
                    <a:pt x="45" y="92"/>
                  </a:lnTo>
                  <a:lnTo>
                    <a:pt x="45" y="92"/>
                  </a:lnTo>
                  <a:lnTo>
                    <a:pt x="42" y="98"/>
                  </a:lnTo>
                  <a:lnTo>
                    <a:pt x="42" y="98"/>
                  </a:lnTo>
                  <a:lnTo>
                    <a:pt x="44" y="99"/>
                  </a:lnTo>
                  <a:lnTo>
                    <a:pt x="44" y="100"/>
                  </a:lnTo>
                  <a:lnTo>
                    <a:pt x="44" y="100"/>
                  </a:lnTo>
                  <a:lnTo>
                    <a:pt x="42" y="100"/>
                  </a:lnTo>
                  <a:lnTo>
                    <a:pt x="41" y="100"/>
                  </a:lnTo>
                  <a:lnTo>
                    <a:pt x="41" y="100"/>
                  </a:lnTo>
                  <a:lnTo>
                    <a:pt x="41" y="103"/>
                  </a:lnTo>
                  <a:lnTo>
                    <a:pt x="42" y="105"/>
                  </a:lnTo>
                  <a:lnTo>
                    <a:pt x="42" y="105"/>
                  </a:lnTo>
                  <a:lnTo>
                    <a:pt x="42" y="105"/>
                  </a:lnTo>
                  <a:lnTo>
                    <a:pt x="42" y="105"/>
                  </a:lnTo>
                  <a:lnTo>
                    <a:pt x="42" y="103"/>
                  </a:lnTo>
                  <a:lnTo>
                    <a:pt x="42" y="103"/>
                  </a:lnTo>
                  <a:lnTo>
                    <a:pt x="51" y="90"/>
                  </a:lnTo>
                  <a:lnTo>
                    <a:pt x="51" y="90"/>
                  </a:lnTo>
                  <a:lnTo>
                    <a:pt x="61" y="73"/>
                  </a:lnTo>
                  <a:lnTo>
                    <a:pt x="61" y="73"/>
                  </a:lnTo>
                  <a:lnTo>
                    <a:pt x="62" y="73"/>
                  </a:lnTo>
                  <a:lnTo>
                    <a:pt x="62" y="73"/>
                  </a:lnTo>
                  <a:lnTo>
                    <a:pt x="59" y="72"/>
                  </a:lnTo>
                  <a:lnTo>
                    <a:pt x="59" y="72"/>
                  </a:lnTo>
                  <a:lnTo>
                    <a:pt x="57" y="75"/>
                  </a:lnTo>
                  <a:lnTo>
                    <a:pt x="57" y="75"/>
                  </a:lnTo>
                  <a:lnTo>
                    <a:pt x="57" y="76"/>
                  </a:lnTo>
                  <a:lnTo>
                    <a:pt x="57" y="78"/>
                  </a:lnTo>
                  <a:lnTo>
                    <a:pt x="57" y="78"/>
                  </a:lnTo>
                  <a:lnTo>
                    <a:pt x="55" y="79"/>
                  </a:lnTo>
                  <a:lnTo>
                    <a:pt x="54" y="79"/>
                  </a:lnTo>
                  <a:lnTo>
                    <a:pt x="54" y="79"/>
                  </a:lnTo>
                  <a:close/>
                  <a:moveTo>
                    <a:pt x="22" y="191"/>
                  </a:moveTo>
                  <a:lnTo>
                    <a:pt x="22" y="191"/>
                  </a:lnTo>
                  <a:lnTo>
                    <a:pt x="25" y="190"/>
                  </a:lnTo>
                  <a:lnTo>
                    <a:pt x="25" y="190"/>
                  </a:lnTo>
                  <a:lnTo>
                    <a:pt x="27" y="191"/>
                  </a:lnTo>
                  <a:lnTo>
                    <a:pt x="27" y="191"/>
                  </a:lnTo>
                  <a:lnTo>
                    <a:pt x="27" y="193"/>
                  </a:lnTo>
                  <a:lnTo>
                    <a:pt x="27" y="193"/>
                  </a:lnTo>
                  <a:lnTo>
                    <a:pt x="25" y="194"/>
                  </a:lnTo>
                  <a:lnTo>
                    <a:pt x="25" y="194"/>
                  </a:lnTo>
                  <a:lnTo>
                    <a:pt x="22" y="196"/>
                  </a:lnTo>
                  <a:lnTo>
                    <a:pt x="22" y="196"/>
                  </a:lnTo>
                  <a:lnTo>
                    <a:pt x="22" y="197"/>
                  </a:lnTo>
                  <a:lnTo>
                    <a:pt x="22" y="200"/>
                  </a:lnTo>
                  <a:lnTo>
                    <a:pt x="22" y="200"/>
                  </a:lnTo>
                  <a:lnTo>
                    <a:pt x="24" y="200"/>
                  </a:lnTo>
                  <a:lnTo>
                    <a:pt x="24" y="200"/>
                  </a:lnTo>
                  <a:lnTo>
                    <a:pt x="27" y="198"/>
                  </a:lnTo>
                  <a:lnTo>
                    <a:pt x="27" y="198"/>
                  </a:lnTo>
                  <a:lnTo>
                    <a:pt x="28" y="198"/>
                  </a:lnTo>
                  <a:lnTo>
                    <a:pt x="28" y="198"/>
                  </a:lnTo>
                  <a:lnTo>
                    <a:pt x="28" y="200"/>
                  </a:lnTo>
                  <a:lnTo>
                    <a:pt x="28" y="200"/>
                  </a:lnTo>
                  <a:lnTo>
                    <a:pt x="27" y="201"/>
                  </a:lnTo>
                  <a:lnTo>
                    <a:pt x="27" y="201"/>
                  </a:lnTo>
                  <a:lnTo>
                    <a:pt x="22" y="206"/>
                  </a:lnTo>
                  <a:lnTo>
                    <a:pt x="22" y="206"/>
                  </a:lnTo>
                  <a:lnTo>
                    <a:pt x="22" y="207"/>
                  </a:lnTo>
                  <a:lnTo>
                    <a:pt x="22" y="207"/>
                  </a:lnTo>
                  <a:lnTo>
                    <a:pt x="31" y="203"/>
                  </a:lnTo>
                  <a:lnTo>
                    <a:pt x="31" y="203"/>
                  </a:lnTo>
                  <a:lnTo>
                    <a:pt x="30" y="193"/>
                  </a:lnTo>
                  <a:lnTo>
                    <a:pt x="30" y="183"/>
                  </a:lnTo>
                  <a:lnTo>
                    <a:pt x="30" y="183"/>
                  </a:lnTo>
                  <a:lnTo>
                    <a:pt x="28" y="184"/>
                  </a:lnTo>
                  <a:lnTo>
                    <a:pt x="28" y="184"/>
                  </a:lnTo>
                  <a:lnTo>
                    <a:pt x="22" y="189"/>
                  </a:lnTo>
                  <a:lnTo>
                    <a:pt x="22" y="189"/>
                  </a:lnTo>
                  <a:lnTo>
                    <a:pt x="22" y="190"/>
                  </a:lnTo>
                  <a:lnTo>
                    <a:pt x="22" y="191"/>
                  </a:lnTo>
                  <a:lnTo>
                    <a:pt x="22" y="191"/>
                  </a:lnTo>
                  <a:close/>
                  <a:moveTo>
                    <a:pt x="177" y="316"/>
                  </a:moveTo>
                  <a:lnTo>
                    <a:pt x="177" y="316"/>
                  </a:lnTo>
                  <a:lnTo>
                    <a:pt x="176" y="316"/>
                  </a:lnTo>
                  <a:lnTo>
                    <a:pt x="176" y="316"/>
                  </a:lnTo>
                  <a:lnTo>
                    <a:pt x="176" y="318"/>
                  </a:lnTo>
                  <a:lnTo>
                    <a:pt x="176" y="318"/>
                  </a:lnTo>
                  <a:lnTo>
                    <a:pt x="173" y="324"/>
                  </a:lnTo>
                  <a:lnTo>
                    <a:pt x="173" y="324"/>
                  </a:lnTo>
                  <a:lnTo>
                    <a:pt x="173" y="325"/>
                  </a:lnTo>
                  <a:lnTo>
                    <a:pt x="173" y="325"/>
                  </a:lnTo>
                  <a:lnTo>
                    <a:pt x="170" y="326"/>
                  </a:lnTo>
                  <a:lnTo>
                    <a:pt x="170" y="326"/>
                  </a:lnTo>
                  <a:lnTo>
                    <a:pt x="169" y="325"/>
                  </a:lnTo>
                  <a:lnTo>
                    <a:pt x="169" y="325"/>
                  </a:lnTo>
                  <a:lnTo>
                    <a:pt x="169" y="322"/>
                  </a:lnTo>
                  <a:lnTo>
                    <a:pt x="169" y="322"/>
                  </a:lnTo>
                  <a:lnTo>
                    <a:pt x="170" y="316"/>
                  </a:lnTo>
                  <a:lnTo>
                    <a:pt x="170" y="316"/>
                  </a:lnTo>
                  <a:lnTo>
                    <a:pt x="170" y="316"/>
                  </a:lnTo>
                  <a:lnTo>
                    <a:pt x="170" y="316"/>
                  </a:lnTo>
                  <a:lnTo>
                    <a:pt x="165" y="326"/>
                  </a:lnTo>
                  <a:lnTo>
                    <a:pt x="165" y="326"/>
                  </a:lnTo>
                  <a:lnTo>
                    <a:pt x="184" y="328"/>
                  </a:lnTo>
                  <a:lnTo>
                    <a:pt x="184" y="328"/>
                  </a:lnTo>
                  <a:lnTo>
                    <a:pt x="184" y="316"/>
                  </a:lnTo>
                  <a:lnTo>
                    <a:pt x="184" y="316"/>
                  </a:lnTo>
                  <a:lnTo>
                    <a:pt x="183" y="318"/>
                  </a:lnTo>
                  <a:lnTo>
                    <a:pt x="183" y="318"/>
                  </a:lnTo>
                  <a:lnTo>
                    <a:pt x="180" y="324"/>
                  </a:lnTo>
                  <a:lnTo>
                    <a:pt x="180" y="324"/>
                  </a:lnTo>
                  <a:lnTo>
                    <a:pt x="179" y="326"/>
                  </a:lnTo>
                  <a:lnTo>
                    <a:pt x="179" y="326"/>
                  </a:lnTo>
                  <a:lnTo>
                    <a:pt x="177" y="328"/>
                  </a:lnTo>
                  <a:lnTo>
                    <a:pt x="177" y="328"/>
                  </a:lnTo>
                  <a:lnTo>
                    <a:pt x="176" y="325"/>
                  </a:lnTo>
                  <a:lnTo>
                    <a:pt x="176" y="325"/>
                  </a:lnTo>
                  <a:lnTo>
                    <a:pt x="176" y="322"/>
                  </a:lnTo>
                  <a:lnTo>
                    <a:pt x="176" y="322"/>
                  </a:lnTo>
                  <a:lnTo>
                    <a:pt x="177" y="316"/>
                  </a:lnTo>
                  <a:lnTo>
                    <a:pt x="177" y="316"/>
                  </a:lnTo>
                  <a:close/>
                  <a:moveTo>
                    <a:pt x="318" y="244"/>
                  </a:moveTo>
                  <a:lnTo>
                    <a:pt x="318" y="244"/>
                  </a:lnTo>
                  <a:lnTo>
                    <a:pt x="317" y="243"/>
                  </a:lnTo>
                  <a:lnTo>
                    <a:pt x="317" y="243"/>
                  </a:lnTo>
                  <a:lnTo>
                    <a:pt x="317" y="240"/>
                  </a:lnTo>
                  <a:lnTo>
                    <a:pt x="317" y="240"/>
                  </a:lnTo>
                  <a:lnTo>
                    <a:pt x="318" y="237"/>
                  </a:lnTo>
                  <a:lnTo>
                    <a:pt x="319" y="237"/>
                  </a:lnTo>
                  <a:lnTo>
                    <a:pt x="319" y="237"/>
                  </a:lnTo>
                  <a:lnTo>
                    <a:pt x="319" y="237"/>
                  </a:lnTo>
                  <a:lnTo>
                    <a:pt x="319" y="237"/>
                  </a:lnTo>
                  <a:lnTo>
                    <a:pt x="319" y="233"/>
                  </a:lnTo>
                  <a:lnTo>
                    <a:pt x="319" y="233"/>
                  </a:lnTo>
                  <a:lnTo>
                    <a:pt x="319" y="231"/>
                  </a:lnTo>
                  <a:lnTo>
                    <a:pt x="321" y="230"/>
                  </a:lnTo>
                  <a:lnTo>
                    <a:pt x="321" y="230"/>
                  </a:lnTo>
                  <a:lnTo>
                    <a:pt x="322" y="230"/>
                  </a:lnTo>
                  <a:lnTo>
                    <a:pt x="322" y="230"/>
                  </a:lnTo>
                  <a:lnTo>
                    <a:pt x="321" y="225"/>
                  </a:lnTo>
                  <a:lnTo>
                    <a:pt x="321" y="225"/>
                  </a:lnTo>
                  <a:lnTo>
                    <a:pt x="312" y="240"/>
                  </a:lnTo>
                  <a:lnTo>
                    <a:pt x="304" y="252"/>
                  </a:lnTo>
                  <a:lnTo>
                    <a:pt x="304" y="252"/>
                  </a:lnTo>
                  <a:lnTo>
                    <a:pt x="308" y="257"/>
                  </a:lnTo>
                  <a:lnTo>
                    <a:pt x="308" y="257"/>
                  </a:lnTo>
                  <a:lnTo>
                    <a:pt x="308" y="255"/>
                  </a:lnTo>
                  <a:lnTo>
                    <a:pt x="308" y="255"/>
                  </a:lnTo>
                  <a:lnTo>
                    <a:pt x="310" y="255"/>
                  </a:lnTo>
                  <a:lnTo>
                    <a:pt x="310" y="255"/>
                  </a:lnTo>
                  <a:lnTo>
                    <a:pt x="310" y="254"/>
                  </a:lnTo>
                  <a:lnTo>
                    <a:pt x="310" y="254"/>
                  </a:lnTo>
                  <a:lnTo>
                    <a:pt x="308" y="251"/>
                  </a:lnTo>
                  <a:lnTo>
                    <a:pt x="308" y="251"/>
                  </a:lnTo>
                  <a:lnTo>
                    <a:pt x="310" y="250"/>
                  </a:lnTo>
                  <a:lnTo>
                    <a:pt x="312" y="250"/>
                  </a:lnTo>
                  <a:lnTo>
                    <a:pt x="312" y="250"/>
                  </a:lnTo>
                  <a:lnTo>
                    <a:pt x="314" y="250"/>
                  </a:lnTo>
                  <a:lnTo>
                    <a:pt x="314" y="250"/>
                  </a:lnTo>
                  <a:lnTo>
                    <a:pt x="312" y="248"/>
                  </a:lnTo>
                  <a:lnTo>
                    <a:pt x="312" y="248"/>
                  </a:lnTo>
                  <a:lnTo>
                    <a:pt x="311" y="245"/>
                  </a:lnTo>
                  <a:lnTo>
                    <a:pt x="311" y="245"/>
                  </a:lnTo>
                  <a:lnTo>
                    <a:pt x="311" y="244"/>
                  </a:lnTo>
                  <a:lnTo>
                    <a:pt x="312" y="243"/>
                  </a:lnTo>
                  <a:lnTo>
                    <a:pt x="312" y="243"/>
                  </a:lnTo>
                  <a:lnTo>
                    <a:pt x="314" y="241"/>
                  </a:lnTo>
                  <a:lnTo>
                    <a:pt x="315" y="243"/>
                  </a:lnTo>
                  <a:lnTo>
                    <a:pt x="315" y="243"/>
                  </a:lnTo>
                  <a:lnTo>
                    <a:pt x="318" y="244"/>
                  </a:lnTo>
                  <a:lnTo>
                    <a:pt x="318" y="244"/>
                  </a:lnTo>
                  <a:close/>
                  <a:moveTo>
                    <a:pt x="92" y="44"/>
                  </a:moveTo>
                  <a:lnTo>
                    <a:pt x="92" y="44"/>
                  </a:lnTo>
                  <a:lnTo>
                    <a:pt x="92" y="42"/>
                  </a:lnTo>
                  <a:lnTo>
                    <a:pt x="92" y="42"/>
                  </a:lnTo>
                  <a:lnTo>
                    <a:pt x="82" y="49"/>
                  </a:lnTo>
                  <a:lnTo>
                    <a:pt x="72" y="58"/>
                  </a:lnTo>
                  <a:lnTo>
                    <a:pt x="72" y="58"/>
                  </a:lnTo>
                  <a:lnTo>
                    <a:pt x="72" y="61"/>
                  </a:lnTo>
                  <a:lnTo>
                    <a:pt x="71" y="61"/>
                  </a:lnTo>
                  <a:lnTo>
                    <a:pt x="71" y="61"/>
                  </a:lnTo>
                  <a:lnTo>
                    <a:pt x="69" y="61"/>
                  </a:lnTo>
                  <a:lnTo>
                    <a:pt x="69" y="61"/>
                  </a:lnTo>
                  <a:lnTo>
                    <a:pt x="64" y="66"/>
                  </a:lnTo>
                  <a:lnTo>
                    <a:pt x="64" y="66"/>
                  </a:lnTo>
                  <a:lnTo>
                    <a:pt x="62" y="68"/>
                  </a:lnTo>
                  <a:lnTo>
                    <a:pt x="64" y="71"/>
                  </a:lnTo>
                  <a:lnTo>
                    <a:pt x="64" y="71"/>
                  </a:lnTo>
                  <a:lnTo>
                    <a:pt x="65" y="69"/>
                  </a:lnTo>
                  <a:lnTo>
                    <a:pt x="65" y="69"/>
                  </a:lnTo>
                  <a:lnTo>
                    <a:pt x="75" y="58"/>
                  </a:lnTo>
                  <a:lnTo>
                    <a:pt x="75" y="58"/>
                  </a:lnTo>
                  <a:lnTo>
                    <a:pt x="85" y="49"/>
                  </a:lnTo>
                  <a:lnTo>
                    <a:pt x="85" y="49"/>
                  </a:lnTo>
                  <a:lnTo>
                    <a:pt x="92" y="44"/>
                  </a:lnTo>
                  <a:lnTo>
                    <a:pt x="92" y="44"/>
                  </a:lnTo>
                  <a:close/>
                  <a:moveTo>
                    <a:pt x="15" y="149"/>
                  </a:moveTo>
                  <a:lnTo>
                    <a:pt x="15" y="149"/>
                  </a:lnTo>
                  <a:lnTo>
                    <a:pt x="17" y="147"/>
                  </a:lnTo>
                  <a:lnTo>
                    <a:pt x="17" y="147"/>
                  </a:lnTo>
                  <a:lnTo>
                    <a:pt x="21" y="127"/>
                  </a:lnTo>
                  <a:lnTo>
                    <a:pt x="21" y="127"/>
                  </a:lnTo>
                  <a:lnTo>
                    <a:pt x="25" y="112"/>
                  </a:lnTo>
                  <a:lnTo>
                    <a:pt x="31" y="99"/>
                  </a:lnTo>
                  <a:lnTo>
                    <a:pt x="31" y="99"/>
                  </a:lnTo>
                  <a:lnTo>
                    <a:pt x="38" y="85"/>
                  </a:lnTo>
                  <a:lnTo>
                    <a:pt x="38" y="85"/>
                  </a:lnTo>
                  <a:lnTo>
                    <a:pt x="38" y="83"/>
                  </a:lnTo>
                  <a:lnTo>
                    <a:pt x="38" y="83"/>
                  </a:lnTo>
                  <a:lnTo>
                    <a:pt x="38" y="85"/>
                  </a:lnTo>
                  <a:lnTo>
                    <a:pt x="38" y="85"/>
                  </a:lnTo>
                  <a:lnTo>
                    <a:pt x="28" y="102"/>
                  </a:lnTo>
                  <a:lnTo>
                    <a:pt x="28" y="102"/>
                  </a:lnTo>
                  <a:lnTo>
                    <a:pt x="22" y="116"/>
                  </a:lnTo>
                  <a:lnTo>
                    <a:pt x="18" y="130"/>
                  </a:lnTo>
                  <a:lnTo>
                    <a:pt x="18" y="130"/>
                  </a:lnTo>
                  <a:lnTo>
                    <a:pt x="18" y="132"/>
                  </a:lnTo>
                  <a:lnTo>
                    <a:pt x="18" y="132"/>
                  </a:lnTo>
                  <a:lnTo>
                    <a:pt x="17" y="144"/>
                  </a:lnTo>
                  <a:lnTo>
                    <a:pt x="17" y="144"/>
                  </a:lnTo>
                  <a:lnTo>
                    <a:pt x="15" y="149"/>
                  </a:lnTo>
                  <a:lnTo>
                    <a:pt x="15" y="149"/>
                  </a:lnTo>
                  <a:close/>
                  <a:moveTo>
                    <a:pt x="331" y="200"/>
                  </a:moveTo>
                  <a:lnTo>
                    <a:pt x="331" y="200"/>
                  </a:lnTo>
                  <a:lnTo>
                    <a:pt x="338" y="200"/>
                  </a:lnTo>
                  <a:lnTo>
                    <a:pt x="338" y="200"/>
                  </a:lnTo>
                  <a:lnTo>
                    <a:pt x="335" y="198"/>
                  </a:lnTo>
                  <a:lnTo>
                    <a:pt x="335" y="198"/>
                  </a:lnTo>
                  <a:lnTo>
                    <a:pt x="335" y="196"/>
                  </a:lnTo>
                  <a:lnTo>
                    <a:pt x="337" y="194"/>
                  </a:lnTo>
                  <a:lnTo>
                    <a:pt x="337" y="194"/>
                  </a:lnTo>
                  <a:lnTo>
                    <a:pt x="339" y="194"/>
                  </a:lnTo>
                  <a:lnTo>
                    <a:pt x="339" y="194"/>
                  </a:lnTo>
                  <a:lnTo>
                    <a:pt x="342" y="196"/>
                  </a:lnTo>
                  <a:lnTo>
                    <a:pt x="342" y="196"/>
                  </a:lnTo>
                  <a:lnTo>
                    <a:pt x="341" y="193"/>
                  </a:lnTo>
                  <a:lnTo>
                    <a:pt x="341" y="193"/>
                  </a:lnTo>
                  <a:lnTo>
                    <a:pt x="339" y="191"/>
                  </a:lnTo>
                  <a:lnTo>
                    <a:pt x="341" y="189"/>
                  </a:lnTo>
                  <a:lnTo>
                    <a:pt x="341" y="189"/>
                  </a:lnTo>
                  <a:lnTo>
                    <a:pt x="341" y="189"/>
                  </a:lnTo>
                  <a:lnTo>
                    <a:pt x="341" y="189"/>
                  </a:lnTo>
                  <a:lnTo>
                    <a:pt x="337" y="187"/>
                  </a:lnTo>
                  <a:lnTo>
                    <a:pt x="337" y="187"/>
                  </a:lnTo>
                  <a:lnTo>
                    <a:pt x="338" y="189"/>
                  </a:lnTo>
                  <a:lnTo>
                    <a:pt x="338" y="189"/>
                  </a:lnTo>
                  <a:lnTo>
                    <a:pt x="335" y="190"/>
                  </a:lnTo>
                  <a:lnTo>
                    <a:pt x="334" y="190"/>
                  </a:lnTo>
                  <a:lnTo>
                    <a:pt x="334" y="190"/>
                  </a:lnTo>
                  <a:lnTo>
                    <a:pt x="331" y="200"/>
                  </a:lnTo>
                  <a:lnTo>
                    <a:pt x="331" y="200"/>
                  </a:lnTo>
                  <a:close/>
                  <a:moveTo>
                    <a:pt x="148" y="312"/>
                  </a:moveTo>
                  <a:lnTo>
                    <a:pt x="148" y="312"/>
                  </a:lnTo>
                  <a:lnTo>
                    <a:pt x="133" y="311"/>
                  </a:lnTo>
                  <a:lnTo>
                    <a:pt x="133" y="311"/>
                  </a:lnTo>
                  <a:lnTo>
                    <a:pt x="132" y="311"/>
                  </a:lnTo>
                  <a:lnTo>
                    <a:pt x="132" y="311"/>
                  </a:lnTo>
                  <a:lnTo>
                    <a:pt x="132" y="315"/>
                  </a:lnTo>
                  <a:lnTo>
                    <a:pt x="130" y="318"/>
                  </a:lnTo>
                  <a:lnTo>
                    <a:pt x="130" y="318"/>
                  </a:lnTo>
                  <a:lnTo>
                    <a:pt x="132" y="316"/>
                  </a:lnTo>
                  <a:lnTo>
                    <a:pt x="132" y="316"/>
                  </a:lnTo>
                  <a:lnTo>
                    <a:pt x="135" y="314"/>
                  </a:lnTo>
                  <a:lnTo>
                    <a:pt x="135" y="314"/>
                  </a:lnTo>
                  <a:lnTo>
                    <a:pt x="136" y="314"/>
                  </a:lnTo>
                  <a:lnTo>
                    <a:pt x="136" y="314"/>
                  </a:lnTo>
                  <a:lnTo>
                    <a:pt x="138" y="315"/>
                  </a:lnTo>
                  <a:lnTo>
                    <a:pt x="138" y="315"/>
                  </a:lnTo>
                  <a:lnTo>
                    <a:pt x="138" y="318"/>
                  </a:lnTo>
                  <a:lnTo>
                    <a:pt x="138" y="318"/>
                  </a:lnTo>
                  <a:lnTo>
                    <a:pt x="136" y="319"/>
                  </a:lnTo>
                  <a:lnTo>
                    <a:pt x="136" y="319"/>
                  </a:lnTo>
                  <a:lnTo>
                    <a:pt x="138" y="318"/>
                  </a:lnTo>
                  <a:lnTo>
                    <a:pt x="138" y="318"/>
                  </a:lnTo>
                  <a:lnTo>
                    <a:pt x="140" y="315"/>
                  </a:lnTo>
                  <a:lnTo>
                    <a:pt x="140" y="315"/>
                  </a:lnTo>
                  <a:lnTo>
                    <a:pt x="142" y="314"/>
                  </a:lnTo>
                  <a:lnTo>
                    <a:pt x="143" y="316"/>
                  </a:lnTo>
                  <a:lnTo>
                    <a:pt x="143" y="316"/>
                  </a:lnTo>
                  <a:lnTo>
                    <a:pt x="143" y="316"/>
                  </a:lnTo>
                  <a:lnTo>
                    <a:pt x="143" y="316"/>
                  </a:lnTo>
                  <a:lnTo>
                    <a:pt x="148" y="312"/>
                  </a:lnTo>
                  <a:lnTo>
                    <a:pt x="148" y="312"/>
                  </a:lnTo>
                  <a:close/>
                  <a:moveTo>
                    <a:pt x="325" y="105"/>
                  </a:moveTo>
                  <a:lnTo>
                    <a:pt x="325" y="105"/>
                  </a:lnTo>
                  <a:lnTo>
                    <a:pt x="325" y="105"/>
                  </a:lnTo>
                  <a:lnTo>
                    <a:pt x="325" y="105"/>
                  </a:lnTo>
                  <a:lnTo>
                    <a:pt x="325" y="105"/>
                  </a:lnTo>
                  <a:lnTo>
                    <a:pt x="325" y="105"/>
                  </a:lnTo>
                  <a:lnTo>
                    <a:pt x="329" y="103"/>
                  </a:lnTo>
                  <a:lnTo>
                    <a:pt x="329" y="103"/>
                  </a:lnTo>
                  <a:lnTo>
                    <a:pt x="331" y="102"/>
                  </a:lnTo>
                  <a:lnTo>
                    <a:pt x="332" y="103"/>
                  </a:lnTo>
                  <a:lnTo>
                    <a:pt x="332" y="103"/>
                  </a:lnTo>
                  <a:lnTo>
                    <a:pt x="332" y="105"/>
                  </a:lnTo>
                  <a:lnTo>
                    <a:pt x="332" y="106"/>
                  </a:lnTo>
                  <a:lnTo>
                    <a:pt x="332" y="106"/>
                  </a:lnTo>
                  <a:lnTo>
                    <a:pt x="328" y="112"/>
                  </a:lnTo>
                  <a:lnTo>
                    <a:pt x="328" y="112"/>
                  </a:lnTo>
                  <a:lnTo>
                    <a:pt x="327" y="112"/>
                  </a:lnTo>
                  <a:lnTo>
                    <a:pt x="327" y="112"/>
                  </a:lnTo>
                  <a:lnTo>
                    <a:pt x="327" y="112"/>
                  </a:lnTo>
                  <a:lnTo>
                    <a:pt x="327" y="112"/>
                  </a:lnTo>
                  <a:lnTo>
                    <a:pt x="335" y="109"/>
                  </a:lnTo>
                  <a:lnTo>
                    <a:pt x="335" y="109"/>
                  </a:lnTo>
                  <a:lnTo>
                    <a:pt x="331" y="99"/>
                  </a:lnTo>
                  <a:lnTo>
                    <a:pt x="331" y="99"/>
                  </a:lnTo>
                  <a:lnTo>
                    <a:pt x="325" y="105"/>
                  </a:lnTo>
                  <a:lnTo>
                    <a:pt x="325" y="105"/>
                  </a:lnTo>
                  <a:close/>
                  <a:moveTo>
                    <a:pt x="322" y="225"/>
                  </a:moveTo>
                  <a:lnTo>
                    <a:pt x="322" y="225"/>
                  </a:lnTo>
                  <a:lnTo>
                    <a:pt x="324" y="224"/>
                  </a:lnTo>
                  <a:lnTo>
                    <a:pt x="325" y="224"/>
                  </a:lnTo>
                  <a:lnTo>
                    <a:pt x="325" y="224"/>
                  </a:lnTo>
                  <a:lnTo>
                    <a:pt x="329" y="225"/>
                  </a:lnTo>
                  <a:lnTo>
                    <a:pt x="329" y="225"/>
                  </a:lnTo>
                  <a:lnTo>
                    <a:pt x="328" y="224"/>
                  </a:lnTo>
                  <a:lnTo>
                    <a:pt x="328" y="224"/>
                  </a:lnTo>
                  <a:lnTo>
                    <a:pt x="327" y="221"/>
                  </a:lnTo>
                  <a:lnTo>
                    <a:pt x="327" y="221"/>
                  </a:lnTo>
                  <a:lnTo>
                    <a:pt x="327" y="220"/>
                  </a:lnTo>
                  <a:lnTo>
                    <a:pt x="329" y="218"/>
                  </a:lnTo>
                  <a:lnTo>
                    <a:pt x="329" y="218"/>
                  </a:lnTo>
                  <a:lnTo>
                    <a:pt x="331" y="218"/>
                  </a:lnTo>
                  <a:lnTo>
                    <a:pt x="331" y="218"/>
                  </a:lnTo>
                  <a:lnTo>
                    <a:pt x="328" y="216"/>
                  </a:lnTo>
                  <a:lnTo>
                    <a:pt x="328" y="216"/>
                  </a:lnTo>
                  <a:lnTo>
                    <a:pt x="328" y="213"/>
                  </a:lnTo>
                  <a:lnTo>
                    <a:pt x="329" y="211"/>
                  </a:lnTo>
                  <a:lnTo>
                    <a:pt x="329" y="211"/>
                  </a:lnTo>
                  <a:lnTo>
                    <a:pt x="328" y="210"/>
                  </a:lnTo>
                  <a:lnTo>
                    <a:pt x="328" y="210"/>
                  </a:lnTo>
                  <a:lnTo>
                    <a:pt x="322" y="225"/>
                  </a:lnTo>
                  <a:lnTo>
                    <a:pt x="322" y="225"/>
                  </a:lnTo>
                  <a:close/>
                  <a:moveTo>
                    <a:pt x="35" y="220"/>
                  </a:moveTo>
                  <a:lnTo>
                    <a:pt x="35" y="220"/>
                  </a:lnTo>
                  <a:lnTo>
                    <a:pt x="27" y="228"/>
                  </a:lnTo>
                  <a:lnTo>
                    <a:pt x="27" y="228"/>
                  </a:lnTo>
                  <a:lnTo>
                    <a:pt x="27" y="230"/>
                  </a:lnTo>
                  <a:lnTo>
                    <a:pt x="28" y="230"/>
                  </a:lnTo>
                  <a:lnTo>
                    <a:pt x="28" y="230"/>
                  </a:lnTo>
                  <a:lnTo>
                    <a:pt x="37" y="225"/>
                  </a:lnTo>
                  <a:lnTo>
                    <a:pt x="37" y="225"/>
                  </a:lnTo>
                  <a:lnTo>
                    <a:pt x="35" y="220"/>
                  </a:lnTo>
                  <a:lnTo>
                    <a:pt x="35" y="220"/>
                  </a:lnTo>
                  <a:close/>
                  <a:moveTo>
                    <a:pt x="40" y="234"/>
                  </a:moveTo>
                  <a:lnTo>
                    <a:pt x="40" y="234"/>
                  </a:lnTo>
                  <a:lnTo>
                    <a:pt x="38" y="230"/>
                  </a:lnTo>
                  <a:lnTo>
                    <a:pt x="38" y="230"/>
                  </a:lnTo>
                  <a:lnTo>
                    <a:pt x="37" y="230"/>
                  </a:lnTo>
                  <a:lnTo>
                    <a:pt x="37" y="230"/>
                  </a:lnTo>
                  <a:lnTo>
                    <a:pt x="32" y="237"/>
                  </a:lnTo>
                  <a:lnTo>
                    <a:pt x="32" y="237"/>
                  </a:lnTo>
                  <a:lnTo>
                    <a:pt x="31" y="238"/>
                  </a:lnTo>
                  <a:lnTo>
                    <a:pt x="32" y="240"/>
                  </a:lnTo>
                  <a:lnTo>
                    <a:pt x="32" y="240"/>
                  </a:lnTo>
                  <a:lnTo>
                    <a:pt x="40" y="234"/>
                  </a:lnTo>
                  <a:lnTo>
                    <a:pt x="40" y="234"/>
                  </a:lnTo>
                  <a:close/>
                  <a:moveTo>
                    <a:pt x="284" y="38"/>
                  </a:moveTo>
                  <a:lnTo>
                    <a:pt x="284" y="38"/>
                  </a:lnTo>
                  <a:lnTo>
                    <a:pt x="294" y="46"/>
                  </a:lnTo>
                  <a:lnTo>
                    <a:pt x="304" y="55"/>
                  </a:lnTo>
                  <a:lnTo>
                    <a:pt x="304" y="55"/>
                  </a:lnTo>
                  <a:lnTo>
                    <a:pt x="302" y="52"/>
                  </a:lnTo>
                  <a:lnTo>
                    <a:pt x="298" y="48"/>
                  </a:lnTo>
                  <a:lnTo>
                    <a:pt x="285" y="38"/>
                  </a:lnTo>
                  <a:lnTo>
                    <a:pt x="285" y="38"/>
                  </a:lnTo>
                  <a:lnTo>
                    <a:pt x="284" y="36"/>
                  </a:lnTo>
                  <a:lnTo>
                    <a:pt x="284" y="36"/>
                  </a:lnTo>
                  <a:lnTo>
                    <a:pt x="284" y="38"/>
                  </a:lnTo>
                  <a:lnTo>
                    <a:pt x="284" y="38"/>
                  </a:lnTo>
                  <a:close/>
                  <a:moveTo>
                    <a:pt x="305" y="285"/>
                  </a:moveTo>
                  <a:lnTo>
                    <a:pt x="305" y="285"/>
                  </a:lnTo>
                  <a:lnTo>
                    <a:pt x="305" y="285"/>
                  </a:lnTo>
                  <a:lnTo>
                    <a:pt x="305" y="285"/>
                  </a:lnTo>
                  <a:lnTo>
                    <a:pt x="307" y="284"/>
                  </a:lnTo>
                  <a:lnTo>
                    <a:pt x="307" y="284"/>
                  </a:lnTo>
                  <a:lnTo>
                    <a:pt x="315" y="274"/>
                  </a:lnTo>
                  <a:lnTo>
                    <a:pt x="315" y="274"/>
                  </a:lnTo>
                  <a:lnTo>
                    <a:pt x="328" y="258"/>
                  </a:lnTo>
                  <a:lnTo>
                    <a:pt x="328" y="258"/>
                  </a:lnTo>
                  <a:lnTo>
                    <a:pt x="328" y="257"/>
                  </a:lnTo>
                  <a:lnTo>
                    <a:pt x="328" y="257"/>
                  </a:lnTo>
                  <a:lnTo>
                    <a:pt x="328" y="257"/>
                  </a:lnTo>
                  <a:lnTo>
                    <a:pt x="328" y="257"/>
                  </a:lnTo>
                  <a:lnTo>
                    <a:pt x="327" y="258"/>
                  </a:lnTo>
                  <a:lnTo>
                    <a:pt x="327" y="258"/>
                  </a:lnTo>
                  <a:lnTo>
                    <a:pt x="322" y="265"/>
                  </a:lnTo>
                  <a:lnTo>
                    <a:pt x="317" y="271"/>
                  </a:lnTo>
                  <a:lnTo>
                    <a:pt x="317" y="271"/>
                  </a:lnTo>
                  <a:lnTo>
                    <a:pt x="314" y="274"/>
                  </a:lnTo>
                  <a:lnTo>
                    <a:pt x="314" y="274"/>
                  </a:lnTo>
                  <a:lnTo>
                    <a:pt x="307" y="282"/>
                  </a:lnTo>
                  <a:lnTo>
                    <a:pt x="307" y="282"/>
                  </a:lnTo>
                  <a:lnTo>
                    <a:pt x="305" y="285"/>
                  </a:lnTo>
                  <a:lnTo>
                    <a:pt x="305" y="285"/>
                  </a:lnTo>
                  <a:close/>
                  <a:moveTo>
                    <a:pt x="327" y="122"/>
                  </a:moveTo>
                  <a:lnTo>
                    <a:pt x="327" y="122"/>
                  </a:lnTo>
                  <a:lnTo>
                    <a:pt x="329" y="135"/>
                  </a:lnTo>
                  <a:lnTo>
                    <a:pt x="332" y="147"/>
                  </a:lnTo>
                  <a:lnTo>
                    <a:pt x="332" y="147"/>
                  </a:lnTo>
                  <a:lnTo>
                    <a:pt x="334" y="146"/>
                  </a:lnTo>
                  <a:lnTo>
                    <a:pt x="334" y="144"/>
                  </a:lnTo>
                  <a:lnTo>
                    <a:pt x="334" y="144"/>
                  </a:lnTo>
                  <a:lnTo>
                    <a:pt x="332" y="136"/>
                  </a:lnTo>
                  <a:lnTo>
                    <a:pt x="329" y="127"/>
                  </a:lnTo>
                  <a:lnTo>
                    <a:pt x="329" y="127"/>
                  </a:lnTo>
                  <a:lnTo>
                    <a:pt x="328" y="123"/>
                  </a:lnTo>
                  <a:lnTo>
                    <a:pt x="328" y="123"/>
                  </a:lnTo>
                  <a:lnTo>
                    <a:pt x="328" y="122"/>
                  </a:lnTo>
                  <a:lnTo>
                    <a:pt x="327" y="122"/>
                  </a:lnTo>
                  <a:lnTo>
                    <a:pt x="327" y="122"/>
                  </a:lnTo>
                  <a:close/>
                  <a:moveTo>
                    <a:pt x="30" y="174"/>
                  </a:moveTo>
                  <a:lnTo>
                    <a:pt x="30" y="174"/>
                  </a:lnTo>
                  <a:lnTo>
                    <a:pt x="28" y="174"/>
                  </a:lnTo>
                  <a:lnTo>
                    <a:pt x="28" y="174"/>
                  </a:lnTo>
                  <a:lnTo>
                    <a:pt x="22" y="179"/>
                  </a:lnTo>
                  <a:lnTo>
                    <a:pt x="22" y="179"/>
                  </a:lnTo>
                  <a:lnTo>
                    <a:pt x="22" y="180"/>
                  </a:lnTo>
                  <a:lnTo>
                    <a:pt x="22" y="180"/>
                  </a:lnTo>
                  <a:lnTo>
                    <a:pt x="22" y="183"/>
                  </a:lnTo>
                  <a:lnTo>
                    <a:pt x="22" y="183"/>
                  </a:lnTo>
                  <a:lnTo>
                    <a:pt x="25" y="181"/>
                  </a:lnTo>
                  <a:lnTo>
                    <a:pt x="25" y="181"/>
                  </a:lnTo>
                  <a:lnTo>
                    <a:pt x="28" y="181"/>
                  </a:lnTo>
                  <a:lnTo>
                    <a:pt x="30" y="181"/>
                  </a:lnTo>
                  <a:lnTo>
                    <a:pt x="30" y="181"/>
                  </a:lnTo>
                  <a:lnTo>
                    <a:pt x="30" y="174"/>
                  </a:lnTo>
                  <a:lnTo>
                    <a:pt x="30" y="174"/>
                  </a:lnTo>
                  <a:close/>
                  <a:moveTo>
                    <a:pt x="34" y="217"/>
                  </a:moveTo>
                  <a:lnTo>
                    <a:pt x="34" y="217"/>
                  </a:lnTo>
                  <a:lnTo>
                    <a:pt x="32" y="213"/>
                  </a:lnTo>
                  <a:lnTo>
                    <a:pt x="32" y="213"/>
                  </a:lnTo>
                  <a:lnTo>
                    <a:pt x="25" y="221"/>
                  </a:lnTo>
                  <a:lnTo>
                    <a:pt x="25" y="221"/>
                  </a:lnTo>
                  <a:lnTo>
                    <a:pt x="24" y="223"/>
                  </a:lnTo>
                  <a:lnTo>
                    <a:pt x="24" y="223"/>
                  </a:lnTo>
                  <a:lnTo>
                    <a:pt x="34" y="217"/>
                  </a:lnTo>
                  <a:lnTo>
                    <a:pt x="34" y="217"/>
                  </a:lnTo>
                  <a:close/>
                  <a:moveTo>
                    <a:pt x="111" y="326"/>
                  </a:moveTo>
                  <a:lnTo>
                    <a:pt x="111" y="326"/>
                  </a:lnTo>
                  <a:lnTo>
                    <a:pt x="109" y="325"/>
                  </a:lnTo>
                  <a:lnTo>
                    <a:pt x="109" y="325"/>
                  </a:lnTo>
                  <a:lnTo>
                    <a:pt x="98" y="321"/>
                  </a:lnTo>
                  <a:lnTo>
                    <a:pt x="89" y="315"/>
                  </a:lnTo>
                  <a:lnTo>
                    <a:pt x="89" y="315"/>
                  </a:lnTo>
                  <a:lnTo>
                    <a:pt x="78" y="308"/>
                  </a:lnTo>
                  <a:lnTo>
                    <a:pt x="78" y="308"/>
                  </a:lnTo>
                  <a:lnTo>
                    <a:pt x="74" y="306"/>
                  </a:lnTo>
                  <a:lnTo>
                    <a:pt x="74" y="306"/>
                  </a:lnTo>
                  <a:lnTo>
                    <a:pt x="82" y="312"/>
                  </a:lnTo>
                  <a:lnTo>
                    <a:pt x="91" y="318"/>
                  </a:lnTo>
                  <a:lnTo>
                    <a:pt x="101" y="322"/>
                  </a:lnTo>
                  <a:lnTo>
                    <a:pt x="111" y="326"/>
                  </a:lnTo>
                  <a:lnTo>
                    <a:pt x="111" y="326"/>
                  </a:lnTo>
                  <a:close/>
                  <a:moveTo>
                    <a:pt x="337" y="147"/>
                  </a:moveTo>
                  <a:lnTo>
                    <a:pt x="337" y="147"/>
                  </a:lnTo>
                  <a:lnTo>
                    <a:pt x="337" y="147"/>
                  </a:lnTo>
                  <a:lnTo>
                    <a:pt x="337" y="147"/>
                  </a:lnTo>
                  <a:lnTo>
                    <a:pt x="345" y="146"/>
                  </a:lnTo>
                  <a:lnTo>
                    <a:pt x="345" y="146"/>
                  </a:lnTo>
                  <a:lnTo>
                    <a:pt x="345" y="140"/>
                  </a:lnTo>
                  <a:lnTo>
                    <a:pt x="345" y="140"/>
                  </a:lnTo>
                  <a:lnTo>
                    <a:pt x="337" y="147"/>
                  </a:lnTo>
                  <a:lnTo>
                    <a:pt x="337" y="147"/>
                  </a:lnTo>
                  <a:close/>
                  <a:moveTo>
                    <a:pt x="165" y="14"/>
                  </a:moveTo>
                  <a:lnTo>
                    <a:pt x="165" y="14"/>
                  </a:lnTo>
                  <a:lnTo>
                    <a:pt x="162" y="21"/>
                  </a:lnTo>
                  <a:lnTo>
                    <a:pt x="162" y="21"/>
                  </a:lnTo>
                  <a:lnTo>
                    <a:pt x="167" y="21"/>
                  </a:lnTo>
                  <a:lnTo>
                    <a:pt x="167" y="21"/>
                  </a:lnTo>
                  <a:lnTo>
                    <a:pt x="167" y="19"/>
                  </a:lnTo>
                  <a:lnTo>
                    <a:pt x="167" y="17"/>
                  </a:lnTo>
                  <a:lnTo>
                    <a:pt x="167" y="17"/>
                  </a:lnTo>
                  <a:lnTo>
                    <a:pt x="167" y="14"/>
                  </a:lnTo>
                  <a:lnTo>
                    <a:pt x="167" y="14"/>
                  </a:lnTo>
                  <a:lnTo>
                    <a:pt x="165" y="14"/>
                  </a:lnTo>
                  <a:lnTo>
                    <a:pt x="165" y="14"/>
                  </a:lnTo>
                  <a:close/>
                  <a:moveTo>
                    <a:pt x="331" y="234"/>
                  </a:moveTo>
                  <a:lnTo>
                    <a:pt x="331" y="234"/>
                  </a:lnTo>
                  <a:lnTo>
                    <a:pt x="332" y="230"/>
                  </a:lnTo>
                  <a:lnTo>
                    <a:pt x="332" y="230"/>
                  </a:lnTo>
                  <a:lnTo>
                    <a:pt x="324" y="227"/>
                  </a:lnTo>
                  <a:lnTo>
                    <a:pt x="324" y="227"/>
                  </a:lnTo>
                  <a:lnTo>
                    <a:pt x="327" y="231"/>
                  </a:lnTo>
                  <a:lnTo>
                    <a:pt x="331" y="234"/>
                  </a:lnTo>
                  <a:lnTo>
                    <a:pt x="331" y="234"/>
                  </a:lnTo>
                  <a:close/>
                  <a:moveTo>
                    <a:pt x="341" y="163"/>
                  </a:moveTo>
                  <a:lnTo>
                    <a:pt x="341" y="163"/>
                  </a:lnTo>
                  <a:lnTo>
                    <a:pt x="339" y="163"/>
                  </a:lnTo>
                  <a:lnTo>
                    <a:pt x="339" y="163"/>
                  </a:lnTo>
                  <a:lnTo>
                    <a:pt x="338" y="162"/>
                  </a:lnTo>
                  <a:lnTo>
                    <a:pt x="338" y="159"/>
                  </a:lnTo>
                  <a:lnTo>
                    <a:pt x="338" y="159"/>
                  </a:lnTo>
                  <a:lnTo>
                    <a:pt x="341" y="157"/>
                  </a:lnTo>
                  <a:lnTo>
                    <a:pt x="341" y="157"/>
                  </a:lnTo>
                  <a:lnTo>
                    <a:pt x="341" y="157"/>
                  </a:lnTo>
                  <a:lnTo>
                    <a:pt x="341" y="157"/>
                  </a:lnTo>
                  <a:lnTo>
                    <a:pt x="337" y="156"/>
                  </a:lnTo>
                  <a:lnTo>
                    <a:pt x="337" y="156"/>
                  </a:lnTo>
                  <a:lnTo>
                    <a:pt x="335" y="167"/>
                  </a:lnTo>
                  <a:lnTo>
                    <a:pt x="335" y="167"/>
                  </a:lnTo>
                  <a:lnTo>
                    <a:pt x="341" y="163"/>
                  </a:lnTo>
                  <a:lnTo>
                    <a:pt x="341" y="163"/>
                  </a:lnTo>
                  <a:close/>
                  <a:moveTo>
                    <a:pt x="213" y="325"/>
                  </a:moveTo>
                  <a:lnTo>
                    <a:pt x="213" y="325"/>
                  </a:lnTo>
                  <a:lnTo>
                    <a:pt x="219" y="324"/>
                  </a:lnTo>
                  <a:lnTo>
                    <a:pt x="219" y="324"/>
                  </a:lnTo>
                  <a:lnTo>
                    <a:pt x="216" y="315"/>
                  </a:lnTo>
                  <a:lnTo>
                    <a:pt x="216" y="315"/>
                  </a:lnTo>
                  <a:lnTo>
                    <a:pt x="214" y="316"/>
                  </a:lnTo>
                  <a:lnTo>
                    <a:pt x="214" y="316"/>
                  </a:lnTo>
                  <a:lnTo>
                    <a:pt x="214" y="321"/>
                  </a:lnTo>
                  <a:lnTo>
                    <a:pt x="214" y="321"/>
                  </a:lnTo>
                  <a:lnTo>
                    <a:pt x="213" y="325"/>
                  </a:lnTo>
                  <a:lnTo>
                    <a:pt x="213" y="325"/>
                  </a:lnTo>
                  <a:close/>
                  <a:moveTo>
                    <a:pt x="125" y="309"/>
                  </a:moveTo>
                  <a:lnTo>
                    <a:pt x="125" y="309"/>
                  </a:lnTo>
                  <a:lnTo>
                    <a:pt x="123" y="312"/>
                  </a:lnTo>
                  <a:lnTo>
                    <a:pt x="121" y="316"/>
                  </a:lnTo>
                  <a:lnTo>
                    <a:pt x="121" y="316"/>
                  </a:lnTo>
                  <a:lnTo>
                    <a:pt x="125" y="318"/>
                  </a:lnTo>
                  <a:lnTo>
                    <a:pt x="125" y="318"/>
                  </a:lnTo>
                  <a:lnTo>
                    <a:pt x="126" y="314"/>
                  </a:lnTo>
                  <a:lnTo>
                    <a:pt x="128" y="309"/>
                  </a:lnTo>
                  <a:lnTo>
                    <a:pt x="128" y="309"/>
                  </a:lnTo>
                  <a:lnTo>
                    <a:pt x="125" y="309"/>
                  </a:lnTo>
                  <a:lnTo>
                    <a:pt x="125" y="309"/>
                  </a:lnTo>
                  <a:close/>
                  <a:moveTo>
                    <a:pt x="206" y="24"/>
                  </a:moveTo>
                  <a:lnTo>
                    <a:pt x="206" y="24"/>
                  </a:lnTo>
                  <a:lnTo>
                    <a:pt x="206" y="15"/>
                  </a:lnTo>
                  <a:lnTo>
                    <a:pt x="206" y="15"/>
                  </a:lnTo>
                  <a:lnTo>
                    <a:pt x="206" y="15"/>
                  </a:lnTo>
                  <a:lnTo>
                    <a:pt x="206" y="15"/>
                  </a:lnTo>
                  <a:lnTo>
                    <a:pt x="200" y="24"/>
                  </a:lnTo>
                  <a:lnTo>
                    <a:pt x="200" y="24"/>
                  </a:lnTo>
                  <a:lnTo>
                    <a:pt x="206" y="24"/>
                  </a:lnTo>
                  <a:lnTo>
                    <a:pt x="206" y="24"/>
                  </a:lnTo>
                  <a:close/>
                  <a:moveTo>
                    <a:pt x="42" y="240"/>
                  </a:moveTo>
                  <a:lnTo>
                    <a:pt x="42" y="240"/>
                  </a:lnTo>
                  <a:lnTo>
                    <a:pt x="41" y="237"/>
                  </a:lnTo>
                  <a:lnTo>
                    <a:pt x="41" y="237"/>
                  </a:lnTo>
                  <a:lnTo>
                    <a:pt x="34" y="244"/>
                  </a:lnTo>
                  <a:lnTo>
                    <a:pt x="34" y="244"/>
                  </a:lnTo>
                  <a:lnTo>
                    <a:pt x="35" y="247"/>
                  </a:lnTo>
                  <a:lnTo>
                    <a:pt x="35" y="247"/>
                  </a:lnTo>
                  <a:lnTo>
                    <a:pt x="42" y="240"/>
                  </a:lnTo>
                  <a:lnTo>
                    <a:pt x="42" y="240"/>
                  </a:lnTo>
                  <a:close/>
                  <a:moveTo>
                    <a:pt x="111" y="316"/>
                  </a:moveTo>
                  <a:lnTo>
                    <a:pt x="111" y="316"/>
                  </a:lnTo>
                  <a:lnTo>
                    <a:pt x="111" y="316"/>
                  </a:lnTo>
                  <a:lnTo>
                    <a:pt x="111" y="316"/>
                  </a:lnTo>
                  <a:lnTo>
                    <a:pt x="122" y="308"/>
                  </a:lnTo>
                  <a:lnTo>
                    <a:pt x="122" y="308"/>
                  </a:lnTo>
                  <a:lnTo>
                    <a:pt x="116" y="306"/>
                  </a:lnTo>
                  <a:lnTo>
                    <a:pt x="116" y="306"/>
                  </a:lnTo>
                  <a:lnTo>
                    <a:pt x="111" y="316"/>
                  </a:lnTo>
                  <a:lnTo>
                    <a:pt x="111" y="316"/>
                  </a:lnTo>
                  <a:close/>
                  <a:moveTo>
                    <a:pt x="247" y="315"/>
                  </a:moveTo>
                  <a:lnTo>
                    <a:pt x="247" y="315"/>
                  </a:lnTo>
                  <a:lnTo>
                    <a:pt x="251" y="312"/>
                  </a:lnTo>
                  <a:lnTo>
                    <a:pt x="251" y="312"/>
                  </a:lnTo>
                  <a:lnTo>
                    <a:pt x="247" y="305"/>
                  </a:lnTo>
                  <a:lnTo>
                    <a:pt x="247" y="305"/>
                  </a:lnTo>
                  <a:lnTo>
                    <a:pt x="247" y="305"/>
                  </a:lnTo>
                  <a:lnTo>
                    <a:pt x="247" y="305"/>
                  </a:lnTo>
                  <a:lnTo>
                    <a:pt x="247" y="315"/>
                  </a:lnTo>
                  <a:lnTo>
                    <a:pt x="247" y="315"/>
                  </a:lnTo>
                  <a:close/>
                  <a:moveTo>
                    <a:pt x="260" y="42"/>
                  </a:moveTo>
                  <a:lnTo>
                    <a:pt x="260" y="42"/>
                  </a:lnTo>
                  <a:lnTo>
                    <a:pt x="264" y="45"/>
                  </a:lnTo>
                  <a:lnTo>
                    <a:pt x="264" y="45"/>
                  </a:lnTo>
                  <a:lnTo>
                    <a:pt x="265" y="41"/>
                  </a:lnTo>
                  <a:lnTo>
                    <a:pt x="267" y="38"/>
                  </a:lnTo>
                  <a:lnTo>
                    <a:pt x="267" y="38"/>
                  </a:lnTo>
                  <a:lnTo>
                    <a:pt x="265" y="36"/>
                  </a:lnTo>
                  <a:lnTo>
                    <a:pt x="265" y="36"/>
                  </a:lnTo>
                  <a:lnTo>
                    <a:pt x="260" y="42"/>
                  </a:lnTo>
                  <a:lnTo>
                    <a:pt x="260" y="42"/>
                  </a:lnTo>
                  <a:close/>
                  <a:moveTo>
                    <a:pt x="270" y="287"/>
                  </a:moveTo>
                  <a:lnTo>
                    <a:pt x="270" y="287"/>
                  </a:lnTo>
                  <a:lnTo>
                    <a:pt x="264" y="289"/>
                  </a:lnTo>
                  <a:lnTo>
                    <a:pt x="264" y="289"/>
                  </a:lnTo>
                  <a:lnTo>
                    <a:pt x="267" y="292"/>
                  </a:lnTo>
                  <a:lnTo>
                    <a:pt x="268" y="295"/>
                  </a:lnTo>
                  <a:lnTo>
                    <a:pt x="268" y="295"/>
                  </a:lnTo>
                  <a:lnTo>
                    <a:pt x="270" y="294"/>
                  </a:lnTo>
                  <a:lnTo>
                    <a:pt x="270" y="294"/>
                  </a:lnTo>
                  <a:lnTo>
                    <a:pt x="270" y="287"/>
                  </a:lnTo>
                  <a:lnTo>
                    <a:pt x="270" y="287"/>
                  </a:lnTo>
                  <a:close/>
                  <a:moveTo>
                    <a:pt x="341" y="223"/>
                  </a:moveTo>
                  <a:lnTo>
                    <a:pt x="341" y="223"/>
                  </a:lnTo>
                  <a:lnTo>
                    <a:pt x="344" y="211"/>
                  </a:lnTo>
                  <a:lnTo>
                    <a:pt x="345" y="204"/>
                  </a:lnTo>
                  <a:lnTo>
                    <a:pt x="345" y="204"/>
                  </a:lnTo>
                  <a:lnTo>
                    <a:pt x="344" y="204"/>
                  </a:lnTo>
                  <a:lnTo>
                    <a:pt x="344" y="204"/>
                  </a:lnTo>
                  <a:lnTo>
                    <a:pt x="344" y="208"/>
                  </a:lnTo>
                  <a:lnTo>
                    <a:pt x="344" y="208"/>
                  </a:lnTo>
                  <a:lnTo>
                    <a:pt x="344" y="211"/>
                  </a:lnTo>
                  <a:lnTo>
                    <a:pt x="344" y="211"/>
                  </a:lnTo>
                  <a:lnTo>
                    <a:pt x="342" y="213"/>
                  </a:lnTo>
                  <a:lnTo>
                    <a:pt x="342" y="213"/>
                  </a:lnTo>
                  <a:lnTo>
                    <a:pt x="342" y="213"/>
                  </a:lnTo>
                  <a:lnTo>
                    <a:pt x="342" y="213"/>
                  </a:lnTo>
                  <a:lnTo>
                    <a:pt x="339" y="221"/>
                  </a:lnTo>
                  <a:lnTo>
                    <a:pt x="339" y="221"/>
                  </a:lnTo>
                  <a:lnTo>
                    <a:pt x="339" y="221"/>
                  </a:lnTo>
                  <a:lnTo>
                    <a:pt x="339" y="221"/>
                  </a:lnTo>
                  <a:lnTo>
                    <a:pt x="341" y="223"/>
                  </a:lnTo>
                  <a:lnTo>
                    <a:pt x="341" y="223"/>
                  </a:lnTo>
                  <a:close/>
                  <a:moveTo>
                    <a:pt x="274" y="299"/>
                  </a:moveTo>
                  <a:lnTo>
                    <a:pt x="274" y="299"/>
                  </a:lnTo>
                  <a:lnTo>
                    <a:pt x="277" y="294"/>
                  </a:lnTo>
                  <a:lnTo>
                    <a:pt x="277" y="294"/>
                  </a:lnTo>
                  <a:lnTo>
                    <a:pt x="274" y="292"/>
                  </a:lnTo>
                  <a:lnTo>
                    <a:pt x="273" y="289"/>
                  </a:lnTo>
                  <a:lnTo>
                    <a:pt x="273" y="289"/>
                  </a:lnTo>
                  <a:lnTo>
                    <a:pt x="273" y="295"/>
                  </a:lnTo>
                  <a:lnTo>
                    <a:pt x="273" y="295"/>
                  </a:lnTo>
                  <a:lnTo>
                    <a:pt x="273" y="298"/>
                  </a:lnTo>
                  <a:lnTo>
                    <a:pt x="274" y="299"/>
                  </a:lnTo>
                  <a:lnTo>
                    <a:pt x="274" y="299"/>
                  </a:lnTo>
                  <a:close/>
                  <a:moveTo>
                    <a:pt x="196" y="325"/>
                  </a:moveTo>
                  <a:lnTo>
                    <a:pt x="196" y="325"/>
                  </a:lnTo>
                  <a:lnTo>
                    <a:pt x="199" y="314"/>
                  </a:lnTo>
                  <a:lnTo>
                    <a:pt x="199" y="314"/>
                  </a:lnTo>
                  <a:lnTo>
                    <a:pt x="194" y="314"/>
                  </a:lnTo>
                  <a:lnTo>
                    <a:pt x="194" y="314"/>
                  </a:lnTo>
                  <a:lnTo>
                    <a:pt x="196" y="325"/>
                  </a:lnTo>
                  <a:lnTo>
                    <a:pt x="196" y="325"/>
                  </a:lnTo>
                  <a:close/>
                  <a:moveTo>
                    <a:pt x="241" y="316"/>
                  </a:moveTo>
                  <a:lnTo>
                    <a:pt x="241" y="316"/>
                  </a:lnTo>
                  <a:lnTo>
                    <a:pt x="240" y="314"/>
                  </a:lnTo>
                  <a:lnTo>
                    <a:pt x="240" y="314"/>
                  </a:lnTo>
                  <a:lnTo>
                    <a:pt x="237" y="309"/>
                  </a:lnTo>
                  <a:lnTo>
                    <a:pt x="237" y="309"/>
                  </a:lnTo>
                  <a:lnTo>
                    <a:pt x="237" y="309"/>
                  </a:lnTo>
                  <a:lnTo>
                    <a:pt x="237" y="309"/>
                  </a:lnTo>
                  <a:lnTo>
                    <a:pt x="236" y="319"/>
                  </a:lnTo>
                  <a:lnTo>
                    <a:pt x="236" y="319"/>
                  </a:lnTo>
                  <a:lnTo>
                    <a:pt x="241" y="316"/>
                  </a:lnTo>
                  <a:lnTo>
                    <a:pt x="241" y="316"/>
                  </a:lnTo>
                  <a:close/>
                  <a:moveTo>
                    <a:pt x="209" y="316"/>
                  </a:moveTo>
                  <a:lnTo>
                    <a:pt x="209" y="316"/>
                  </a:lnTo>
                  <a:lnTo>
                    <a:pt x="206" y="326"/>
                  </a:lnTo>
                  <a:lnTo>
                    <a:pt x="206" y="326"/>
                  </a:lnTo>
                  <a:lnTo>
                    <a:pt x="211" y="325"/>
                  </a:lnTo>
                  <a:lnTo>
                    <a:pt x="211" y="325"/>
                  </a:lnTo>
                  <a:lnTo>
                    <a:pt x="210" y="324"/>
                  </a:lnTo>
                  <a:lnTo>
                    <a:pt x="210" y="324"/>
                  </a:lnTo>
                  <a:lnTo>
                    <a:pt x="209" y="319"/>
                  </a:lnTo>
                  <a:lnTo>
                    <a:pt x="209" y="319"/>
                  </a:lnTo>
                  <a:lnTo>
                    <a:pt x="209" y="316"/>
                  </a:lnTo>
                  <a:lnTo>
                    <a:pt x="209" y="316"/>
                  </a:lnTo>
                  <a:close/>
                  <a:moveTo>
                    <a:pt x="49" y="254"/>
                  </a:moveTo>
                  <a:lnTo>
                    <a:pt x="49" y="254"/>
                  </a:lnTo>
                  <a:lnTo>
                    <a:pt x="48" y="251"/>
                  </a:lnTo>
                  <a:lnTo>
                    <a:pt x="48" y="251"/>
                  </a:lnTo>
                  <a:lnTo>
                    <a:pt x="42" y="257"/>
                  </a:lnTo>
                  <a:lnTo>
                    <a:pt x="42" y="257"/>
                  </a:lnTo>
                  <a:lnTo>
                    <a:pt x="44" y="258"/>
                  </a:lnTo>
                  <a:lnTo>
                    <a:pt x="44" y="258"/>
                  </a:lnTo>
                  <a:lnTo>
                    <a:pt x="48" y="255"/>
                  </a:lnTo>
                  <a:lnTo>
                    <a:pt x="48" y="255"/>
                  </a:lnTo>
                  <a:lnTo>
                    <a:pt x="49" y="254"/>
                  </a:lnTo>
                  <a:lnTo>
                    <a:pt x="49" y="254"/>
                  </a:lnTo>
                  <a:close/>
                  <a:moveTo>
                    <a:pt x="338" y="177"/>
                  </a:moveTo>
                  <a:lnTo>
                    <a:pt x="338" y="177"/>
                  </a:lnTo>
                  <a:lnTo>
                    <a:pt x="344" y="179"/>
                  </a:lnTo>
                  <a:lnTo>
                    <a:pt x="344" y="179"/>
                  </a:lnTo>
                  <a:lnTo>
                    <a:pt x="345" y="179"/>
                  </a:lnTo>
                  <a:lnTo>
                    <a:pt x="345" y="179"/>
                  </a:lnTo>
                  <a:lnTo>
                    <a:pt x="345" y="173"/>
                  </a:lnTo>
                  <a:lnTo>
                    <a:pt x="345" y="173"/>
                  </a:lnTo>
                  <a:lnTo>
                    <a:pt x="341" y="174"/>
                  </a:lnTo>
                  <a:lnTo>
                    <a:pt x="338" y="177"/>
                  </a:lnTo>
                  <a:lnTo>
                    <a:pt x="338" y="177"/>
                  </a:lnTo>
                  <a:close/>
                  <a:moveTo>
                    <a:pt x="44" y="244"/>
                  </a:moveTo>
                  <a:lnTo>
                    <a:pt x="44" y="244"/>
                  </a:lnTo>
                  <a:lnTo>
                    <a:pt x="38" y="251"/>
                  </a:lnTo>
                  <a:lnTo>
                    <a:pt x="38" y="251"/>
                  </a:lnTo>
                  <a:lnTo>
                    <a:pt x="40" y="252"/>
                  </a:lnTo>
                  <a:lnTo>
                    <a:pt x="40" y="252"/>
                  </a:lnTo>
                  <a:lnTo>
                    <a:pt x="45" y="247"/>
                  </a:lnTo>
                  <a:lnTo>
                    <a:pt x="45" y="247"/>
                  </a:lnTo>
                  <a:lnTo>
                    <a:pt x="44" y="244"/>
                  </a:lnTo>
                  <a:lnTo>
                    <a:pt x="44" y="244"/>
                  </a:lnTo>
                  <a:close/>
                  <a:moveTo>
                    <a:pt x="99" y="29"/>
                  </a:moveTo>
                  <a:lnTo>
                    <a:pt x="99" y="29"/>
                  </a:lnTo>
                  <a:lnTo>
                    <a:pt x="95" y="32"/>
                  </a:lnTo>
                  <a:lnTo>
                    <a:pt x="95" y="32"/>
                  </a:lnTo>
                  <a:lnTo>
                    <a:pt x="99" y="35"/>
                  </a:lnTo>
                  <a:lnTo>
                    <a:pt x="99" y="35"/>
                  </a:lnTo>
                  <a:lnTo>
                    <a:pt x="103" y="34"/>
                  </a:lnTo>
                  <a:lnTo>
                    <a:pt x="103" y="34"/>
                  </a:lnTo>
                  <a:lnTo>
                    <a:pt x="101" y="32"/>
                  </a:lnTo>
                  <a:lnTo>
                    <a:pt x="99" y="29"/>
                  </a:lnTo>
                  <a:lnTo>
                    <a:pt x="99" y="29"/>
                  </a:lnTo>
                  <a:close/>
                  <a:moveTo>
                    <a:pt x="162" y="318"/>
                  </a:moveTo>
                  <a:lnTo>
                    <a:pt x="162" y="318"/>
                  </a:lnTo>
                  <a:lnTo>
                    <a:pt x="160" y="318"/>
                  </a:lnTo>
                  <a:lnTo>
                    <a:pt x="160" y="318"/>
                  </a:lnTo>
                  <a:lnTo>
                    <a:pt x="156" y="326"/>
                  </a:lnTo>
                  <a:lnTo>
                    <a:pt x="156" y="326"/>
                  </a:lnTo>
                  <a:lnTo>
                    <a:pt x="160" y="326"/>
                  </a:lnTo>
                  <a:lnTo>
                    <a:pt x="160" y="326"/>
                  </a:lnTo>
                  <a:lnTo>
                    <a:pt x="162" y="318"/>
                  </a:lnTo>
                  <a:lnTo>
                    <a:pt x="162" y="318"/>
                  </a:lnTo>
                  <a:close/>
                  <a:moveTo>
                    <a:pt x="322" y="86"/>
                  </a:moveTo>
                  <a:lnTo>
                    <a:pt x="322" y="86"/>
                  </a:lnTo>
                  <a:lnTo>
                    <a:pt x="315" y="93"/>
                  </a:lnTo>
                  <a:lnTo>
                    <a:pt x="315" y="93"/>
                  </a:lnTo>
                  <a:lnTo>
                    <a:pt x="315" y="93"/>
                  </a:lnTo>
                  <a:lnTo>
                    <a:pt x="315" y="93"/>
                  </a:lnTo>
                  <a:lnTo>
                    <a:pt x="325" y="89"/>
                  </a:lnTo>
                  <a:lnTo>
                    <a:pt x="325" y="89"/>
                  </a:lnTo>
                  <a:lnTo>
                    <a:pt x="322" y="86"/>
                  </a:lnTo>
                  <a:lnTo>
                    <a:pt x="322" y="86"/>
                  </a:lnTo>
                  <a:close/>
                  <a:moveTo>
                    <a:pt x="103" y="302"/>
                  </a:moveTo>
                  <a:lnTo>
                    <a:pt x="103" y="302"/>
                  </a:lnTo>
                  <a:lnTo>
                    <a:pt x="99" y="301"/>
                  </a:lnTo>
                  <a:lnTo>
                    <a:pt x="99" y="301"/>
                  </a:lnTo>
                  <a:lnTo>
                    <a:pt x="95" y="309"/>
                  </a:lnTo>
                  <a:lnTo>
                    <a:pt x="95" y="309"/>
                  </a:lnTo>
                  <a:lnTo>
                    <a:pt x="95" y="309"/>
                  </a:lnTo>
                  <a:lnTo>
                    <a:pt x="95" y="309"/>
                  </a:lnTo>
                  <a:lnTo>
                    <a:pt x="103" y="302"/>
                  </a:lnTo>
                  <a:lnTo>
                    <a:pt x="103" y="302"/>
                  </a:lnTo>
                  <a:close/>
                  <a:moveTo>
                    <a:pt x="321" y="99"/>
                  </a:moveTo>
                  <a:lnTo>
                    <a:pt x="321" y="99"/>
                  </a:lnTo>
                  <a:lnTo>
                    <a:pt x="321" y="100"/>
                  </a:lnTo>
                  <a:lnTo>
                    <a:pt x="321" y="100"/>
                  </a:lnTo>
                  <a:lnTo>
                    <a:pt x="325" y="98"/>
                  </a:lnTo>
                  <a:lnTo>
                    <a:pt x="325" y="98"/>
                  </a:lnTo>
                  <a:lnTo>
                    <a:pt x="329" y="96"/>
                  </a:lnTo>
                  <a:lnTo>
                    <a:pt x="329" y="96"/>
                  </a:lnTo>
                  <a:lnTo>
                    <a:pt x="327" y="92"/>
                  </a:lnTo>
                  <a:lnTo>
                    <a:pt x="327" y="92"/>
                  </a:lnTo>
                  <a:lnTo>
                    <a:pt x="321" y="99"/>
                  </a:lnTo>
                  <a:lnTo>
                    <a:pt x="321" y="99"/>
                  </a:lnTo>
                  <a:close/>
                  <a:moveTo>
                    <a:pt x="322" y="233"/>
                  </a:moveTo>
                  <a:lnTo>
                    <a:pt x="322" y="233"/>
                  </a:lnTo>
                  <a:lnTo>
                    <a:pt x="324" y="238"/>
                  </a:lnTo>
                  <a:lnTo>
                    <a:pt x="327" y="241"/>
                  </a:lnTo>
                  <a:lnTo>
                    <a:pt x="327" y="241"/>
                  </a:lnTo>
                  <a:lnTo>
                    <a:pt x="328" y="238"/>
                  </a:lnTo>
                  <a:lnTo>
                    <a:pt x="328" y="238"/>
                  </a:lnTo>
                  <a:lnTo>
                    <a:pt x="325" y="235"/>
                  </a:lnTo>
                  <a:lnTo>
                    <a:pt x="322" y="233"/>
                  </a:lnTo>
                  <a:lnTo>
                    <a:pt x="322" y="233"/>
                  </a:lnTo>
                  <a:close/>
                  <a:moveTo>
                    <a:pt x="270" y="49"/>
                  </a:moveTo>
                  <a:lnTo>
                    <a:pt x="270" y="49"/>
                  </a:lnTo>
                  <a:lnTo>
                    <a:pt x="274" y="42"/>
                  </a:lnTo>
                  <a:lnTo>
                    <a:pt x="274" y="42"/>
                  </a:lnTo>
                  <a:lnTo>
                    <a:pt x="273" y="41"/>
                  </a:lnTo>
                  <a:lnTo>
                    <a:pt x="273" y="41"/>
                  </a:lnTo>
                  <a:lnTo>
                    <a:pt x="270" y="44"/>
                  </a:lnTo>
                  <a:lnTo>
                    <a:pt x="265" y="46"/>
                  </a:lnTo>
                  <a:lnTo>
                    <a:pt x="265" y="46"/>
                  </a:lnTo>
                  <a:lnTo>
                    <a:pt x="270" y="49"/>
                  </a:lnTo>
                  <a:lnTo>
                    <a:pt x="270" y="49"/>
                  </a:lnTo>
                  <a:close/>
                  <a:moveTo>
                    <a:pt x="335" y="177"/>
                  </a:moveTo>
                  <a:lnTo>
                    <a:pt x="335" y="177"/>
                  </a:lnTo>
                  <a:lnTo>
                    <a:pt x="334" y="184"/>
                  </a:lnTo>
                  <a:lnTo>
                    <a:pt x="334" y="184"/>
                  </a:lnTo>
                  <a:lnTo>
                    <a:pt x="337" y="184"/>
                  </a:lnTo>
                  <a:lnTo>
                    <a:pt x="337" y="184"/>
                  </a:lnTo>
                  <a:lnTo>
                    <a:pt x="338" y="181"/>
                  </a:lnTo>
                  <a:lnTo>
                    <a:pt x="339" y="181"/>
                  </a:lnTo>
                  <a:lnTo>
                    <a:pt x="339" y="181"/>
                  </a:lnTo>
                  <a:lnTo>
                    <a:pt x="337" y="180"/>
                  </a:lnTo>
                  <a:lnTo>
                    <a:pt x="335" y="179"/>
                  </a:lnTo>
                  <a:lnTo>
                    <a:pt x="335" y="177"/>
                  </a:lnTo>
                  <a:lnTo>
                    <a:pt x="335" y="177"/>
                  </a:lnTo>
                  <a:close/>
                  <a:moveTo>
                    <a:pt x="334" y="203"/>
                  </a:moveTo>
                  <a:lnTo>
                    <a:pt x="334" y="203"/>
                  </a:lnTo>
                  <a:lnTo>
                    <a:pt x="334" y="204"/>
                  </a:lnTo>
                  <a:lnTo>
                    <a:pt x="334" y="204"/>
                  </a:lnTo>
                  <a:lnTo>
                    <a:pt x="339" y="208"/>
                  </a:lnTo>
                  <a:lnTo>
                    <a:pt x="339" y="208"/>
                  </a:lnTo>
                  <a:lnTo>
                    <a:pt x="341" y="204"/>
                  </a:lnTo>
                  <a:lnTo>
                    <a:pt x="341" y="204"/>
                  </a:lnTo>
                  <a:lnTo>
                    <a:pt x="334" y="203"/>
                  </a:lnTo>
                  <a:lnTo>
                    <a:pt x="334" y="203"/>
                  </a:lnTo>
                  <a:close/>
                  <a:moveTo>
                    <a:pt x="55" y="264"/>
                  </a:moveTo>
                  <a:lnTo>
                    <a:pt x="55" y="264"/>
                  </a:lnTo>
                  <a:lnTo>
                    <a:pt x="52" y="260"/>
                  </a:lnTo>
                  <a:lnTo>
                    <a:pt x="52" y="260"/>
                  </a:lnTo>
                  <a:lnTo>
                    <a:pt x="49" y="264"/>
                  </a:lnTo>
                  <a:lnTo>
                    <a:pt x="49" y="264"/>
                  </a:lnTo>
                  <a:lnTo>
                    <a:pt x="51" y="265"/>
                  </a:lnTo>
                  <a:lnTo>
                    <a:pt x="51" y="265"/>
                  </a:lnTo>
                  <a:lnTo>
                    <a:pt x="55" y="264"/>
                  </a:lnTo>
                  <a:lnTo>
                    <a:pt x="55" y="264"/>
                  </a:lnTo>
                  <a:close/>
                  <a:moveTo>
                    <a:pt x="321" y="251"/>
                  </a:moveTo>
                  <a:lnTo>
                    <a:pt x="321" y="251"/>
                  </a:lnTo>
                  <a:lnTo>
                    <a:pt x="315" y="245"/>
                  </a:lnTo>
                  <a:lnTo>
                    <a:pt x="315" y="245"/>
                  </a:lnTo>
                  <a:lnTo>
                    <a:pt x="319" y="254"/>
                  </a:lnTo>
                  <a:lnTo>
                    <a:pt x="319" y="254"/>
                  </a:lnTo>
                  <a:lnTo>
                    <a:pt x="321" y="251"/>
                  </a:lnTo>
                  <a:lnTo>
                    <a:pt x="321" y="251"/>
                  </a:lnTo>
                  <a:close/>
                  <a:moveTo>
                    <a:pt x="238" y="32"/>
                  </a:moveTo>
                  <a:lnTo>
                    <a:pt x="238" y="32"/>
                  </a:lnTo>
                  <a:lnTo>
                    <a:pt x="241" y="25"/>
                  </a:lnTo>
                  <a:lnTo>
                    <a:pt x="241" y="25"/>
                  </a:lnTo>
                  <a:lnTo>
                    <a:pt x="240" y="25"/>
                  </a:lnTo>
                  <a:lnTo>
                    <a:pt x="238" y="25"/>
                  </a:lnTo>
                  <a:lnTo>
                    <a:pt x="238" y="25"/>
                  </a:lnTo>
                  <a:lnTo>
                    <a:pt x="234" y="31"/>
                  </a:lnTo>
                  <a:lnTo>
                    <a:pt x="234" y="31"/>
                  </a:lnTo>
                  <a:lnTo>
                    <a:pt x="238" y="32"/>
                  </a:lnTo>
                  <a:lnTo>
                    <a:pt x="238" y="32"/>
                  </a:lnTo>
                  <a:close/>
                  <a:moveTo>
                    <a:pt x="82" y="292"/>
                  </a:moveTo>
                  <a:lnTo>
                    <a:pt x="82" y="292"/>
                  </a:lnTo>
                  <a:lnTo>
                    <a:pt x="79" y="298"/>
                  </a:lnTo>
                  <a:lnTo>
                    <a:pt x="79" y="298"/>
                  </a:lnTo>
                  <a:lnTo>
                    <a:pt x="79" y="299"/>
                  </a:lnTo>
                  <a:lnTo>
                    <a:pt x="81" y="299"/>
                  </a:lnTo>
                  <a:lnTo>
                    <a:pt x="81" y="299"/>
                  </a:lnTo>
                  <a:lnTo>
                    <a:pt x="85" y="295"/>
                  </a:lnTo>
                  <a:lnTo>
                    <a:pt x="85" y="295"/>
                  </a:lnTo>
                  <a:lnTo>
                    <a:pt x="86" y="294"/>
                  </a:lnTo>
                  <a:lnTo>
                    <a:pt x="86" y="294"/>
                  </a:lnTo>
                  <a:lnTo>
                    <a:pt x="82" y="292"/>
                  </a:lnTo>
                  <a:lnTo>
                    <a:pt x="82" y="292"/>
                  </a:lnTo>
                  <a:close/>
                  <a:moveTo>
                    <a:pt x="338" y="169"/>
                  </a:moveTo>
                  <a:lnTo>
                    <a:pt x="338" y="169"/>
                  </a:lnTo>
                  <a:lnTo>
                    <a:pt x="338" y="169"/>
                  </a:lnTo>
                  <a:lnTo>
                    <a:pt x="338" y="169"/>
                  </a:lnTo>
                  <a:lnTo>
                    <a:pt x="345" y="169"/>
                  </a:lnTo>
                  <a:lnTo>
                    <a:pt x="345" y="169"/>
                  </a:lnTo>
                  <a:lnTo>
                    <a:pt x="345" y="164"/>
                  </a:lnTo>
                  <a:lnTo>
                    <a:pt x="345" y="164"/>
                  </a:lnTo>
                  <a:lnTo>
                    <a:pt x="338" y="169"/>
                  </a:lnTo>
                  <a:lnTo>
                    <a:pt x="338" y="169"/>
                  </a:lnTo>
                  <a:close/>
                  <a:moveTo>
                    <a:pt x="136" y="22"/>
                  </a:moveTo>
                  <a:lnTo>
                    <a:pt x="136" y="22"/>
                  </a:lnTo>
                  <a:lnTo>
                    <a:pt x="142" y="22"/>
                  </a:lnTo>
                  <a:lnTo>
                    <a:pt x="142" y="22"/>
                  </a:lnTo>
                  <a:lnTo>
                    <a:pt x="139" y="14"/>
                  </a:lnTo>
                  <a:lnTo>
                    <a:pt x="139" y="14"/>
                  </a:lnTo>
                  <a:lnTo>
                    <a:pt x="136" y="22"/>
                  </a:lnTo>
                  <a:lnTo>
                    <a:pt x="136" y="22"/>
                  </a:lnTo>
                  <a:close/>
                  <a:moveTo>
                    <a:pt x="216" y="18"/>
                  </a:moveTo>
                  <a:lnTo>
                    <a:pt x="216" y="18"/>
                  </a:lnTo>
                  <a:lnTo>
                    <a:pt x="216" y="17"/>
                  </a:lnTo>
                  <a:lnTo>
                    <a:pt x="216" y="17"/>
                  </a:lnTo>
                  <a:lnTo>
                    <a:pt x="210" y="25"/>
                  </a:lnTo>
                  <a:lnTo>
                    <a:pt x="210" y="25"/>
                  </a:lnTo>
                  <a:lnTo>
                    <a:pt x="214" y="25"/>
                  </a:lnTo>
                  <a:lnTo>
                    <a:pt x="214" y="25"/>
                  </a:lnTo>
                  <a:lnTo>
                    <a:pt x="216" y="18"/>
                  </a:lnTo>
                  <a:lnTo>
                    <a:pt x="216" y="18"/>
                  </a:lnTo>
                  <a:close/>
                  <a:moveTo>
                    <a:pt x="189" y="328"/>
                  </a:moveTo>
                  <a:lnTo>
                    <a:pt x="189" y="328"/>
                  </a:lnTo>
                  <a:lnTo>
                    <a:pt x="193" y="328"/>
                  </a:lnTo>
                  <a:lnTo>
                    <a:pt x="193" y="328"/>
                  </a:lnTo>
                  <a:lnTo>
                    <a:pt x="192" y="319"/>
                  </a:lnTo>
                  <a:lnTo>
                    <a:pt x="192" y="319"/>
                  </a:lnTo>
                  <a:lnTo>
                    <a:pt x="192" y="319"/>
                  </a:lnTo>
                  <a:lnTo>
                    <a:pt x="192" y="319"/>
                  </a:lnTo>
                  <a:lnTo>
                    <a:pt x="189" y="328"/>
                  </a:lnTo>
                  <a:lnTo>
                    <a:pt x="189" y="328"/>
                  </a:lnTo>
                  <a:close/>
                  <a:moveTo>
                    <a:pt x="331" y="208"/>
                  </a:moveTo>
                  <a:lnTo>
                    <a:pt x="331" y="208"/>
                  </a:lnTo>
                  <a:lnTo>
                    <a:pt x="331" y="208"/>
                  </a:lnTo>
                  <a:lnTo>
                    <a:pt x="331" y="208"/>
                  </a:lnTo>
                  <a:lnTo>
                    <a:pt x="334" y="213"/>
                  </a:lnTo>
                  <a:lnTo>
                    <a:pt x="338" y="216"/>
                  </a:lnTo>
                  <a:lnTo>
                    <a:pt x="338" y="216"/>
                  </a:lnTo>
                  <a:lnTo>
                    <a:pt x="339" y="211"/>
                  </a:lnTo>
                  <a:lnTo>
                    <a:pt x="339" y="211"/>
                  </a:lnTo>
                  <a:lnTo>
                    <a:pt x="331" y="208"/>
                  </a:lnTo>
                  <a:lnTo>
                    <a:pt x="331" y="208"/>
                  </a:lnTo>
                  <a:close/>
                  <a:moveTo>
                    <a:pt x="251" y="36"/>
                  </a:moveTo>
                  <a:lnTo>
                    <a:pt x="251" y="36"/>
                  </a:lnTo>
                  <a:lnTo>
                    <a:pt x="254" y="39"/>
                  </a:lnTo>
                  <a:lnTo>
                    <a:pt x="254" y="39"/>
                  </a:lnTo>
                  <a:lnTo>
                    <a:pt x="257" y="32"/>
                  </a:lnTo>
                  <a:lnTo>
                    <a:pt x="257" y="32"/>
                  </a:lnTo>
                  <a:lnTo>
                    <a:pt x="256" y="32"/>
                  </a:lnTo>
                  <a:lnTo>
                    <a:pt x="256" y="32"/>
                  </a:lnTo>
                  <a:lnTo>
                    <a:pt x="256" y="32"/>
                  </a:lnTo>
                  <a:lnTo>
                    <a:pt x="251" y="36"/>
                  </a:lnTo>
                  <a:lnTo>
                    <a:pt x="251" y="36"/>
                  </a:lnTo>
                  <a:close/>
                  <a:moveTo>
                    <a:pt x="112" y="311"/>
                  </a:moveTo>
                  <a:lnTo>
                    <a:pt x="112" y="311"/>
                  </a:lnTo>
                  <a:lnTo>
                    <a:pt x="111" y="309"/>
                  </a:lnTo>
                  <a:lnTo>
                    <a:pt x="111" y="309"/>
                  </a:lnTo>
                  <a:lnTo>
                    <a:pt x="103" y="315"/>
                  </a:lnTo>
                  <a:lnTo>
                    <a:pt x="103" y="315"/>
                  </a:lnTo>
                  <a:lnTo>
                    <a:pt x="106" y="316"/>
                  </a:lnTo>
                  <a:lnTo>
                    <a:pt x="106" y="316"/>
                  </a:lnTo>
                  <a:lnTo>
                    <a:pt x="112" y="311"/>
                  </a:lnTo>
                  <a:lnTo>
                    <a:pt x="112" y="311"/>
                  </a:lnTo>
                  <a:close/>
                  <a:moveTo>
                    <a:pt x="13" y="174"/>
                  </a:moveTo>
                  <a:lnTo>
                    <a:pt x="13" y="174"/>
                  </a:lnTo>
                  <a:lnTo>
                    <a:pt x="11" y="183"/>
                  </a:lnTo>
                  <a:lnTo>
                    <a:pt x="13" y="191"/>
                  </a:lnTo>
                  <a:lnTo>
                    <a:pt x="13" y="191"/>
                  </a:lnTo>
                  <a:lnTo>
                    <a:pt x="15" y="210"/>
                  </a:lnTo>
                  <a:lnTo>
                    <a:pt x="15" y="210"/>
                  </a:lnTo>
                  <a:lnTo>
                    <a:pt x="14" y="203"/>
                  </a:lnTo>
                  <a:lnTo>
                    <a:pt x="14" y="203"/>
                  </a:lnTo>
                  <a:lnTo>
                    <a:pt x="13" y="191"/>
                  </a:lnTo>
                  <a:lnTo>
                    <a:pt x="13" y="180"/>
                  </a:lnTo>
                  <a:lnTo>
                    <a:pt x="13" y="180"/>
                  </a:lnTo>
                  <a:lnTo>
                    <a:pt x="13" y="174"/>
                  </a:lnTo>
                  <a:lnTo>
                    <a:pt x="13" y="174"/>
                  </a:lnTo>
                  <a:close/>
                  <a:moveTo>
                    <a:pt x="349" y="171"/>
                  </a:moveTo>
                  <a:lnTo>
                    <a:pt x="349" y="171"/>
                  </a:lnTo>
                  <a:lnTo>
                    <a:pt x="348" y="171"/>
                  </a:lnTo>
                  <a:lnTo>
                    <a:pt x="348" y="171"/>
                  </a:lnTo>
                  <a:lnTo>
                    <a:pt x="348" y="171"/>
                  </a:lnTo>
                  <a:lnTo>
                    <a:pt x="348" y="177"/>
                  </a:lnTo>
                  <a:lnTo>
                    <a:pt x="348" y="177"/>
                  </a:lnTo>
                  <a:lnTo>
                    <a:pt x="348" y="181"/>
                  </a:lnTo>
                  <a:lnTo>
                    <a:pt x="348" y="181"/>
                  </a:lnTo>
                  <a:lnTo>
                    <a:pt x="348" y="183"/>
                  </a:lnTo>
                  <a:lnTo>
                    <a:pt x="348" y="184"/>
                  </a:lnTo>
                  <a:lnTo>
                    <a:pt x="348" y="184"/>
                  </a:lnTo>
                  <a:lnTo>
                    <a:pt x="348" y="186"/>
                  </a:lnTo>
                  <a:lnTo>
                    <a:pt x="348" y="186"/>
                  </a:lnTo>
                  <a:lnTo>
                    <a:pt x="348" y="187"/>
                  </a:lnTo>
                  <a:lnTo>
                    <a:pt x="348" y="187"/>
                  </a:lnTo>
                  <a:lnTo>
                    <a:pt x="348" y="187"/>
                  </a:lnTo>
                  <a:lnTo>
                    <a:pt x="349" y="186"/>
                  </a:lnTo>
                  <a:lnTo>
                    <a:pt x="349" y="186"/>
                  </a:lnTo>
                  <a:lnTo>
                    <a:pt x="349" y="173"/>
                  </a:lnTo>
                  <a:lnTo>
                    <a:pt x="349" y="173"/>
                  </a:lnTo>
                  <a:lnTo>
                    <a:pt x="349" y="171"/>
                  </a:lnTo>
                  <a:lnTo>
                    <a:pt x="349" y="171"/>
                  </a:lnTo>
                  <a:close/>
                  <a:moveTo>
                    <a:pt x="96" y="301"/>
                  </a:moveTo>
                  <a:lnTo>
                    <a:pt x="96" y="301"/>
                  </a:lnTo>
                  <a:lnTo>
                    <a:pt x="95" y="301"/>
                  </a:lnTo>
                  <a:lnTo>
                    <a:pt x="95" y="301"/>
                  </a:lnTo>
                  <a:lnTo>
                    <a:pt x="89" y="306"/>
                  </a:lnTo>
                  <a:lnTo>
                    <a:pt x="89" y="306"/>
                  </a:lnTo>
                  <a:lnTo>
                    <a:pt x="92" y="308"/>
                  </a:lnTo>
                  <a:lnTo>
                    <a:pt x="92" y="308"/>
                  </a:lnTo>
                  <a:lnTo>
                    <a:pt x="96" y="301"/>
                  </a:lnTo>
                  <a:lnTo>
                    <a:pt x="96" y="301"/>
                  </a:lnTo>
                  <a:close/>
                  <a:moveTo>
                    <a:pt x="96" y="311"/>
                  </a:moveTo>
                  <a:lnTo>
                    <a:pt x="96" y="311"/>
                  </a:lnTo>
                  <a:lnTo>
                    <a:pt x="101" y="314"/>
                  </a:lnTo>
                  <a:lnTo>
                    <a:pt x="101" y="314"/>
                  </a:lnTo>
                  <a:lnTo>
                    <a:pt x="102" y="309"/>
                  </a:lnTo>
                  <a:lnTo>
                    <a:pt x="103" y="306"/>
                  </a:lnTo>
                  <a:lnTo>
                    <a:pt x="103" y="306"/>
                  </a:lnTo>
                  <a:lnTo>
                    <a:pt x="96" y="311"/>
                  </a:lnTo>
                  <a:lnTo>
                    <a:pt x="96" y="311"/>
                  </a:lnTo>
                  <a:close/>
                  <a:moveTo>
                    <a:pt x="310" y="86"/>
                  </a:moveTo>
                  <a:lnTo>
                    <a:pt x="310" y="86"/>
                  </a:lnTo>
                  <a:lnTo>
                    <a:pt x="311" y="86"/>
                  </a:lnTo>
                  <a:lnTo>
                    <a:pt x="311" y="86"/>
                  </a:lnTo>
                  <a:lnTo>
                    <a:pt x="314" y="85"/>
                  </a:lnTo>
                  <a:lnTo>
                    <a:pt x="314" y="85"/>
                  </a:lnTo>
                  <a:lnTo>
                    <a:pt x="318" y="82"/>
                  </a:lnTo>
                  <a:lnTo>
                    <a:pt x="318" y="82"/>
                  </a:lnTo>
                  <a:lnTo>
                    <a:pt x="315" y="81"/>
                  </a:lnTo>
                  <a:lnTo>
                    <a:pt x="315" y="81"/>
                  </a:lnTo>
                  <a:lnTo>
                    <a:pt x="310" y="86"/>
                  </a:lnTo>
                  <a:lnTo>
                    <a:pt x="310" y="86"/>
                  </a:lnTo>
                  <a:close/>
                  <a:moveTo>
                    <a:pt x="318" y="257"/>
                  </a:moveTo>
                  <a:lnTo>
                    <a:pt x="318" y="257"/>
                  </a:lnTo>
                  <a:lnTo>
                    <a:pt x="312" y="252"/>
                  </a:lnTo>
                  <a:lnTo>
                    <a:pt x="312" y="252"/>
                  </a:lnTo>
                  <a:lnTo>
                    <a:pt x="312" y="257"/>
                  </a:lnTo>
                  <a:lnTo>
                    <a:pt x="315" y="260"/>
                  </a:lnTo>
                  <a:lnTo>
                    <a:pt x="315" y="260"/>
                  </a:lnTo>
                  <a:lnTo>
                    <a:pt x="318" y="257"/>
                  </a:lnTo>
                  <a:lnTo>
                    <a:pt x="318" y="257"/>
                  </a:lnTo>
                  <a:close/>
                  <a:moveTo>
                    <a:pt x="227" y="28"/>
                  </a:moveTo>
                  <a:lnTo>
                    <a:pt x="227" y="28"/>
                  </a:lnTo>
                  <a:lnTo>
                    <a:pt x="231" y="29"/>
                  </a:lnTo>
                  <a:lnTo>
                    <a:pt x="231" y="29"/>
                  </a:lnTo>
                  <a:lnTo>
                    <a:pt x="233" y="22"/>
                  </a:lnTo>
                  <a:lnTo>
                    <a:pt x="233" y="22"/>
                  </a:lnTo>
                  <a:lnTo>
                    <a:pt x="231" y="22"/>
                  </a:lnTo>
                  <a:lnTo>
                    <a:pt x="231" y="22"/>
                  </a:lnTo>
                  <a:lnTo>
                    <a:pt x="227" y="28"/>
                  </a:lnTo>
                  <a:lnTo>
                    <a:pt x="227" y="28"/>
                  </a:lnTo>
                  <a:close/>
                  <a:moveTo>
                    <a:pt x="194" y="4"/>
                  </a:moveTo>
                  <a:lnTo>
                    <a:pt x="194" y="4"/>
                  </a:lnTo>
                  <a:lnTo>
                    <a:pt x="210" y="7"/>
                  </a:lnTo>
                  <a:lnTo>
                    <a:pt x="210" y="7"/>
                  </a:lnTo>
                  <a:lnTo>
                    <a:pt x="226" y="9"/>
                  </a:lnTo>
                  <a:lnTo>
                    <a:pt x="226" y="9"/>
                  </a:lnTo>
                  <a:lnTo>
                    <a:pt x="210" y="5"/>
                  </a:lnTo>
                  <a:lnTo>
                    <a:pt x="194" y="4"/>
                  </a:lnTo>
                  <a:lnTo>
                    <a:pt x="194" y="4"/>
                  </a:lnTo>
                  <a:close/>
                  <a:moveTo>
                    <a:pt x="68" y="282"/>
                  </a:moveTo>
                  <a:lnTo>
                    <a:pt x="68" y="282"/>
                  </a:lnTo>
                  <a:lnTo>
                    <a:pt x="67" y="287"/>
                  </a:lnTo>
                  <a:lnTo>
                    <a:pt x="67" y="287"/>
                  </a:lnTo>
                  <a:lnTo>
                    <a:pt x="68" y="288"/>
                  </a:lnTo>
                  <a:lnTo>
                    <a:pt x="68" y="288"/>
                  </a:lnTo>
                  <a:lnTo>
                    <a:pt x="72" y="285"/>
                  </a:lnTo>
                  <a:lnTo>
                    <a:pt x="72" y="285"/>
                  </a:lnTo>
                  <a:lnTo>
                    <a:pt x="68" y="282"/>
                  </a:lnTo>
                  <a:lnTo>
                    <a:pt x="68" y="282"/>
                  </a:lnTo>
                  <a:close/>
                  <a:moveTo>
                    <a:pt x="331" y="177"/>
                  </a:moveTo>
                  <a:lnTo>
                    <a:pt x="331" y="177"/>
                  </a:lnTo>
                  <a:lnTo>
                    <a:pt x="327" y="198"/>
                  </a:lnTo>
                  <a:lnTo>
                    <a:pt x="327" y="198"/>
                  </a:lnTo>
                  <a:lnTo>
                    <a:pt x="329" y="189"/>
                  </a:lnTo>
                  <a:lnTo>
                    <a:pt x="331" y="177"/>
                  </a:lnTo>
                  <a:lnTo>
                    <a:pt x="331" y="177"/>
                  </a:lnTo>
                  <a:close/>
                  <a:moveTo>
                    <a:pt x="105" y="311"/>
                  </a:moveTo>
                  <a:lnTo>
                    <a:pt x="105" y="311"/>
                  </a:lnTo>
                  <a:lnTo>
                    <a:pt x="112" y="305"/>
                  </a:lnTo>
                  <a:lnTo>
                    <a:pt x="112" y="305"/>
                  </a:lnTo>
                  <a:lnTo>
                    <a:pt x="108" y="304"/>
                  </a:lnTo>
                  <a:lnTo>
                    <a:pt x="108" y="304"/>
                  </a:lnTo>
                  <a:lnTo>
                    <a:pt x="105" y="311"/>
                  </a:lnTo>
                  <a:lnTo>
                    <a:pt x="105" y="311"/>
                  </a:lnTo>
                  <a:close/>
                  <a:moveTo>
                    <a:pt x="325" y="244"/>
                  </a:moveTo>
                  <a:lnTo>
                    <a:pt x="325" y="244"/>
                  </a:lnTo>
                  <a:lnTo>
                    <a:pt x="319" y="240"/>
                  </a:lnTo>
                  <a:lnTo>
                    <a:pt x="319" y="240"/>
                  </a:lnTo>
                  <a:lnTo>
                    <a:pt x="321" y="244"/>
                  </a:lnTo>
                  <a:lnTo>
                    <a:pt x="324" y="247"/>
                  </a:lnTo>
                  <a:lnTo>
                    <a:pt x="324" y="247"/>
                  </a:lnTo>
                  <a:lnTo>
                    <a:pt x="325" y="244"/>
                  </a:lnTo>
                  <a:lnTo>
                    <a:pt x="325" y="244"/>
                  </a:lnTo>
                  <a:close/>
                  <a:moveTo>
                    <a:pt x="248" y="28"/>
                  </a:moveTo>
                  <a:lnTo>
                    <a:pt x="248" y="28"/>
                  </a:lnTo>
                  <a:lnTo>
                    <a:pt x="243" y="34"/>
                  </a:lnTo>
                  <a:lnTo>
                    <a:pt x="243" y="34"/>
                  </a:lnTo>
                  <a:lnTo>
                    <a:pt x="246" y="35"/>
                  </a:lnTo>
                  <a:lnTo>
                    <a:pt x="246" y="35"/>
                  </a:lnTo>
                  <a:lnTo>
                    <a:pt x="248" y="28"/>
                  </a:lnTo>
                  <a:lnTo>
                    <a:pt x="248" y="28"/>
                  </a:lnTo>
                  <a:close/>
                  <a:moveTo>
                    <a:pt x="150" y="14"/>
                  </a:moveTo>
                  <a:lnTo>
                    <a:pt x="150" y="14"/>
                  </a:lnTo>
                  <a:lnTo>
                    <a:pt x="150" y="19"/>
                  </a:lnTo>
                  <a:lnTo>
                    <a:pt x="150" y="19"/>
                  </a:lnTo>
                  <a:lnTo>
                    <a:pt x="152" y="19"/>
                  </a:lnTo>
                  <a:lnTo>
                    <a:pt x="152" y="19"/>
                  </a:lnTo>
                  <a:lnTo>
                    <a:pt x="153" y="14"/>
                  </a:lnTo>
                  <a:lnTo>
                    <a:pt x="153" y="14"/>
                  </a:lnTo>
                  <a:lnTo>
                    <a:pt x="150" y="14"/>
                  </a:lnTo>
                  <a:lnTo>
                    <a:pt x="150" y="14"/>
                  </a:lnTo>
                  <a:close/>
                  <a:moveTo>
                    <a:pt x="224" y="21"/>
                  </a:moveTo>
                  <a:lnTo>
                    <a:pt x="224" y="21"/>
                  </a:lnTo>
                  <a:lnTo>
                    <a:pt x="224" y="19"/>
                  </a:lnTo>
                  <a:lnTo>
                    <a:pt x="224" y="19"/>
                  </a:lnTo>
                  <a:lnTo>
                    <a:pt x="219" y="27"/>
                  </a:lnTo>
                  <a:lnTo>
                    <a:pt x="219" y="27"/>
                  </a:lnTo>
                  <a:lnTo>
                    <a:pt x="223" y="27"/>
                  </a:lnTo>
                  <a:lnTo>
                    <a:pt x="223" y="27"/>
                  </a:lnTo>
                  <a:lnTo>
                    <a:pt x="224" y="21"/>
                  </a:lnTo>
                  <a:lnTo>
                    <a:pt x="224" y="21"/>
                  </a:lnTo>
                  <a:close/>
                  <a:moveTo>
                    <a:pt x="304" y="279"/>
                  </a:moveTo>
                  <a:lnTo>
                    <a:pt x="304" y="279"/>
                  </a:lnTo>
                  <a:lnTo>
                    <a:pt x="300" y="282"/>
                  </a:lnTo>
                  <a:lnTo>
                    <a:pt x="300" y="282"/>
                  </a:lnTo>
                  <a:lnTo>
                    <a:pt x="298" y="284"/>
                  </a:lnTo>
                  <a:lnTo>
                    <a:pt x="298" y="287"/>
                  </a:lnTo>
                  <a:lnTo>
                    <a:pt x="298" y="287"/>
                  </a:lnTo>
                  <a:lnTo>
                    <a:pt x="301" y="284"/>
                  </a:lnTo>
                  <a:lnTo>
                    <a:pt x="304" y="279"/>
                  </a:lnTo>
                  <a:lnTo>
                    <a:pt x="304" y="279"/>
                  </a:lnTo>
                  <a:lnTo>
                    <a:pt x="304" y="279"/>
                  </a:lnTo>
                  <a:lnTo>
                    <a:pt x="304" y="279"/>
                  </a:lnTo>
                  <a:close/>
                  <a:moveTo>
                    <a:pt x="200" y="319"/>
                  </a:moveTo>
                  <a:lnTo>
                    <a:pt x="200" y="319"/>
                  </a:lnTo>
                  <a:lnTo>
                    <a:pt x="200" y="319"/>
                  </a:lnTo>
                  <a:lnTo>
                    <a:pt x="200" y="319"/>
                  </a:lnTo>
                  <a:lnTo>
                    <a:pt x="199" y="326"/>
                  </a:lnTo>
                  <a:lnTo>
                    <a:pt x="199" y="326"/>
                  </a:lnTo>
                  <a:lnTo>
                    <a:pt x="202" y="326"/>
                  </a:lnTo>
                  <a:lnTo>
                    <a:pt x="202" y="326"/>
                  </a:lnTo>
                  <a:lnTo>
                    <a:pt x="200" y="319"/>
                  </a:lnTo>
                  <a:lnTo>
                    <a:pt x="200" y="319"/>
                  </a:lnTo>
                  <a:close/>
                  <a:moveTo>
                    <a:pt x="129" y="17"/>
                  </a:moveTo>
                  <a:lnTo>
                    <a:pt x="129" y="17"/>
                  </a:lnTo>
                  <a:lnTo>
                    <a:pt x="128" y="24"/>
                  </a:lnTo>
                  <a:lnTo>
                    <a:pt x="128" y="24"/>
                  </a:lnTo>
                  <a:lnTo>
                    <a:pt x="132" y="24"/>
                  </a:lnTo>
                  <a:lnTo>
                    <a:pt x="132" y="24"/>
                  </a:lnTo>
                  <a:lnTo>
                    <a:pt x="129" y="17"/>
                  </a:lnTo>
                  <a:lnTo>
                    <a:pt x="129" y="17"/>
                  </a:lnTo>
                  <a:close/>
                  <a:moveTo>
                    <a:pt x="24" y="214"/>
                  </a:moveTo>
                  <a:lnTo>
                    <a:pt x="24" y="214"/>
                  </a:lnTo>
                  <a:lnTo>
                    <a:pt x="24" y="214"/>
                  </a:lnTo>
                  <a:lnTo>
                    <a:pt x="24" y="214"/>
                  </a:lnTo>
                  <a:lnTo>
                    <a:pt x="32" y="208"/>
                  </a:lnTo>
                  <a:lnTo>
                    <a:pt x="32" y="208"/>
                  </a:lnTo>
                  <a:lnTo>
                    <a:pt x="31" y="207"/>
                  </a:lnTo>
                  <a:lnTo>
                    <a:pt x="31" y="207"/>
                  </a:lnTo>
                  <a:lnTo>
                    <a:pt x="24" y="214"/>
                  </a:lnTo>
                  <a:lnTo>
                    <a:pt x="24" y="214"/>
                  </a:lnTo>
                  <a:close/>
                  <a:moveTo>
                    <a:pt x="312" y="79"/>
                  </a:moveTo>
                  <a:lnTo>
                    <a:pt x="312" y="79"/>
                  </a:lnTo>
                  <a:lnTo>
                    <a:pt x="312" y="79"/>
                  </a:lnTo>
                  <a:lnTo>
                    <a:pt x="312" y="79"/>
                  </a:lnTo>
                  <a:lnTo>
                    <a:pt x="305" y="82"/>
                  </a:lnTo>
                  <a:lnTo>
                    <a:pt x="305" y="82"/>
                  </a:lnTo>
                  <a:lnTo>
                    <a:pt x="308" y="85"/>
                  </a:lnTo>
                  <a:lnTo>
                    <a:pt x="308" y="85"/>
                  </a:lnTo>
                  <a:lnTo>
                    <a:pt x="312" y="79"/>
                  </a:lnTo>
                  <a:lnTo>
                    <a:pt x="312" y="79"/>
                  </a:lnTo>
                  <a:close/>
                  <a:moveTo>
                    <a:pt x="281" y="284"/>
                  </a:moveTo>
                  <a:lnTo>
                    <a:pt x="281" y="284"/>
                  </a:lnTo>
                  <a:lnTo>
                    <a:pt x="280" y="284"/>
                  </a:lnTo>
                  <a:lnTo>
                    <a:pt x="280" y="284"/>
                  </a:lnTo>
                  <a:lnTo>
                    <a:pt x="280" y="288"/>
                  </a:lnTo>
                  <a:lnTo>
                    <a:pt x="280" y="288"/>
                  </a:lnTo>
                  <a:lnTo>
                    <a:pt x="283" y="288"/>
                  </a:lnTo>
                  <a:lnTo>
                    <a:pt x="284" y="291"/>
                  </a:lnTo>
                  <a:lnTo>
                    <a:pt x="284" y="291"/>
                  </a:lnTo>
                  <a:lnTo>
                    <a:pt x="284" y="288"/>
                  </a:lnTo>
                  <a:lnTo>
                    <a:pt x="284" y="287"/>
                  </a:lnTo>
                  <a:lnTo>
                    <a:pt x="284" y="287"/>
                  </a:lnTo>
                  <a:lnTo>
                    <a:pt x="281" y="285"/>
                  </a:lnTo>
                  <a:lnTo>
                    <a:pt x="281" y="285"/>
                  </a:lnTo>
                  <a:lnTo>
                    <a:pt x="281" y="284"/>
                  </a:lnTo>
                  <a:lnTo>
                    <a:pt x="281" y="284"/>
                  </a:lnTo>
                  <a:close/>
                  <a:moveTo>
                    <a:pt x="346" y="149"/>
                  </a:moveTo>
                  <a:lnTo>
                    <a:pt x="346" y="149"/>
                  </a:lnTo>
                  <a:lnTo>
                    <a:pt x="339" y="153"/>
                  </a:lnTo>
                  <a:lnTo>
                    <a:pt x="339" y="153"/>
                  </a:lnTo>
                  <a:lnTo>
                    <a:pt x="346" y="153"/>
                  </a:lnTo>
                  <a:lnTo>
                    <a:pt x="346" y="153"/>
                  </a:lnTo>
                  <a:lnTo>
                    <a:pt x="346" y="149"/>
                  </a:lnTo>
                  <a:lnTo>
                    <a:pt x="346" y="149"/>
                  </a:lnTo>
                  <a:close/>
                  <a:moveTo>
                    <a:pt x="199" y="21"/>
                  </a:moveTo>
                  <a:lnTo>
                    <a:pt x="199" y="21"/>
                  </a:lnTo>
                  <a:lnTo>
                    <a:pt x="203" y="15"/>
                  </a:lnTo>
                  <a:lnTo>
                    <a:pt x="203" y="15"/>
                  </a:lnTo>
                  <a:lnTo>
                    <a:pt x="199" y="14"/>
                  </a:lnTo>
                  <a:lnTo>
                    <a:pt x="199" y="14"/>
                  </a:lnTo>
                  <a:lnTo>
                    <a:pt x="199" y="21"/>
                  </a:lnTo>
                  <a:lnTo>
                    <a:pt x="199" y="21"/>
                  </a:lnTo>
                  <a:close/>
                  <a:moveTo>
                    <a:pt x="157" y="14"/>
                  </a:moveTo>
                  <a:lnTo>
                    <a:pt x="157" y="14"/>
                  </a:lnTo>
                  <a:lnTo>
                    <a:pt x="156" y="14"/>
                  </a:lnTo>
                  <a:lnTo>
                    <a:pt x="156" y="14"/>
                  </a:lnTo>
                  <a:lnTo>
                    <a:pt x="155" y="21"/>
                  </a:lnTo>
                  <a:lnTo>
                    <a:pt x="155" y="21"/>
                  </a:lnTo>
                  <a:lnTo>
                    <a:pt x="157" y="21"/>
                  </a:lnTo>
                  <a:lnTo>
                    <a:pt x="157" y="21"/>
                  </a:lnTo>
                  <a:lnTo>
                    <a:pt x="157" y="14"/>
                  </a:lnTo>
                  <a:lnTo>
                    <a:pt x="157" y="14"/>
                  </a:lnTo>
                  <a:close/>
                  <a:moveTo>
                    <a:pt x="335" y="125"/>
                  </a:moveTo>
                  <a:lnTo>
                    <a:pt x="335" y="125"/>
                  </a:lnTo>
                  <a:lnTo>
                    <a:pt x="341" y="123"/>
                  </a:lnTo>
                  <a:lnTo>
                    <a:pt x="341" y="123"/>
                  </a:lnTo>
                  <a:lnTo>
                    <a:pt x="339" y="120"/>
                  </a:lnTo>
                  <a:lnTo>
                    <a:pt x="339" y="120"/>
                  </a:lnTo>
                  <a:lnTo>
                    <a:pt x="338" y="122"/>
                  </a:lnTo>
                  <a:lnTo>
                    <a:pt x="338" y="122"/>
                  </a:lnTo>
                  <a:lnTo>
                    <a:pt x="335" y="125"/>
                  </a:lnTo>
                  <a:lnTo>
                    <a:pt x="335" y="125"/>
                  </a:lnTo>
                  <a:close/>
                  <a:moveTo>
                    <a:pt x="314" y="102"/>
                  </a:moveTo>
                  <a:lnTo>
                    <a:pt x="314" y="102"/>
                  </a:lnTo>
                  <a:lnTo>
                    <a:pt x="315" y="108"/>
                  </a:lnTo>
                  <a:lnTo>
                    <a:pt x="319" y="113"/>
                  </a:lnTo>
                  <a:lnTo>
                    <a:pt x="319" y="113"/>
                  </a:lnTo>
                  <a:lnTo>
                    <a:pt x="314" y="102"/>
                  </a:lnTo>
                  <a:lnTo>
                    <a:pt x="314" y="102"/>
                  </a:lnTo>
                  <a:close/>
                  <a:moveTo>
                    <a:pt x="230" y="314"/>
                  </a:moveTo>
                  <a:lnTo>
                    <a:pt x="230" y="314"/>
                  </a:lnTo>
                  <a:lnTo>
                    <a:pt x="230" y="314"/>
                  </a:lnTo>
                  <a:lnTo>
                    <a:pt x="230" y="314"/>
                  </a:lnTo>
                  <a:lnTo>
                    <a:pt x="229" y="322"/>
                  </a:lnTo>
                  <a:lnTo>
                    <a:pt x="229" y="322"/>
                  </a:lnTo>
                  <a:lnTo>
                    <a:pt x="231" y="321"/>
                  </a:lnTo>
                  <a:lnTo>
                    <a:pt x="231" y="321"/>
                  </a:lnTo>
                  <a:lnTo>
                    <a:pt x="230" y="314"/>
                  </a:lnTo>
                  <a:lnTo>
                    <a:pt x="230" y="314"/>
                  </a:lnTo>
                  <a:close/>
                  <a:moveTo>
                    <a:pt x="236" y="332"/>
                  </a:moveTo>
                  <a:lnTo>
                    <a:pt x="236" y="332"/>
                  </a:lnTo>
                  <a:lnTo>
                    <a:pt x="226" y="335"/>
                  </a:lnTo>
                  <a:lnTo>
                    <a:pt x="217" y="336"/>
                  </a:lnTo>
                  <a:lnTo>
                    <a:pt x="217" y="336"/>
                  </a:lnTo>
                  <a:lnTo>
                    <a:pt x="227" y="335"/>
                  </a:lnTo>
                  <a:lnTo>
                    <a:pt x="236" y="332"/>
                  </a:lnTo>
                  <a:lnTo>
                    <a:pt x="236" y="332"/>
                  </a:lnTo>
                  <a:close/>
                  <a:moveTo>
                    <a:pt x="344" y="133"/>
                  </a:moveTo>
                  <a:lnTo>
                    <a:pt x="344" y="133"/>
                  </a:lnTo>
                  <a:lnTo>
                    <a:pt x="338" y="137"/>
                  </a:lnTo>
                  <a:lnTo>
                    <a:pt x="338" y="137"/>
                  </a:lnTo>
                  <a:lnTo>
                    <a:pt x="345" y="137"/>
                  </a:lnTo>
                  <a:lnTo>
                    <a:pt x="345" y="137"/>
                  </a:lnTo>
                  <a:lnTo>
                    <a:pt x="344" y="133"/>
                  </a:lnTo>
                  <a:lnTo>
                    <a:pt x="344" y="133"/>
                  </a:lnTo>
                  <a:close/>
                  <a:moveTo>
                    <a:pt x="213" y="17"/>
                  </a:moveTo>
                  <a:lnTo>
                    <a:pt x="213" y="17"/>
                  </a:lnTo>
                  <a:lnTo>
                    <a:pt x="210" y="15"/>
                  </a:lnTo>
                  <a:lnTo>
                    <a:pt x="210" y="15"/>
                  </a:lnTo>
                  <a:lnTo>
                    <a:pt x="209" y="22"/>
                  </a:lnTo>
                  <a:lnTo>
                    <a:pt x="209" y="22"/>
                  </a:lnTo>
                  <a:lnTo>
                    <a:pt x="213" y="17"/>
                  </a:lnTo>
                  <a:lnTo>
                    <a:pt x="213" y="17"/>
                  </a:lnTo>
                  <a:lnTo>
                    <a:pt x="213" y="17"/>
                  </a:lnTo>
                  <a:lnTo>
                    <a:pt x="213" y="17"/>
                  </a:lnTo>
                  <a:close/>
                  <a:moveTo>
                    <a:pt x="187" y="321"/>
                  </a:moveTo>
                  <a:lnTo>
                    <a:pt x="187" y="321"/>
                  </a:lnTo>
                  <a:lnTo>
                    <a:pt x="187" y="321"/>
                  </a:lnTo>
                  <a:lnTo>
                    <a:pt x="187" y="321"/>
                  </a:lnTo>
                  <a:lnTo>
                    <a:pt x="190" y="315"/>
                  </a:lnTo>
                  <a:lnTo>
                    <a:pt x="190" y="315"/>
                  </a:lnTo>
                  <a:lnTo>
                    <a:pt x="187" y="315"/>
                  </a:lnTo>
                  <a:lnTo>
                    <a:pt x="187" y="315"/>
                  </a:lnTo>
                  <a:lnTo>
                    <a:pt x="187" y="321"/>
                  </a:lnTo>
                  <a:lnTo>
                    <a:pt x="187" y="321"/>
                  </a:lnTo>
                  <a:close/>
                  <a:moveTo>
                    <a:pt x="58" y="267"/>
                  </a:moveTo>
                  <a:lnTo>
                    <a:pt x="58" y="267"/>
                  </a:lnTo>
                  <a:lnTo>
                    <a:pt x="55" y="270"/>
                  </a:lnTo>
                  <a:lnTo>
                    <a:pt x="55" y="270"/>
                  </a:lnTo>
                  <a:lnTo>
                    <a:pt x="58" y="271"/>
                  </a:lnTo>
                  <a:lnTo>
                    <a:pt x="58" y="271"/>
                  </a:lnTo>
                  <a:lnTo>
                    <a:pt x="59" y="270"/>
                  </a:lnTo>
                  <a:lnTo>
                    <a:pt x="59" y="270"/>
                  </a:lnTo>
                  <a:lnTo>
                    <a:pt x="58" y="267"/>
                  </a:lnTo>
                  <a:lnTo>
                    <a:pt x="58" y="267"/>
                  </a:lnTo>
                  <a:close/>
                  <a:moveTo>
                    <a:pt x="41" y="71"/>
                  </a:moveTo>
                  <a:lnTo>
                    <a:pt x="41" y="71"/>
                  </a:lnTo>
                  <a:lnTo>
                    <a:pt x="51" y="61"/>
                  </a:lnTo>
                  <a:lnTo>
                    <a:pt x="51" y="61"/>
                  </a:lnTo>
                  <a:lnTo>
                    <a:pt x="51" y="58"/>
                  </a:lnTo>
                  <a:lnTo>
                    <a:pt x="51" y="58"/>
                  </a:lnTo>
                  <a:lnTo>
                    <a:pt x="41" y="71"/>
                  </a:lnTo>
                  <a:lnTo>
                    <a:pt x="41" y="71"/>
                  </a:lnTo>
                  <a:close/>
                  <a:moveTo>
                    <a:pt x="123" y="25"/>
                  </a:moveTo>
                  <a:lnTo>
                    <a:pt x="123" y="25"/>
                  </a:lnTo>
                  <a:lnTo>
                    <a:pt x="122" y="22"/>
                  </a:lnTo>
                  <a:lnTo>
                    <a:pt x="122" y="22"/>
                  </a:lnTo>
                  <a:lnTo>
                    <a:pt x="121" y="19"/>
                  </a:lnTo>
                  <a:lnTo>
                    <a:pt x="121" y="19"/>
                  </a:lnTo>
                  <a:lnTo>
                    <a:pt x="119" y="27"/>
                  </a:lnTo>
                  <a:lnTo>
                    <a:pt x="119" y="27"/>
                  </a:lnTo>
                  <a:lnTo>
                    <a:pt x="123" y="25"/>
                  </a:lnTo>
                  <a:lnTo>
                    <a:pt x="123" y="25"/>
                  </a:lnTo>
                  <a:close/>
                  <a:moveTo>
                    <a:pt x="74" y="294"/>
                  </a:moveTo>
                  <a:lnTo>
                    <a:pt x="74" y="294"/>
                  </a:lnTo>
                  <a:lnTo>
                    <a:pt x="78" y="289"/>
                  </a:lnTo>
                  <a:lnTo>
                    <a:pt x="78" y="289"/>
                  </a:lnTo>
                  <a:lnTo>
                    <a:pt x="76" y="288"/>
                  </a:lnTo>
                  <a:lnTo>
                    <a:pt x="76" y="288"/>
                  </a:lnTo>
                  <a:lnTo>
                    <a:pt x="74" y="292"/>
                  </a:lnTo>
                  <a:lnTo>
                    <a:pt x="74" y="292"/>
                  </a:lnTo>
                  <a:lnTo>
                    <a:pt x="72" y="292"/>
                  </a:lnTo>
                  <a:lnTo>
                    <a:pt x="74" y="294"/>
                  </a:lnTo>
                  <a:lnTo>
                    <a:pt x="74" y="294"/>
                  </a:lnTo>
                  <a:close/>
                  <a:moveTo>
                    <a:pt x="331" y="117"/>
                  </a:moveTo>
                  <a:lnTo>
                    <a:pt x="331" y="117"/>
                  </a:lnTo>
                  <a:lnTo>
                    <a:pt x="331" y="117"/>
                  </a:lnTo>
                  <a:lnTo>
                    <a:pt x="331" y="117"/>
                  </a:lnTo>
                  <a:lnTo>
                    <a:pt x="338" y="115"/>
                  </a:lnTo>
                  <a:lnTo>
                    <a:pt x="338" y="115"/>
                  </a:lnTo>
                  <a:lnTo>
                    <a:pt x="337" y="113"/>
                  </a:lnTo>
                  <a:lnTo>
                    <a:pt x="337" y="113"/>
                  </a:lnTo>
                  <a:lnTo>
                    <a:pt x="331" y="117"/>
                  </a:lnTo>
                  <a:lnTo>
                    <a:pt x="331" y="117"/>
                  </a:lnTo>
                  <a:close/>
                  <a:moveTo>
                    <a:pt x="91" y="297"/>
                  </a:moveTo>
                  <a:lnTo>
                    <a:pt x="91" y="297"/>
                  </a:lnTo>
                  <a:lnTo>
                    <a:pt x="88" y="302"/>
                  </a:lnTo>
                  <a:lnTo>
                    <a:pt x="88" y="302"/>
                  </a:lnTo>
                  <a:lnTo>
                    <a:pt x="94" y="298"/>
                  </a:lnTo>
                  <a:lnTo>
                    <a:pt x="94" y="298"/>
                  </a:lnTo>
                  <a:lnTo>
                    <a:pt x="91" y="297"/>
                  </a:lnTo>
                  <a:lnTo>
                    <a:pt x="91" y="297"/>
                  </a:lnTo>
                  <a:close/>
                  <a:moveTo>
                    <a:pt x="67" y="277"/>
                  </a:moveTo>
                  <a:lnTo>
                    <a:pt x="67" y="277"/>
                  </a:lnTo>
                  <a:lnTo>
                    <a:pt x="62" y="272"/>
                  </a:lnTo>
                  <a:lnTo>
                    <a:pt x="62" y="272"/>
                  </a:lnTo>
                  <a:lnTo>
                    <a:pt x="61" y="274"/>
                  </a:lnTo>
                  <a:lnTo>
                    <a:pt x="61" y="274"/>
                  </a:lnTo>
                  <a:lnTo>
                    <a:pt x="64" y="275"/>
                  </a:lnTo>
                  <a:lnTo>
                    <a:pt x="64" y="275"/>
                  </a:lnTo>
                  <a:lnTo>
                    <a:pt x="65" y="277"/>
                  </a:lnTo>
                  <a:lnTo>
                    <a:pt x="65" y="277"/>
                  </a:lnTo>
                  <a:lnTo>
                    <a:pt x="67" y="277"/>
                  </a:lnTo>
                  <a:lnTo>
                    <a:pt x="67" y="277"/>
                  </a:lnTo>
                  <a:close/>
                  <a:moveTo>
                    <a:pt x="311" y="271"/>
                  </a:moveTo>
                  <a:lnTo>
                    <a:pt x="311" y="271"/>
                  </a:lnTo>
                  <a:lnTo>
                    <a:pt x="311" y="270"/>
                  </a:lnTo>
                  <a:lnTo>
                    <a:pt x="311" y="270"/>
                  </a:lnTo>
                  <a:lnTo>
                    <a:pt x="307" y="275"/>
                  </a:lnTo>
                  <a:lnTo>
                    <a:pt x="307" y="275"/>
                  </a:lnTo>
                  <a:lnTo>
                    <a:pt x="307" y="277"/>
                  </a:lnTo>
                  <a:lnTo>
                    <a:pt x="307" y="277"/>
                  </a:lnTo>
                  <a:lnTo>
                    <a:pt x="311" y="271"/>
                  </a:lnTo>
                  <a:lnTo>
                    <a:pt x="311" y="271"/>
                  </a:lnTo>
                  <a:close/>
                  <a:moveTo>
                    <a:pt x="203" y="314"/>
                  </a:moveTo>
                  <a:lnTo>
                    <a:pt x="203" y="314"/>
                  </a:lnTo>
                  <a:lnTo>
                    <a:pt x="204" y="321"/>
                  </a:lnTo>
                  <a:lnTo>
                    <a:pt x="204" y="321"/>
                  </a:lnTo>
                  <a:lnTo>
                    <a:pt x="204" y="321"/>
                  </a:lnTo>
                  <a:lnTo>
                    <a:pt x="204" y="321"/>
                  </a:lnTo>
                  <a:lnTo>
                    <a:pt x="206" y="312"/>
                  </a:lnTo>
                  <a:lnTo>
                    <a:pt x="206" y="312"/>
                  </a:lnTo>
                  <a:lnTo>
                    <a:pt x="204" y="312"/>
                  </a:lnTo>
                  <a:lnTo>
                    <a:pt x="204" y="312"/>
                  </a:lnTo>
                  <a:lnTo>
                    <a:pt x="203" y="314"/>
                  </a:lnTo>
                  <a:lnTo>
                    <a:pt x="203" y="314"/>
                  </a:lnTo>
                  <a:close/>
                  <a:moveTo>
                    <a:pt x="274" y="52"/>
                  </a:moveTo>
                  <a:lnTo>
                    <a:pt x="274" y="52"/>
                  </a:lnTo>
                  <a:lnTo>
                    <a:pt x="278" y="46"/>
                  </a:lnTo>
                  <a:lnTo>
                    <a:pt x="278" y="46"/>
                  </a:lnTo>
                  <a:lnTo>
                    <a:pt x="273" y="51"/>
                  </a:lnTo>
                  <a:lnTo>
                    <a:pt x="273" y="51"/>
                  </a:lnTo>
                  <a:lnTo>
                    <a:pt x="274" y="52"/>
                  </a:lnTo>
                  <a:lnTo>
                    <a:pt x="274" y="52"/>
                  </a:lnTo>
                  <a:close/>
                  <a:moveTo>
                    <a:pt x="76" y="51"/>
                  </a:moveTo>
                  <a:lnTo>
                    <a:pt x="76" y="51"/>
                  </a:lnTo>
                  <a:lnTo>
                    <a:pt x="81" y="46"/>
                  </a:lnTo>
                  <a:lnTo>
                    <a:pt x="81" y="46"/>
                  </a:lnTo>
                  <a:lnTo>
                    <a:pt x="78" y="46"/>
                  </a:lnTo>
                  <a:lnTo>
                    <a:pt x="75" y="48"/>
                  </a:lnTo>
                  <a:lnTo>
                    <a:pt x="75" y="48"/>
                  </a:lnTo>
                  <a:lnTo>
                    <a:pt x="76" y="51"/>
                  </a:lnTo>
                  <a:lnTo>
                    <a:pt x="76" y="51"/>
                  </a:lnTo>
                  <a:close/>
                  <a:moveTo>
                    <a:pt x="335" y="171"/>
                  </a:moveTo>
                  <a:lnTo>
                    <a:pt x="335" y="171"/>
                  </a:lnTo>
                  <a:lnTo>
                    <a:pt x="335" y="177"/>
                  </a:lnTo>
                  <a:lnTo>
                    <a:pt x="335" y="177"/>
                  </a:lnTo>
                  <a:lnTo>
                    <a:pt x="339" y="173"/>
                  </a:lnTo>
                  <a:lnTo>
                    <a:pt x="339" y="173"/>
                  </a:lnTo>
                  <a:lnTo>
                    <a:pt x="335" y="171"/>
                  </a:lnTo>
                  <a:lnTo>
                    <a:pt x="335" y="171"/>
                  </a:lnTo>
                  <a:close/>
                  <a:moveTo>
                    <a:pt x="156" y="8"/>
                  </a:moveTo>
                  <a:lnTo>
                    <a:pt x="156" y="8"/>
                  </a:lnTo>
                  <a:lnTo>
                    <a:pt x="149" y="8"/>
                  </a:lnTo>
                  <a:lnTo>
                    <a:pt x="149" y="8"/>
                  </a:lnTo>
                  <a:lnTo>
                    <a:pt x="149" y="11"/>
                  </a:lnTo>
                  <a:lnTo>
                    <a:pt x="149" y="11"/>
                  </a:lnTo>
                  <a:lnTo>
                    <a:pt x="155" y="11"/>
                  </a:lnTo>
                  <a:lnTo>
                    <a:pt x="155" y="11"/>
                  </a:lnTo>
                  <a:lnTo>
                    <a:pt x="156" y="8"/>
                  </a:lnTo>
                  <a:lnTo>
                    <a:pt x="156" y="8"/>
                  </a:lnTo>
                  <a:close/>
                  <a:moveTo>
                    <a:pt x="59" y="277"/>
                  </a:moveTo>
                  <a:lnTo>
                    <a:pt x="59" y="277"/>
                  </a:lnTo>
                  <a:lnTo>
                    <a:pt x="58" y="279"/>
                  </a:lnTo>
                  <a:lnTo>
                    <a:pt x="58" y="279"/>
                  </a:lnTo>
                  <a:lnTo>
                    <a:pt x="61" y="281"/>
                  </a:lnTo>
                  <a:lnTo>
                    <a:pt x="61" y="281"/>
                  </a:lnTo>
                  <a:lnTo>
                    <a:pt x="62" y="279"/>
                  </a:lnTo>
                  <a:lnTo>
                    <a:pt x="62" y="279"/>
                  </a:lnTo>
                  <a:lnTo>
                    <a:pt x="59" y="277"/>
                  </a:lnTo>
                  <a:lnTo>
                    <a:pt x="59" y="277"/>
                  </a:lnTo>
                  <a:close/>
                  <a:moveTo>
                    <a:pt x="156" y="321"/>
                  </a:moveTo>
                  <a:lnTo>
                    <a:pt x="156" y="321"/>
                  </a:lnTo>
                  <a:lnTo>
                    <a:pt x="160" y="314"/>
                  </a:lnTo>
                  <a:lnTo>
                    <a:pt x="160" y="314"/>
                  </a:lnTo>
                  <a:lnTo>
                    <a:pt x="156" y="314"/>
                  </a:lnTo>
                  <a:lnTo>
                    <a:pt x="156" y="314"/>
                  </a:lnTo>
                  <a:lnTo>
                    <a:pt x="156" y="318"/>
                  </a:lnTo>
                  <a:lnTo>
                    <a:pt x="156" y="321"/>
                  </a:lnTo>
                  <a:lnTo>
                    <a:pt x="156" y="321"/>
                  </a:lnTo>
                  <a:close/>
                  <a:moveTo>
                    <a:pt x="106" y="27"/>
                  </a:moveTo>
                  <a:lnTo>
                    <a:pt x="106" y="27"/>
                  </a:lnTo>
                  <a:lnTo>
                    <a:pt x="105" y="32"/>
                  </a:lnTo>
                  <a:lnTo>
                    <a:pt x="105" y="32"/>
                  </a:lnTo>
                  <a:lnTo>
                    <a:pt x="108" y="31"/>
                  </a:lnTo>
                  <a:lnTo>
                    <a:pt x="108" y="31"/>
                  </a:lnTo>
                  <a:lnTo>
                    <a:pt x="106" y="27"/>
                  </a:lnTo>
                  <a:lnTo>
                    <a:pt x="106" y="27"/>
                  </a:lnTo>
                  <a:close/>
                  <a:moveTo>
                    <a:pt x="307" y="78"/>
                  </a:moveTo>
                  <a:lnTo>
                    <a:pt x="307" y="78"/>
                  </a:lnTo>
                  <a:lnTo>
                    <a:pt x="307" y="78"/>
                  </a:lnTo>
                  <a:lnTo>
                    <a:pt x="307" y="78"/>
                  </a:lnTo>
                  <a:lnTo>
                    <a:pt x="312" y="75"/>
                  </a:lnTo>
                  <a:lnTo>
                    <a:pt x="312" y="75"/>
                  </a:lnTo>
                  <a:lnTo>
                    <a:pt x="311" y="73"/>
                  </a:lnTo>
                  <a:lnTo>
                    <a:pt x="311" y="73"/>
                  </a:lnTo>
                  <a:lnTo>
                    <a:pt x="307" y="78"/>
                  </a:lnTo>
                  <a:lnTo>
                    <a:pt x="307" y="78"/>
                  </a:lnTo>
                  <a:close/>
                  <a:moveTo>
                    <a:pt x="278" y="297"/>
                  </a:moveTo>
                  <a:lnTo>
                    <a:pt x="278" y="297"/>
                  </a:lnTo>
                  <a:lnTo>
                    <a:pt x="280" y="297"/>
                  </a:lnTo>
                  <a:lnTo>
                    <a:pt x="280" y="297"/>
                  </a:lnTo>
                  <a:lnTo>
                    <a:pt x="283" y="294"/>
                  </a:lnTo>
                  <a:lnTo>
                    <a:pt x="283" y="294"/>
                  </a:lnTo>
                  <a:lnTo>
                    <a:pt x="281" y="291"/>
                  </a:lnTo>
                  <a:lnTo>
                    <a:pt x="281" y="291"/>
                  </a:lnTo>
                  <a:lnTo>
                    <a:pt x="278" y="297"/>
                  </a:lnTo>
                  <a:lnTo>
                    <a:pt x="278" y="297"/>
                  </a:lnTo>
                  <a:close/>
                  <a:moveTo>
                    <a:pt x="210" y="312"/>
                  </a:moveTo>
                  <a:lnTo>
                    <a:pt x="210" y="312"/>
                  </a:lnTo>
                  <a:lnTo>
                    <a:pt x="211" y="318"/>
                  </a:lnTo>
                  <a:lnTo>
                    <a:pt x="211" y="318"/>
                  </a:lnTo>
                  <a:lnTo>
                    <a:pt x="213" y="311"/>
                  </a:lnTo>
                  <a:lnTo>
                    <a:pt x="213" y="311"/>
                  </a:lnTo>
                  <a:lnTo>
                    <a:pt x="210" y="312"/>
                  </a:lnTo>
                  <a:lnTo>
                    <a:pt x="210" y="312"/>
                  </a:lnTo>
                  <a:close/>
                  <a:moveTo>
                    <a:pt x="146" y="319"/>
                  </a:moveTo>
                  <a:lnTo>
                    <a:pt x="146" y="319"/>
                  </a:lnTo>
                  <a:lnTo>
                    <a:pt x="145" y="319"/>
                  </a:lnTo>
                  <a:lnTo>
                    <a:pt x="145" y="319"/>
                  </a:lnTo>
                  <a:lnTo>
                    <a:pt x="142" y="325"/>
                  </a:lnTo>
                  <a:lnTo>
                    <a:pt x="142" y="325"/>
                  </a:lnTo>
                  <a:lnTo>
                    <a:pt x="143" y="325"/>
                  </a:lnTo>
                  <a:lnTo>
                    <a:pt x="145" y="324"/>
                  </a:lnTo>
                  <a:lnTo>
                    <a:pt x="145" y="324"/>
                  </a:lnTo>
                  <a:lnTo>
                    <a:pt x="146" y="319"/>
                  </a:lnTo>
                  <a:lnTo>
                    <a:pt x="146" y="319"/>
                  </a:lnTo>
                  <a:close/>
                  <a:moveTo>
                    <a:pt x="149" y="314"/>
                  </a:moveTo>
                  <a:lnTo>
                    <a:pt x="149" y="314"/>
                  </a:lnTo>
                  <a:lnTo>
                    <a:pt x="149" y="316"/>
                  </a:lnTo>
                  <a:lnTo>
                    <a:pt x="149" y="319"/>
                  </a:lnTo>
                  <a:lnTo>
                    <a:pt x="149" y="319"/>
                  </a:lnTo>
                  <a:lnTo>
                    <a:pt x="153" y="314"/>
                  </a:lnTo>
                  <a:lnTo>
                    <a:pt x="153" y="314"/>
                  </a:lnTo>
                  <a:lnTo>
                    <a:pt x="149" y="314"/>
                  </a:lnTo>
                  <a:lnTo>
                    <a:pt x="149" y="314"/>
                  </a:lnTo>
                  <a:close/>
                  <a:moveTo>
                    <a:pt x="165" y="321"/>
                  </a:moveTo>
                  <a:lnTo>
                    <a:pt x="165" y="321"/>
                  </a:lnTo>
                  <a:lnTo>
                    <a:pt x="167" y="315"/>
                  </a:lnTo>
                  <a:lnTo>
                    <a:pt x="167" y="315"/>
                  </a:lnTo>
                  <a:lnTo>
                    <a:pt x="165" y="315"/>
                  </a:lnTo>
                  <a:lnTo>
                    <a:pt x="165" y="315"/>
                  </a:lnTo>
                  <a:lnTo>
                    <a:pt x="165" y="321"/>
                  </a:lnTo>
                  <a:lnTo>
                    <a:pt x="165" y="321"/>
                  </a:lnTo>
                  <a:close/>
                  <a:moveTo>
                    <a:pt x="118" y="315"/>
                  </a:moveTo>
                  <a:lnTo>
                    <a:pt x="118" y="315"/>
                  </a:lnTo>
                  <a:lnTo>
                    <a:pt x="118" y="315"/>
                  </a:lnTo>
                  <a:lnTo>
                    <a:pt x="118" y="315"/>
                  </a:lnTo>
                  <a:lnTo>
                    <a:pt x="115" y="316"/>
                  </a:lnTo>
                  <a:lnTo>
                    <a:pt x="115" y="316"/>
                  </a:lnTo>
                  <a:lnTo>
                    <a:pt x="112" y="319"/>
                  </a:lnTo>
                  <a:lnTo>
                    <a:pt x="112" y="319"/>
                  </a:lnTo>
                  <a:lnTo>
                    <a:pt x="115" y="319"/>
                  </a:lnTo>
                  <a:lnTo>
                    <a:pt x="115" y="319"/>
                  </a:lnTo>
                  <a:lnTo>
                    <a:pt x="118" y="315"/>
                  </a:lnTo>
                  <a:lnTo>
                    <a:pt x="118" y="315"/>
                  </a:lnTo>
                  <a:close/>
                  <a:moveTo>
                    <a:pt x="341" y="160"/>
                  </a:moveTo>
                  <a:lnTo>
                    <a:pt x="341" y="160"/>
                  </a:lnTo>
                  <a:lnTo>
                    <a:pt x="346" y="160"/>
                  </a:lnTo>
                  <a:lnTo>
                    <a:pt x="346" y="160"/>
                  </a:lnTo>
                  <a:lnTo>
                    <a:pt x="346" y="157"/>
                  </a:lnTo>
                  <a:lnTo>
                    <a:pt x="346" y="157"/>
                  </a:lnTo>
                  <a:lnTo>
                    <a:pt x="341" y="160"/>
                  </a:lnTo>
                  <a:lnTo>
                    <a:pt x="341" y="160"/>
                  </a:lnTo>
                  <a:close/>
                  <a:moveTo>
                    <a:pt x="260" y="34"/>
                  </a:moveTo>
                  <a:lnTo>
                    <a:pt x="260" y="34"/>
                  </a:lnTo>
                  <a:lnTo>
                    <a:pt x="258" y="39"/>
                  </a:lnTo>
                  <a:lnTo>
                    <a:pt x="258" y="39"/>
                  </a:lnTo>
                  <a:lnTo>
                    <a:pt x="263" y="35"/>
                  </a:lnTo>
                  <a:lnTo>
                    <a:pt x="263" y="35"/>
                  </a:lnTo>
                  <a:lnTo>
                    <a:pt x="260" y="34"/>
                  </a:lnTo>
                  <a:lnTo>
                    <a:pt x="260" y="34"/>
                  </a:lnTo>
                  <a:close/>
                  <a:moveTo>
                    <a:pt x="123" y="18"/>
                  </a:moveTo>
                  <a:lnTo>
                    <a:pt x="123" y="18"/>
                  </a:lnTo>
                  <a:lnTo>
                    <a:pt x="125" y="24"/>
                  </a:lnTo>
                  <a:lnTo>
                    <a:pt x="125" y="24"/>
                  </a:lnTo>
                  <a:lnTo>
                    <a:pt x="126" y="18"/>
                  </a:lnTo>
                  <a:lnTo>
                    <a:pt x="126" y="18"/>
                  </a:lnTo>
                  <a:lnTo>
                    <a:pt x="123" y="18"/>
                  </a:lnTo>
                  <a:lnTo>
                    <a:pt x="123" y="18"/>
                  </a:lnTo>
                  <a:close/>
                  <a:moveTo>
                    <a:pt x="95" y="38"/>
                  </a:moveTo>
                  <a:lnTo>
                    <a:pt x="95" y="38"/>
                  </a:lnTo>
                  <a:lnTo>
                    <a:pt x="94" y="36"/>
                  </a:lnTo>
                  <a:lnTo>
                    <a:pt x="94" y="36"/>
                  </a:lnTo>
                  <a:lnTo>
                    <a:pt x="92" y="35"/>
                  </a:lnTo>
                  <a:lnTo>
                    <a:pt x="92" y="35"/>
                  </a:lnTo>
                  <a:lnTo>
                    <a:pt x="92" y="35"/>
                  </a:lnTo>
                  <a:lnTo>
                    <a:pt x="92" y="35"/>
                  </a:lnTo>
                  <a:lnTo>
                    <a:pt x="92" y="39"/>
                  </a:lnTo>
                  <a:lnTo>
                    <a:pt x="92" y="39"/>
                  </a:lnTo>
                  <a:lnTo>
                    <a:pt x="95" y="38"/>
                  </a:lnTo>
                  <a:lnTo>
                    <a:pt x="95" y="38"/>
                  </a:lnTo>
                  <a:close/>
                  <a:moveTo>
                    <a:pt x="67" y="61"/>
                  </a:moveTo>
                  <a:lnTo>
                    <a:pt x="67" y="61"/>
                  </a:lnTo>
                  <a:lnTo>
                    <a:pt x="64" y="59"/>
                  </a:lnTo>
                  <a:lnTo>
                    <a:pt x="64" y="61"/>
                  </a:lnTo>
                  <a:lnTo>
                    <a:pt x="64" y="61"/>
                  </a:lnTo>
                  <a:lnTo>
                    <a:pt x="61" y="62"/>
                  </a:lnTo>
                  <a:lnTo>
                    <a:pt x="61" y="62"/>
                  </a:lnTo>
                  <a:lnTo>
                    <a:pt x="61" y="63"/>
                  </a:lnTo>
                  <a:lnTo>
                    <a:pt x="61" y="65"/>
                  </a:lnTo>
                  <a:lnTo>
                    <a:pt x="61" y="65"/>
                  </a:lnTo>
                  <a:lnTo>
                    <a:pt x="67" y="61"/>
                  </a:lnTo>
                  <a:lnTo>
                    <a:pt x="67" y="61"/>
                  </a:lnTo>
                  <a:close/>
                  <a:moveTo>
                    <a:pt x="163" y="9"/>
                  </a:moveTo>
                  <a:lnTo>
                    <a:pt x="163" y="9"/>
                  </a:lnTo>
                  <a:lnTo>
                    <a:pt x="165" y="8"/>
                  </a:lnTo>
                  <a:lnTo>
                    <a:pt x="165" y="8"/>
                  </a:lnTo>
                  <a:lnTo>
                    <a:pt x="159" y="8"/>
                  </a:lnTo>
                  <a:lnTo>
                    <a:pt x="159" y="8"/>
                  </a:lnTo>
                  <a:lnTo>
                    <a:pt x="160" y="9"/>
                  </a:lnTo>
                  <a:lnTo>
                    <a:pt x="160" y="9"/>
                  </a:lnTo>
                  <a:lnTo>
                    <a:pt x="163" y="9"/>
                  </a:lnTo>
                  <a:lnTo>
                    <a:pt x="163" y="9"/>
                  </a:lnTo>
                  <a:close/>
                  <a:moveTo>
                    <a:pt x="342" y="127"/>
                  </a:moveTo>
                  <a:lnTo>
                    <a:pt x="342" y="127"/>
                  </a:lnTo>
                  <a:lnTo>
                    <a:pt x="337" y="132"/>
                  </a:lnTo>
                  <a:lnTo>
                    <a:pt x="337" y="132"/>
                  </a:lnTo>
                  <a:lnTo>
                    <a:pt x="337" y="132"/>
                  </a:lnTo>
                  <a:lnTo>
                    <a:pt x="337" y="132"/>
                  </a:lnTo>
                  <a:lnTo>
                    <a:pt x="342" y="129"/>
                  </a:lnTo>
                  <a:lnTo>
                    <a:pt x="342" y="129"/>
                  </a:lnTo>
                  <a:lnTo>
                    <a:pt x="342" y="127"/>
                  </a:lnTo>
                  <a:lnTo>
                    <a:pt x="342" y="127"/>
                  </a:lnTo>
                  <a:close/>
                  <a:moveTo>
                    <a:pt x="226" y="322"/>
                  </a:moveTo>
                  <a:lnTo>
                    <a:pt x="226" y="322"/>
                  </a:lnTo>
                  <a:lnTo>
                    <a:pt x="224" y="318"/>
                  </a:lnTo>
                  <a:lnTo>
                    <a:pt x="224" y="318"/>
                  </a:lnTo>
                  <a:lnTo>
                    <a:pt x="223" y="318"/>
                  </a:lnTo>
                  <a:lnTo>
                    <a:pt x="223" y="318"/>
                  </a:lnTo>
                  <a:lnTo>
                    <a:pt x="223" y="324"/>
                  </a:lnTo>
                  <a:lnTo>
                    <a:pt x="223" y="324"/>
                  </a:lnTo>
                  <a:lnTo>
                    <a:pt x="226" y="322"/>
                  </a:lnTo>
                  <a:lnTo>
                    <a:pt x="226" y="322"/>
                  </a:lnTo>
                  <a:close/>
                  <a:moveTo>
                    <a:pt x="88" y="298"/>
                  </a:moveTo>
                  <a:lnTo>
                    <a:pt x="88" y="298"/>
                  </a:lnTo>
                  <a:lnTo>
                    <a:pt x="86" y="298"/>
                  </a:lnTo>
                  <a:lnTo>
                    <a:pt x="86" y="298"/>
                  </a:lnTo>
                  <a:lnTo>
                    <a:pt x="82" y="301"/>
                  </a:lnTo>
                  <a:lnTo>
                    <a:pt x="82" y="301"/>
                  </a:lnTo>
                  <a:lnTo>
                    <a:pt x="85" y="302"/>
                  </a:lnTo>
                  <a:lnTo>
                    <a:pt x="85" y="302"/>
                  </a:lnTo>
                  <a:lnTo>
                    <a:pt x="88" y="298"/>
                  </a:lnTo>
                  <a:lnTo>
                    <a:pt x="88" y="298"/>
                  </a:lnTo>
                  <a:close/>
                  <a:moveTo>
                    <a:pt x="38" y="108"/>
                  </a:moveTo>
                  <a:lnTo>
                    <a:pt x="38" y="108"/>
                  </a:lnTo>
                  <a:lnTo>
                    <a:pt x="37" y="110"/>
                  </a:lnTo>
                  <a:lnTo>
                    <a:pt x="37" y="110"/>
                  </a:lnTo>
                  <a:lnTo>
                    <a:pt x="37" y="112"/>
                  </a:lnTo>
                  <a:lnTo>
                    <a:pt x="38" y="113"/>
                  </a:lnTo>
                  <a:lnTo>
                    <a:pt x="38" y="113"/>
                  </a:lnTo>
                  <a:lnTo>
                    <a:pt x="40" y="108"/>
                  </a:lnTo>
                  <a:lnTo>
                    <a:pt x="40" y="108"/>
                  </a:lnTo>
                  <a:lnTo>
                    <a:pt x="38" y="108"/>
                  </a:lnTo>
                  <a:lnTo>
                    <a:pt x="38" y="108"/>
                  </a:lnTo>
                  <a:close/>
                  <a:moveTo>
                    <a:pt x="219" y="22"/>
                  </a:moveTo>
                  <a:lnTo>
                    <a:pt x="219" y="22"/>
                  </a:lnTo>
                  <a:lnTo>
                    <a:pt x="219" y="22"/>
                  </a:lnTo>
                  <a:lnTo>
                    <a:pt x="219" y="22"/>
                  </a:lnTo>
                  <a:lnTo>
                    <a:pt x="221" y="18"/>
                  </a:lnTo>
                  <a:lnTo>
                    <a:pt x="221" y="18"/>
                  </a:lnTo>
                  <a:lnTo>
                    <a:pt x="219" y="17"/>
                  </a:lnTo>
                  <a:lnTo>
                    <a:pt x="219" y="17"/>
                  </a:lnTo>
                  <a:lnTo>
                    <a:pt x="219" y="22"/>
                  </a:lnTo>
                  <a:lnTo>
                    <a:pt x="219" y="22"/>
                  </a:lnTo>
                  <a:close/>
                  <a:moveTo>
                    <a:pt x="322" y="93"/>
                  </a:moveTo>
                  <a:lnTo>
                    <a:pt x="322" y="93"/>
                  </a:lnTo>
                  <a:lnTo>
                    <a:pt x="321" y="93"/>
                  </a:lnTo>
                  <a:lnTo>
                    <a:pt x="321" y="93"/>
                  </a:lnTo>
                  <a:lnTo>
                    <a:pt x="317" y="96"/>
                  </a:lnTo>
                  <a:lnTo>
                    <a:pt x="317" y="96"/>
                  </a:lnTo>
                  <a:lnTo>
                    <a:pt x="318" y="98"/>
                  </a:lnTo>
                  <a:lnTo>
                    <a:pt x="318" y="98"/>
                  </a:lnTo>
                  <a:lnTo>
                    <a:pt x="322" y="93"/>
                  </a:lnTo>
                  <a:lnTo>
                    <a:pt x="322" y="93"/>
                  </a:lnTo>
                  <a:close/>
                  <a:moveTo>
                    <a:pt x="32" y="109"/>
                  </a:moveTo>
                  <a:lnTo>
                    <a:pt x="32" y="109"/>
                  </a:lnTo>
                  <a:lnTo>
                    <a:pt x="30" y="115"/>
                  </a:lnTo>
                  <a:lnTo>
                    <a:pt x="30" y="115"/>
                  </a:lnTo>
                  <a:lnTo>
                    <a:pt x="31" y="115"/>
                  </a:lnTo>
                  <a:lnTo>
                    <a:pt x="31" y="115"/>
                  </a:lnTo>
                  <a:lnTo>
                    <a:pt x="32" y="113"/>
                  </a:lnTo>
                  <a:lnTo>
                    <a:pt x="32" y="112"/>
                  </a:lnTo>
                  <a:lnTo>
                    <a:pt x="32" y="112"/>
                  </a:lnTo>
                  <a:lnTo>
                    <a:pt x="32" y="109"/>
                  </a:lnTo>
                  <a:lnTo>
                    <a:pt x="32" y="109"/>
                  </a:lnTo>
                  <a:close/>
                  <a:moveTo>
                    <a:pt x="294" y="285"/>
                  </a:moveTo>
                  <a:lnTo>
                    <a:pt x="294" y="285"/>
                  </a:lnTo>
                  <a:lnTo>
                    <a:pt x="295" y="282"/>
                  </a:lnTo>
                  <a:lnTo>
                    <a:pt x="295" y="279"/>
                  </a:lnTo>
                  <a:lnTo>
                    <a:pt x="295" y="279"/>
                  </a:lnTo>
                  <a:lnTo>
                    <a:pt x="294" y="281"/>
                  </a:lnTo>
                  <a:lnTo>
                    <a:pt x="294" y="281"/>
                  </a:lnTo>
                  <a:lnTo>
                    <a:pt x="291" y="282"/>
                  </a:lnTo>
                  <a:lnTo>
                    <a:pt x="291" y="282"/>
                  </a:lnTo>
                  <a:lnTo>
                    <a:pt x="294" y="285"/>
                  </a:lnTo>
                  <a:lnTo>
                    <a:pt x="294" y="285"/>
                  </a:lnTo>
                  <a:close/>
                  <a:moveTo>
                    <a:pt x="31" y="117"/>
                  </a:moveTo>
                  <a:lnTo>
                    <a:pt x="31" y="117"/>
                  </a:lnTo>
                  <a:lnTo>
                    <a:pt x="30" y="117"/>
                  </a:lnTo>
                  <a:lnTo>
                    <a:pt x="28" y="120"/>
                  </a:lnTo>
                  <a:lnTo>
                    <a:pt x="28" y="120"/>
                  </a:lnTo>
                  <a:lnTo>
                    <a:pt x="30" y="120"/>
                  </a:lnTo>
                  <a:lnTo>
                    <a:pt x="30" y="120"/>
                  </a:lnTo>
                  <a:lnTo>
                    <a:pt x="31" y="117"/>
                  </a:lnTo>
                  <a:lnTo>
                    <a:pt x="31" y="117"/>
                  </a:lnTo>
                  <a:close/>
                  <a:moveTo>
                    <a:pt x="51" y="289"/>
                  </a:moveTo>
                  <a:lnTo>
                    <a:pt x="51" y="289"/>
                  </a:lnTo>
                  <a:lnTo>
                    <a:pt x="51" y="289"/>
                  </a:lnTo>
                  <a:lnTo>
                    <a:pt x="51" y="289"/>
                  </a:lnTo>
                  <a:lnTo>
                    <a:pt x="58" y="297"/>
                  </a:lnTo>
                  <a:lnTo>
                    <a:pt x="58" y="297"/>
                  </a:lnTo>
                  <a:lnTo>
                    <a:pt x="55" y="292"/>
                  </a:lnTo>
                  <a:lnTo>
                    <a:pt x="52" y="289"/>
                  </a:lnTo>
                  <a:lnTo>
                    <a:pt x="52" y="289"/>
                  </a:lnTo>
                  <a:lnTo>
                    <a:pt x="51" y="289"/>
                  </a:lnTo>
                  <a:lnTo>
                    <a:pt x="51" y="289"/>
                  </a:lnTo>
                  <a:close/>
                  <a:moveTo>
                    <a:pt x="41" y="95"/>
                  </a:moveTo>
                  <a:lnTo>
                    <a:pt x="41" y="95"/>
                  </a:lnTo>
                  <a:lnTo>
                    <a:pt x="44" y="90"/>
                  </a:lnTo>
                  <a:lnTo>
                    <a:pt x="44" y="90"/>
                  </a:lnTo>
                  <a:lnTo>
                    <a:pt x="42" y="89"/>
                  </a:lnTo>
                  <a:lnTo>
                    <a:pt x="42" y="89"/>
                  </a:lnTo>
                  <a:lnTo>
                    <a:pt x="41" y="92"/>
                  </a:lnTo>
                  <a:lnTo>
                    <a:pt x="41" y="92"/>
                  </a:lnTo>
                  <a:lnTo>
                    <a:pt x="40" y="93"/>
                  </a:lnTo>
                  <a:lnTo>
                    <a:pt x="41" y="95"/>
                  </a:lnTo>
                  <a:lnTo>
                    <a:pt x="41" y="95"/>
                  </a:lnTo>
                  <a:close/>
                  <a:moveTo>
                    <a:pt x="331" y="221"/>
                  </a:moveTo>
                  <a:lnTo>
                    <a:pt x="331" y="221"/>
                  </a:lnTo>
                  <a:lnTo>
                    <a:pt x="331" y="221"/>
                  </a:lnTo>
                  <a:lnTo>
                    <a:pt x="331" y="221"/>
                  </a:lnTo>
                  <a:lnTo>
                    <a:pt x="334" y="225"/>
                  </a:lnTo>
                  <a:lnTo>
                    <a:pt x="334" y="225"/>
                  </a:lnTo>
                  <a:lnTo>
                    <a:pt x="335" y="223"/>
                  </a:lnTo>
                  <a:lnTo>
                    <a:pt x="335" y="223"/>
                  </a:lnTo>
                  <a:lnTo>
                    <a:pt x="331" y="221"/>
                  </a:lnTo>
                  <a:lnTo>
                    <a:pt x="331" y="221"/>
                  </a:lnTo>
                  <a:close/>
                  <a:moveTo>
                    <a:pt x="331" y="123"/>
                  </a:moveTo>
                  <a:lnTo>
                    <a:pt x="331" y="123"/>
                  </a:lnTo>
                  <a:lnTo>
                    <a:pt x="337" y="119"/>
                  </a:lnTo>
                  <a:lnTo>
                    <a:pt x="337" y="119"/>
                  </a:lnTo>
                  <a:lnTo>
                    <a:pt x="335" y="119"/>
                  </a:lnTo>
                  <a:lnTo>
                    <a:pt x="335" y="119"/>
                  </a:lnTo>
                  <a:lnTo>
                    <a:pt x="331" y="122"/>
                  </a:lnTo>
                  <a:lnTo>
                    <a:pt x="331" y="122"/>
                  </a:lnTo>
                  <a:lnTo>
                    <a:pt x="331" y="123"/>
                  </a:lnTo>
                  <a:lnTo>
                    <a:pt x="331" y="123"/>
                  </a:lnTo>
                  <a:close/>
                  <a:moveTo>
                    <a:pt x="169" y="8"/>
                  </a:moveTo>
                  <a:lnTo>
                    <a:pt x="169" y="8"/>
                  </a:lnTo>
                  <a:lnTo>
                    <a:pt x="170" y="11"/>
                  </a:lnTo>
                  <a:lnTo>
                    <a:pt x="170" y="11"/>
                  </a:lnTo>
                  <a:lnTo>
                    <a:pt x="172" y="11"/>
                  </a:lnTo>
                  <a:lnTo>
                    <a:pt x="172" y="11"/>
                  </a:lnTo>
                  <a:lnTo>
                    <a:pt x="173" y="9"/>
                  </a:lnTo>
                  <a:lnTo>
                    <a:pt x="173" y="8"/>
                  </a:lnTo>
                  <a:lnTo>
                    <a:pt x="173" y="8"/>
                  </a:lnTo>
                  <a:lnTo>
                    <a:pt x="169" y="8"/>
                  </a:lnTo>
                  <a:lnTo>
                    <a:pt x="169" y="8"/>
                  </a:lnTo>
                  <a:close/>
                  <a:moveTo>
                    <a:pt x="133" y="17"/>
                  </a:moveTo>
                  <a:lnTo>
                    <a:pt x="133" y="17"/>
                  </a:lnTo>
                  <a:lnTo>
                    <a:pt x="135" y="21"/>
                  </a:lnTo>
                  <a:lnTo>
                    <a:pt x="135" y="21"/>
                  </a:lnTo>
                  <a:lnTo>
                    <a:pt x="136" y="17"/>
                  </a:lnTo>
                  <a:lnTo>
                    <a:pt x="136" y="17"/>
                  </a:lnTo>
                  <a:lnTo>
                    <a:pt x="133" y="17"/>
                  </a:lnTo>
                  <a:lnTo>
                    <a:pt x="133" y="17"/>
                  </a:lnTo>
                  <a:close/>
                  <a:moveTo>
                    <a:pt x="352" y="140"/>
                  </a:moveTo>
                  <a:lnTo>
                    <a:pt x="352" y="140"/>
                  </a:lnTo>
                  <a:lnTo>
                    <a:pt x="352" y="133"/>
                  </a:lnTo>
                  <a:lnTo>
                    <a:pt x="349" y="126"/>
                  </a:lnTo>
                  <a:lnTo>
                    <a:pt x="349" y="126"/>
                  </a:lnTo>
                  <a:lnTo>
                    <a:pt x="352" y="140"/>
                  </a:lnTo>
                  <a:lnTo>
                    <a:pt x="352" y="140"/>
                  </a:lnTo>
                  <a:close/>
                  <a:moveTo>
                    <a:pt x="349" y="157"/>
                  </a:moveTo>
                  <a:lnTo>
                    <a:pt x="349" y="157"/>
                  </a:lnTo>
                  <a:lnTo>
                    <a:pt x="349" y="167"/>
                  </a:lnTo>
                  <a:lnTo>
                    <a:pt x="349" y="167"/>
                  </a:lnTo>
                  <a:lnTo>
                    <a:pt x="349" y="167"/>
                  </a:lnTo>
                  <a:lnTo>
                    <a:pt x="349" y="169"/>
                  </a:lnTo>
                  <a:lnTo>
                    <a:pt x="349" y="169"/>
                  </a:lnTo>
                  <a:lnTo>
                    <a:pt x="349" y="157"/>
                  </a:lnTo>
                  <a:lnTo>
                    <a:pt x="349" y="157"/>
                  </a:lnTo>
                  <a:close/>
                  <a:moveTo>
                    <a:pt x="59" y="285"/>
                  </a:moveTo>
                  <a:lnTo>
                    <a:pt x="59" y="285"/>
                  </a:lnTo>
                  <a:lnTo>
                    <a:pt x="58" y="287"/>
                  </a:lnTo>
                  <a:lnTo>
                    <a:pt x="58" y="287"/>
                  </a:lnTo>
                  <a:lnTo>
                    <a:pt x="61" y="289"/>
                  </a:lnTo>
                  <a:lnTo>
                    <a:pt x="61" y="289"/>
                  </a:lnTo>
                  <a:lnTo>
                    <a:pt x="62" y="288"/>
                  </a:lnTo>
                  <a:lnTo>
                    <a:pt x="62" y="288"/>
                  </a:lnTo>
                  <a:lnTo>
                    <a:pt x="59" y="285"/>
                  </a:lnTo>
                  <a:lnTo>
                    <a:pt x="59" y="285"/>
                  </a:lnTo>
                  <a:close/>
                  <a:moveTo>
                    <a:pt x="75" y="282"/>
                  </a:moveTo>
                  <a:lnTo>
                    <a:pt x="75" y="282"/>
                  </a:lnTo>
                  <a:lnTo>
                    <a:pt x="75" y="282"/>
                  </a:lnTo>
                  <a:lnTo>
                    <a:pt x="75" y="282"/>
                  </a:lnTo>
                  <a:lnTo>
                    <a:pt x="71" y="279"/>
                  </a:lnTo>
                  <a:lnTo>
                    <a:pt x="71" y="279"/>
                  </a:lnTo>
                  <a:lnTo>
                    <a:pt x="71" y="281"/>
                  </a:lnTo>
                  <a:lnTo>
                    <a:pt x="71" y="281"/>
                  </a:lnTo>
                  <a:lnTo>
                    <a:pt x="74" y="282"/>
                  </a:lnTo>
                  <a:lnTo>
                    <a:pt x="74" y="282"/>
                  </a:lnTo>
                  <a:lnTo>
                    <a:pt x="75" y="282"/>
                  </a:lnTo>
                  <a:lnTo>
                    <a:pt x="75" y="282"/>
                  </a:lnTo>
                  <a:close/>
                  <a:moveTo>
                    <a:pt x="35" y="117"/>
                  </a:moveTo>
                  <a:lnTo>
                    <a:pt x="35" y="117"/>
                  </a:lnTo>
                  <a:lnTo>
                    <a:pt x="35" y="116"/>
                  </a:lnTo>
                  <a:lnTo>
                    <a:pt x="35" y="116"/>
                  </a:lnTo>
                  <a:lnTo>
                    <a:pt x="35" y="117"/>
                  </a:lnTo>
                  <a:lnTo>
                    <a:pt x="35" y="117"/>
                  </a:lnTo>
                  <a:lnTo>
                    <a:pt x="32" y="122"/>
                  </a:lnTo>
                  <a:lnTo>
                    <a:pt x="32" y="122"/>
                  </a:lnTo>
                  <a:lnTo>
                    <a:pt x="34" y="123"/>
                  </a:lnTo>
                  <a:lnTo>
                    <a:pt x="34" y="123"/>
                  </a:lnTo>
                  <a:lnTo>
                    <a:pt x="35" y="117"/>
                  </a:lnTo>
                  <a:lnTo>
                    <a:pt x="35" y="117"/>
                  </a:lnTo>
                  <a:close/>
                  <a:moveTo>
                    <a:pt x="37" y="100"/>
                  </a:moveTo>
                  <a:lnTo>
                    <a:pt x="37" y="100"/>
                  </a:lnTo>
                  <a:lnTo>
                    <a:pt x="34" y="103"/>
                  </a:lnTo>
                  <a:lnTo>
                    <a:pt x="34" y="103"/>
                  </a:lnTo>
                  <a:lnTo>
                    <a:pt x="37" y="105"/>
                  </a:lnTo>
                  <a:lnTo>
                    <a:pt x="37" y="105"/>
                  </a:lnTo>
                  <a:lnTo>
                    <a:pt x="37" y="102"/>
                  </a:lnTo>
                  <a:lnTo>
                    <a:pt x="37" y="100"/>
                  </a:lnTo>
                  <a:lnTo>
                    <a:pt x="37" y="100"/>
                  </a:lnTo>
                  <a:close/>
                  <a:moveTo>
                    <a:pt x="322" y="257"/>
                  </a:moveTo>
                  <a:lnTo>
                    <a:pt x="322" y="257"/>
                  </a:lnTo>
                  <a:lnTo>
                    <a:pt x="325" y="252"/>
                  </a:lnTo>
                  <a:lnTo>
                    <a:pt x="325" y="252"/>
                  </a:lnTo>
                  <a:lnTo>
                    <a:pt x="324" y="252"/>
                  </a:lnTo>
                  <a:lnTo>
                    <a:pt x="324" y="252"/>
                  </a:lnTo>
                  <a:lnTo>
                    <a:pt x="321" y="255"/>
                  </a:lnTo>
                  <a:lnTo>
                    <a:pt x="321" y="255"/>
                  </a:lnTo>
                  <a:lnTo>
                    <a:pt x="322" y="257"/>
                  </a:lnTo>
                  <a:lnTo>
                    <a:pt x="322" y="257"/>
                  </a:lnTo>
                  <a:close/>
                  <a:moveTo>
                    <a:pt x="318" y="262"/>
                  </a:moveTo>
                  <a:lnTo>
                    <a:pt x="318" y="262"/>
                  </a:lnTo>
                  <a:lnTo>
                    <a:pt x="321" y="260"/>
                  </a:lnTo>
                  <a:lnTo>
                    <a:pt x="321" y="260"/>
                  </a:lnTo>
                  <a:lnTo>
                    <a:pt x="319" y="258"/>
                  </a:lnTo>
                  <a:lnTo>
                    <a:pt x="319" y="258"/>
                  </a:lnTo>
                  <a:lnTo>
                    <a:pt x="317" y="262"/>
                  </a:lnTo>
                  <a:lnTo>
                    <a:pt x="317" y="262"/>
                  </a:lnTo>
                  <a:lnTo>
                    <a:pt x="318" y="262"/>
                  </a:lnTo>
                  <a:lnTo>
                    <a:pt x="318" y="262"/>
                  </a:lnTo>
                  <a:close/>
                  <a:moveTo>
                    <a:pt x="251" y="29"/>
                  </a:moveTo>
                  <a:lnTo>
                    <a:pt x="251" y="29"/>
                  </a:lnTo>
                  <a:lnTo>
                    <a:pt x="250" y="34"/>
                  </a:lnTo>
                  <a:lnTo>
                    <a:pt x="250" y="34"/>
                  </a:lnTo>
                  <a:lnTo>
                    <a:pt x="253" y="31"/>
                  </a:lnTo>
                  <a:lnTo>
                    <a:pt x="253" y="31"/>
                  </a:lnTo>
                  <a:lnTo>
                    <a:pt x="251" y="29"/>
                  </a:lnTo>
                  <a:lnTo>
                    <a:pt x="251" y="29"/>
                  </a:lnTo>
                  <a:close/>
                  <a:moveTo>
                    <a:pt x="348" y="194"/>
                  </a:moveTo>
                  <a:lnTo>
                    <a:pt x="348" y="194"/>
                  </a:lnTo>
                  <a:lnTo>
                    <a:pt x="348" y="191"/>
                  </a:lnTo>
                  <a:lnTo>
                    <a:pt x="348" y="191"/>
                  </a:lnTo>
                  <a:lnTo>
                    <a:pt x="348" y="191"/>
                  </a:lnTo>
                  <a:lnTo>
                    <a:pt x="348" y="191"/>
                  </a:lnTo>
                  <a:lnTo>
                    <a:pt x="346" y="191"/>
                  </a:lnTo>
                  <a:lnTo>
                    <a:pt x="346" y="191"/>
                  </a:lnTo>
                  <a:lnTo>
                    <a:pt x="346" y="193"/>
                  </a:lnTo>
                  <a:lnTo>
                    <a:pt x="346" y="193"/>
                  </a:lnTo>
                  <a:lnTo>
                    <a:pt x="346" y="194"/>
                  </a:lnTo>
                  <a:lnTo>
                    <a:pt x="348" y="194"/>
                  </a:lnTo>
                  <a:lnTo>
                    <a:pt x="348" y="194"/>
                  </a:lnTo>
                  <a:close/>
                  <a:moveTo>
                    <a:pt x="332" y="216"/>
                  </a:moveTo>
                  <a:lnTo>
                    <a:pt x="332" y="216"/>
                  </a:lnTo>
                  <a:lnTo>
                    <a:pt x="332" y="216"/>
                  </a:lnTo>
                  <a:lnTo>
                    <a:pt x="332" y="216"/>
                  </a:lnTo>
                  <a:lnTo>
                    <a:pt x="337" y="220"/>
                  </a:lnTo>
                  <a:lnTo>
                    <a:pt x="337" y="220"/>
                  </a:lnTo>
                  <a:lnTo>
                    <a:pt x="337" y="218"/>
                  </a:lnTo>
                  <a:lnTo>
                    <a:pt x="337" y="218"/>
                  </a:lnTo>
                  <a:lnTo>
                    <a:pt x="332" y="216"/>
                  </a:lnTo>
                  <a:lnTo>
                    <a:pt x="332" y="216"/>
                  </a:lnTo>
                  <a:close/>
                  <a:moveTo>
                    <a:pt x="180" y="9"/>
                  </a:moveTo>
                  <a:lnTo>
                    <a:pt x="180" y="9"/>
                  </a:lnTo>
                  <a:lnTo>
                    <a:pt x="180" y="11"/>
                  </a:lnTo>
                  <a:lnTo>
                    <a:pt x="180" y="11"/>
                  </a:lnTo>
                  <a:lnTo>
                    <a:pt x="183" y="11"/>
                  </a:lnTo>
                  <a:lnTo>
                    <a:pt x="183" y="11"/>
                  </a:lnTo>
                  <a:lnTo>
                    <a:pt x="184" y="9"/>
                  </a:lnTo>
                  <a:lnTo>
                    <a:pt x="184" y="9"/>
                  </a:lnTo>
                  <a:lnTo>
                    <a:pt x="180" y="9"/>
                  </a:lnTo>
                  <a:lnTo>
                    <a:pt x="180" y="9"/>
                  </a:lnTo>
                  <a:close/>
                  <a:moveTo>
                    <a:pt x="152" y="322"/>
                  </a:moveTo>
                  <a:lnTo>
                    <a:pt x="152" y="322"/>
                  </a:lnTo>
                  <a:lnTo>
                    <a:pt x="152" y="321"/>
                  </a:lnTo>
                  <a:lnTo>
                    <a:pt x="152" y="321"/>
                  </a:lnTo>
                  <a:lnTo>
                    <a:pt x="149" y="326"/>
                  </a:lnTo>
                  <a:lnTo>
                    <a:pt x="149" y="326"/>
                  </a:lnTo>
                  <a:lnTo>
                    <a:pt x="150" y="326"/>
                  </a:lnTo>
                  <a:lnTo>
                    <a:pt x="150" y="326"/>
                  </a:lnTo>
                  <a:lnTo>
                    <a:pt x="152" y="322"/>
                  </a:lnTo>
                  <a:lnTo>
                    <a:pt x="152" y="322"/>
                  </a:lnTo>
                  <a:close/>
                  <a:moveTo>
                    <a:pt x="64" y="285"/>
                  </a:moveTo>
                  <a:lnTo>
                    <a:pt x="64" y="285"/>
                  </a:lnTo>
                  <a:lnTo>
                    <a:pt x="67" y="281"/>
                  </a:lnTo>
                  <a:lnTo>
                    <a:pt x="67" y="281"/>
                  </a:lnTo>
                  <a:lnTo>
                    <a:pt x="65" y="281"/>
                  </a:lnTo>
                  <a:lnTo>
                    <a:pt x="65" y="281"/>
                  </a:lnTo>
                  <a:lnTo>
                    <a:pt x="62" y="284"/>
                  </a:lnTo>
                  <a:lnTo>
                    <a:pt x="62" y="284"/>
                  </a:lnTo>
                  <a:lnTo>
                    <a:pt x="64" y="285"/>
                  </a:lnTo>
                  <a:lnTo>
                    <a:pt x="64" y="285"/>
                  </a:lnTo>
                  <a:close/>
                  <a:moveTo>
                    <a:pt x="143" y="18"/>
                  </a:moveTo>
                  <a:lnTo>
                    <a:pt x="143" y="18"/>
                  </a:lnTo>
                  <a:lnTo>
                    <a:pt x="143" y="18"/>
                  </a:lnTo>
                  <a:lnTo>
                    <a:pt x="143" y="18"/>
                  </a:lnTo>
                  <a:lnTo>
                    <a:pt x="145" y="14"/>
                  </a:lnTo>
                  <a:lnTo>
                    <a:pt x="145" y="14"/>
                  </a:lnTo>
                  <a:lnTo>
                    <a:pt x="142" y="14"/>
                  </a:lnTo>
                  <a:lnTo>
                    <a:pt x="142" y="14"/>
                  </a:lnTo>
                  <a:lnTo>
                    <a:pt x="143" y="18"/>
                  </a:lnTo>
                  <a:lnTo>
                    <a:pt x="143" y="18"/>
                  </a:lnTo>
                  <a:close/>
                  <a:moveTo>
                    <a:pt x="314" y="262"/>
                  </a:moveTo>
                  <a:lnTo>
                    <a:pt x="314" y="262"/>
                  </a:lnTo>
                  <a:lnTo>
                    <a:pt x="311" y="260"/>
                  </a:lnTo>
                  <a:lnTo>
                    <a:pt x="311" y="260"/>
                  </a:lnTo>
                  <a:lnTo>
                    <a:pt x="312" y="264"/>
                  </a:lnTo>
                  <a:lnTo>
                    <a:pt x="312" y="264"/>
                  </a:lnTo>
                  <a:lnTo>
                    <a:pt x="314" y="262"/>
                  </a:lnTo>
                  <a:lnTo>
                    <a:pt x="314" y="262"/>
                  </a:lnTo>
                  <a:close/>
                  <a:moveTo>
                    <a:pt x="335" y="140"/>
                  </a:moveTo>
                  <a:lnTo>
                    <a:pt x="335" y="140"/>
                  </a:lnTo>
                  <a:lnTo>
                    <a:pt x="335" y="143"/>
                  </a:lnTo>
                  <a:lnTo>
                    <a:pt x="335" y="143"/>
                  </a:lnTo>
                  <a:lnTo>
                    <a:pt x="339" y="142"/>
                  </a:lnTo>
                  <a:lnTo>
                    <a:pt x="339" y="142"/>
                  </a:lnTo>
                  <a:lnTo>
                    <a:pt x="335" y="140"/>
                  </a:lnTo>
                  <a:lnTo>
                    <a:pt x="335" y="140"/>
                  </a:lnTo>
                  <a:close/>
                  <a:moveTo>
                    <a:pt x="148" y="21"/>
                  </a:moveTo>
                  <a:lnTo>
                    <a:pt x="148" y="21"/>
                  </a:lnTo>
                  <a:lnTo>
                    <a:pt x="148" y="17"/>
                  </a:lnTo>
                  <a:lnTo>
                    <a:pt x="148" y="17"/>
                  </a:lnTo>
                  <a:lnTo>
                    <a:pt x="148" y="17"/>
                  </a:lnTo>
                  <a:lnTo>
                    <a:pt x="148" y="17"/>
                  </a:lnTo>
                  <a:lnTo>
                    <a:pt x="146" y="21"/>
                  </a:lnTo>
                  <a:lnTo>
                    <a:pt x="146" y="21"/>
                  </a:lnTo>
                  <a:lnTo>
                    <a:pt x="148" y="21"/>
                  </a:lnTo>
                  <a:lnTo>
                    <a:pt x="148" y="21"/>
                  </a:lnTo>
                  <a:close/>
                  <a:moveTo>
                    <a:pt x="85" y="289"/>
                  </a:moveTo>
                  <a:lnTo>
                    <a:pt x="85" y="289"/>
                  </a:lnTo>
                  <a:lnTo>
                    <a:pt x="85" y="289"/>
                  </a:lnTo>
                  <a:lnTo>
                    <a:pt x="85" y="289"/>
                  </a:lnTo>
                  <a:lnTo>
                    <a:pt x="89" y="292"/>
                  </a:lnTo>
                  <a:lnTo>
                    <a:pt x="89" y="292"/>
                  </a:lnTo>
                  <a:lnTo>
                    <a:pt x="89" y="292"/>
                  </a:lnTo>
                  <a:lnTo>
                    <a:pt x="89" y="292"/>
                  </a:lnTo>
                  <a:lnTo>
                    <a:pt x="89" y="291"/>
                  </a:lnTo>
                  <a:lnTo>
                    <a:pt x="89" y="291"/>
                  </a:lnTo>
                  <a:lnTo>
                    <a:pt x="85" y="289"/>
                  </a:lnTo>
                  <a:lnTo>
                    <a:pt x="85" y="289"/>
                  </a:lnTo>
                  <a:close/>
                  <a:moveTo>
                    <a:pt x="264" y="299"/>
                  </a:moveTo>
                  <a:lnTo>
                    <a:pt x="264" y="299"/>
                  </a:lnTo>
                  <a:lnTo>
                    <a:pt x="265" y="298"/>
                  </a:lnTo>
                  <a:lnTo>
                    <a:pt x="264" y="295"/>
                  </a:lnTo>
                  <a:lnTo>
                    <a:pt x="264" y="295"/>
                  </a:lnTo>
                  <a:lnTo>
                    <a:pt x="264" y="299"/>
                  </a:lnTo>
                  <a:lnTo>
                    <a:pt x="264" y="299"/>
                  </a:lnTo>
                  <a:close/>
                  <a:moveTo>
                    <a:pt x="271" y="29"/>
                  </a:moveTo>
                  <a:lnTo>
                    <a:pt x="271" y="29"/>
                  </a:lnTo>
                  <a:lnTo>
                    <a:pt x="271" y="29"/>
                  </a:lnTo>
                  <a:lnTo>
                    <a:pt x="271" y="29"/>
                  </a:lnTo>
                  <a:lnTo>
                    <a:pt x="264" y="25"/>
                  </a:lnTo>
                  <a:lnTo>
                    <a:pt x="264" y="25"/>
                  </a:lnTo>
                  <a:lnTo>
                    <a:pt x="263" y="25"/>
                  </a:lnTo>
                  <a:lnTo>
                    <a:pt x="263" y="25"/>
                  </a:lnTo>
                  <a:lnTo>
                    <a:pt x="271" y="29"/>
                  </a:lnTo>
                  <a:lnTo>
                    <a:pt x="271" y="29"/>
                  </a:lnTo>
                  <a:close/>
                  <a:moveTo>
                    <a:pt x="317" y="88"/>
                  </a:moveTo>
                  <a:lnTo>
                    <a:pt x="317" y="88"/>
                  </a:lnTo>
                  <a:lnTo>
                    <a:pt x="312" y="89"/>
                  </a:lnTo>
                  <a:lnTo>
                    <a:pt x="312" y="89"/>
                  </a:lnTo>
                  <a:lnTo>
                    <a:pt x="312" y="90"/>
                  </a:lnTo>
                  <a:lnTo>
                    <a:pt x="312" y="90"/>
                  </a:lnTo>
                  <a:lnTo>
                    <a:pt x="317" y="88"/>
                  </a:lnTo>
                  <a:lnTo>
                    <a:pt x="317" y="88"/>
                  </a:lnTo>
                  <a:close/>
                  <a:moveTo>
                    <a:pt x="314" y="268"/>
                  </a:moveTo>
                  <a:lnTo>
                    <a:pt x="314" y="268"/>
                  </a:lnTo>
                  <a:lnTo>
                    <a:pt x="315" y="265"/>
                  </a:lnTo>
                  <a:lnTo>
                    <a:pt x="315" y="265"/>
                  </a:lnTo>
                  <a:lnTo>
                    <a:pt x="315" y="265"/>
                  </a:lnTo>
                  <a:lnTo>
                    <a:pt x="315" y="265"/>
                  </a:lnTo>
                  <a:lnTo>
                    <a:pt x="312" y="267"/>
                  </a:lnTo>
                  <a:lnTo>
                    <a:pt x="312" y="267"/>
                  </a:lnTo>
                  <a:lnTo>
                    <a:pt x="314" y="268"/>
                  </a:lnTo>
                  <a:lnTo>
                    <a:pt x="314" y="268"/>
                  </a:lnTo>
                  <a:close/>
                  <a:moveTo>
                    <a:pt x="280" y="51"/>
                  </a:moveTo>
                  <a:lnTo>
                    <a:pt x="280" y="51"/>
                  </a:lnTo>
                  <a:lnTo>
                    <a:pt x="280" y="51"/>
                  </a:lnTo>
                  <a:lnTo>
                    <a:pt x="280" y="51"/>
                  </a:lnTo>
                  <a:lnTo>
                    <a:pt x="284" y="48"/>
                  </a:lnTo>
                  <a:lnTo>
                    <a:pt x="284" y="48"/>
                  </a:lnTo>
                  <a:lnTo>
                    <a:pt x="283" y="46"/>
                  </a:lnTo>
                  <a:lnTo>
                    <a:pt x="283" y="46"/>
                  </a:lnTo>
                  <a:lnTo>
                    <a:pt x="280" y="51"/>
                  </a:lnTo>
                  <a:lnTo>
                    <a:pt x="280" y="51"/>
                  </a:lnTo>
                  <a:close/>
                  <a:moveTo>
                    <a:pt x="300" y="278"/>
                  </a:moveTo>
                  <a:lnTo>
                    <a:pt x="300" y="278"/>
                  </a:lnTo>
                  <a:lnTo>
                    <a:pt x="298" y="275"/>
                  </a:lnTo>
                  <a:lnTo>
                    <a:pt x="298" y="275"/>
                  </a:lnTo>
                  <a:lnTo>
                    <a:pt x="298" y="279"/>
                  </a:lnTo>
                  <a:lnTo>
                    <a:pt x="298" y="279"/>
                  </a:lnTo>
                  <a:lnTo>
                    <a:pt x="300" y="278"/>
                  </a:lnTo>
                  <a:lnTo>
                    <a:pt x="300" y="278"/>
                  </a:lnTo>
                  <a:close/>
                  <a:moveTo>
                    <a:pt x="268" y="301"/>
                  </a:moveTo>
                  <a:lnTo>
                    <a:pt x="268" y="301"/>
                  </a:lnTo>
                  <a:lnTo>
                    <a:pt x="267" y="305"/>
                  </a:lnTo>
                  <a:lnTo>
                    <a:pt x="267" y="305"/>
                  </a:lnTo>
                  <a:lnTo>
                    <a:pt x="267" y="305"/>
                  </a:lnTo>
                  <a:lnTo>
                    <a:pt x="267" y="305"/>
                  </a:lnTo>
                  <a:lnTo>
                    <a:pt x="267" y="305"/>
                  </a:lnTo>
                  <a:lnTo>
                    <a:pt x="267" y="305"/>
                  </a:lnTo>
                  <a:lnTo>
                    <a:pt x="270" y="302"/>
                  </a:lnTo>
                  <a:lnTo>
                    <a:pt x="270" y="302"/>
                  </a:lnTo>
                  <a:lnTo>
                    <a:pt x="268" y="301"/>
                  </a:lnTo>
                  <a:lnTo>
                    <a:pt x="268" y="301"/>
                  </a:lnTo>
                  <a:close/>
                  <a:moveTo>
                    <a:pt x="27" y="126"/>
                  </a:moveTo>
                  <a:lnTo>
                    <a:pt x="27" y="126"/>
                  </a:lnTo>
                  <a:lnTo>
                    <a:pt x="28" y="125"/>
                  </a:lnTo>
                  <a:lnTo>
                    <a:pt x="28" y="125"/>
                  </a:lnTo>
                  <a:lnTo>
                    <a:pt x="30" y="125"/>
                  </a:lnTo>
                  <a:lnTo>
                    <a:pt x="28" y="123"/>
                  </a:lnTo>
                  <a:lnTo>
                    <a:pt x="28" y="123"/>
                  </a:lnTo>
                  <a:lnTo>
                    <a:pt x="27" y="123"/>
                  </a:lnTo>
                  <a:lnTo>
                    <a:pt x="27" y="123"/>
                  </a:lnTo>
                  <a:lnTo>
                    <a:pt x="27" y="126"/>
                  </a:lnTo>
                  <a:lnTo>
                    <a:pt x="27" y="126"/>
                  </a:lnTo>
                  <a:close/>
                  <a:moveTo>
                    <a:pt x="68" y="297"/>
                  </a:moveTo>
                  <a:lnTo>
                    <a:pt x="68" y="297"/>
                  </a:lnTo>
                  <a:lnTo>
                    <a:pt x="68" y="295"/>
                  </a:lnTo>
                  <a:lnTo>
                    <a:pt x="67" y="294"/>
                  </a:lnTo>
                  <a:lnTo>
                    <a:pt x="67" y="294"/>
                  </a:lnTo>
                  <a:lnTo>
                    <a:pt x="65" y="294"/>
                  </a:lnTo>
                  <a:lnTo>
                    <a:pt x="65" y="294"/>
                  </a:lnTo>
                  <a:lnTo>
                    <a:pt x="65" y="294"/>
                  </a:lnTo>
                  <a:lnTo>
                    <a:pt x="68" y="297"/>
                  </a:lnTo>
                  <a:lnTo>
                    <a:pt x="68" y="297"/>
                  </a:lnTo>
                  <a:close/>
                  <a:moveTo>
                    <a:pt x="24" y="135"/>
                  </a:moveTo>
                  <a:lnTo>
                    <a:pt x="24" y="135"/>
                  </a:lnTo>
                  <a:lnTo>
                    <a:pt x="24" y="137"/>
                  </a:lnTo>
                  <a:lnTo>
                    <a:pt x="24" y="137"/>
                  </a:lnTo>
                  <a:lnTo>
                    <a:pt x="25" y="136"/>
                  </a:lnTo>
                  <a:lnTo>
                    <a:pt x="25" y="135"/>
                  </a:lnTo>
                  <a:lnTo>
                    <a:pt x="25" y="135"/>
                  </a:lnTo>
                  <a:lnTo>
                    <a:pt x="24" y="135"/>
                  </a:lnTo>
                  <a:lnTo>
                    <a:pt x="24" y="135"/>
                  </a:lnTo>
                  <a:close/>
                  <a:moveTo>
                    <a:pt x="94" y="294"/>
                  </a:moveTo>
                  <a:lnTo>
                    <a:pt x="94" y="294"/>
                  </a:lnTo>
                  <a:lnTo>
                    <a:pt x="96" y="297"/>
                  </a:lnTo>
                  <a:lnTo>
                    <a:pt x="96" y="297"/>
                  </a:lnTo>
                  <a:lnTo>
                    <a:pt x="98" y="297"/>
                  </a:lnTo>
                  <a:lnTo>
                    <a:pt x="98" y="297"/>
                  </a:lnTo>
                  <a:lnTo>
                    <a:pt x="94" y="294"/>
                  </a:lnTo>
                  <a:lnTo>
                    <a:pt x="94" y="294"/>
                  </a:lnTo>
                  <a:lnTo>
                    <a:pt x="94" y="294"/>
                  </a:lnTo>
                  <a:lnTo>
                    <a:pt x="94" y="294"/>
                  </a:lnTo>
                  <a:close/>
                  <a:moveTo>
                    <a:pt x="27" y="132"/>
                  </a:moveTo>
                  <a:lnTo>
                    <a:pt x="27" y="132"/>
                  </a:lnTo>
                  <a:lnTo>
                    <a:pt x="28" y="129"/>
                  </a:lnTo>
                  <a:lnTo>
                    <a:pt x="28" y="129"/>
                  </a:lnTo>
                  <a:lnTo>
                    <a:pt x="25" y="129"/>
                  </a:lnTo>
                  <a:lnTo>
                    <a:pt x="25" y="130"/>
                  </a:lnTo>
                  <a:lnTo>
                    <a:pt x="25" y="130"/>
                  </a:lnTo>
                  <a:lnTo>
                    <a:pt x="27" y="132"/>
                  </a:lnTo>
                  <a:lnTo>
                    <a:pt x="27" y="132"/>
                  </a:lnTo>
                  <a:close/>
                  <a:moveTo>
                    <a:pt x="74" y="52"/>
                  </a:moveTo>
                  <a:lnTo>
                    <a:pt x="74" y="52"/>
                  </a:lnTo>
                  <a:lnTo>
                    <a:pt x="72" y="52"/>
                  </a:lnTo>
                  <a:lnTo>
                    <a:pt x="72" y="52"/>
                  </a:lnTo>
                  <a:lnTo>
                    <a:pt x="71" y="54"/>
                  </a:lnTo>
                  <a:lnTo>
                    <a:pt x="71" y="54"/>
                  </a:lnTo>
                  <a:lnTo>
                    <a:pt x="71" y="55"/>
                  </a:lnTo>
                  <a:lnTo>
                    <a:pt x="71" y="55"/>
                  </a:lnTo>
                  <a:lnTo>
                    <a:pt x="74" y="52"/>
                  </a:lnTo>
                  <a:lnTo>
                    <a:pt x="74" y="52"/>
                  </a:lnTo>
                  <a:close/>
                  <a:moveTo>
                    <a:pt x="162" y="14"/>
                  </a:moveTo>
                  <a:lnTo>
                    <a:pt x="162" y="14"/>
                  </a:lnTo>
                  <a:lnTo>
                    <a:pt x="160" y="14"/>
                  </a:lnTo>
                  <a:lnTo>
                    <a:pt x="160" y="14"/>
                  </a:lnTo>
                  <a:lnTo>
                    <a:pt x="160" y="17"/>
                  </a:lnTo>
                  <a:lnTo>
                    <a:pt x="160" y="17"/>
                  </a:lnTo>
                  <a:lnTo>
                    <a:pt x="160" y="17"/>
                  </a:lnTo>
                  <a:lnTo>
                    <a:pt x="160" y="17"/>
                  </a:lnTo>
                  <a:lnTo>
                    <a:pt x="162" y="14"/>
                  </a:lnTo>
                  <a:lnTo>
                    <a:pt x="162" y="14"/>
                  </a:lnTo>
                  <a:close/>
                  <a:moveTo>
                    <a:pt x="71" y="299"/>
                  </a:moveTo>
                  <a:lnTo>
                    <a:pt x="71" y="299"/>
                  </a:lnTo>
                  <a:lnTo>
                    <a:pt x="75" y="302"/>
                  </a:lnTo>
                  <a:lnTo>
                    <a:pt x="75" y="302"/>
                  </a:lnTo>
                  <a:lnTo>
                    <a:pt x="74" y="301"/>
                  </a:lnTo>
                  <a:lnTo>
                    <a:pt x="74" y="301"/>
                  </a:lnTo>
                  <a:lnTo>
                    <a:pt x="71" y="298"/>
                  </a:lnTo>
                  <a:lnTo>
                    <a:pt x="71" y="298"/>
                  </a:lnTo>
                  <a:lnTo>
                    <a:pt x="71" y="299"/>
                  </a:lnTo>
                  <a:lnTo>
                    <a:pt x="71" y="299"/>
                  </a:lnTo>
                  <a:close/>
                  <a:moveTo>
                    <a:pt x="338" y="224"/>
                  </a:moveTo>
                  <a:lnTo>
                    <a:pt x="338" y="224"/>
                  </a:lnTo>
                  <a:lnTo>
                    <a:pt x="337" y="227"/>
                  </a:lnTo>
                  <a:lnTo>
                    <a:pt x="337" y="227"/>
                  </a:lnTo>
                  <a:lnTo>
                    <a:pt x="338" y="228"/>
                  </a:lnTo>
                  <a:lnTo>
                    <a:pt x="338" y="228"/>
                  </a:lnTo>
                  <a:lnTo>
                    <a:pt x="339" y="225"/>
                  </a:lnTo>
                  <a:lnTo>
                    <a:pt x="339" y="225"/>
                  </a:lnTo>
                  <a:lnTo>
                    <a:pt x="338" y="224"/>
                  </a:lnTo>
                  <a:lnTo>
                    <a:pt x="338" y="224"/>
                  </a:lnTo>
                  <a:close/>
                  <a:moveTo>
                    <a:pt x="325" y="250"/>
                  </a:moveTo>
                  <a:lnTo>
                    <a:pt x="325" y="250"/>
                  </a:lnTo>
                  <a:lnTo>
                    <a:pt x="327" y="250"/>
                  </a:lnTo>
                  <a:lnTo>
                    <a:pt x="327" y="250"/>
                  </a:lnTo>
                  <a:lnTo>
                    <a:pt x="328" y="248"/>
                  </a:lnTo>
                  <a:lnTo>
                    <a:pt x="328" y="248"/>
                  </a:lnTo>
                  <a:lnTo>
                    <a:pt x="328" y="247"/>
                  </a:lnTo>
                  <a:lnTo>
                    <a:pt x="327" y="247"/>
                  </a:lnTo>
                  <a:lnTo>
                    <a:pt x="327" y="247"/>
                  </a:lnTo>
                  <a:lnTo>
                    <a:pt x="327" y="248"/>
                  </a:lnTo>
                  <a:lnTo>
                    <a:pt x="325" y="250"/>
                  </a:lnTo>
                  <a:lnTo>
                    <a:pt x="325" y="250"/>
                  </a:lnTo>
                  <a:close/>
                  <a:moveTo>
                    <a:pt x="142" y="11"/>
                  </a:moveTo>
                  <a:lnTo>
                    <a:pt x="142" y="11"/>
                  </a:lnTo>
                  <a:lnTo>
                    <a:pt x="145" y="11"/>
                  </a:lnTo>
                  <a:lnTo>
                    <a:pt x="145" y="11"/>
                  </a:lnTo>
                  <a:lnTo>
                    <a:pt x="146" y="11"/>
                  </a:lnTo>
                  <a:lnTo>
                    <a:pt x="146" y="9"/>
                  </a:lnTo>
                  <a:lnTo>
                    <a:pt x="146" y="9"/>
                  </a:lnTo>
                  <a:lnTo>
                    <a:pt x="143" y="9"/>
                  </a:lnTo>
                  <a:lnTo>
                    <a:pt x="142" y="11"/>
                  </a:lnTo>
                  <a:lnTo>
                    <a:pt x="142" y="11"/>
                  </a:lnTo>
                  <a:close/>
                  <a:moveTo>
                    <a:pt x="227" y="19"/>
                  </a:moveTo>
                  <a:lnTo>
                    <a:pt x="227" y="19"/>
                  </a:lnTo>
                  <a:lnTo>
                    <a:pt x="227" y="24"/>
                  </a:lnTo>
                  <a:lnTo>
                    <a:pt x="227" y="24"/>
                  </a:lnTo>
                  <a:lnTo>
                    <a:pt x="227" y="24"/>
                  </a:lnTo>
                  <a:lnTo>
                    <a:pt x="227" y="24"/>
                  </a:lnTo>
                  <a:lnTo>
                    <a:pt x="229" y="21"/>
                  </a:lnTo>
                  <a:lnTo>
                    <a:pt x="229" y="21"/>
                  </a:lnTo>
                  <a:lnTo>
                    <a:pt x="227" y="19"/>
                  </a:lnTo>
                  <a:lnTo>
                    <a:pt x="227" y="19"/>
                  </a:lnTo>
                  <a:close/>
                  <a:moveTo>
                    <a:pt x="88" y="42"/>
                  </a:moveTo>
                  <a:lnTo>
                    <a:pt x="88" y="42"/>
                  </a:lnTo>
                  <a:lnTo>
                    <a:pt x="85" y="41"/>
                  </a:lnTo>
                  <a:lnTo>
                    <a:pt x="85" y="41"/>
                  </a:lnTo>
                  <a:lnTo>
                    <a:pt x="85" y="41"/>
                  </a:lnTo>
                  <a:lnTo>
                    <a:pt x="85" y="41"/>
                  </a:lnTo>
                  <a:lnTo>
                    <a:pt x="86" y="44"/>
                  </a:lnTo>
                  <a:lnTo>
                    <a:pt x="86" y="44"/>
                  </a:lnTo>
                  <a:lnTo>
                    <a:pt x="88" y="42"/>
                  </a:lnTo>
                  <a:lnTo>
                    <a:pt x="88" y="42"/>
                  </a:lnTo>
                  <a:close/>
                  <a:moveTo>
                    <a:pt x="116" y="24"/>
                  </a:moveTo>
                  <a:lnTo>
                    <a:pt x="116" y="24"/>
                  </a:lnTo>
                  <a:lnTo>
                    <a:pt x="116" y="24"/>
                  </a:lnTo>
                  <a:lnTo>
                    <a:pt x="116" y="24"/>
                  </a:lnTo>
                  <a:lnTo>
                    <a:pt x="118" y="21"/>
                  </a:lnTo>
                  <a:lnTo>
                    <a:pt x="118" y="21"/>
                  </a:lnTo>
                  <a:lnTo>
                    <a:pt x="115" y="22"/>
                  </a:lnTo>
                  <a:lnTo>
                    <a:pt x="115" y="22"/>
                  </a:lnTo>
                  <a:lnTo>
                    <a:pt x="116" y="24"/>
                  </a:lnTo>
                  <a:lnTo>
                    <a:pt x="116" y="24"/>
                  </a:lnTo>
                  <a:close/>
                  <a:moveTo>
                    <a:pt x="82" y="287"/>
                  </a:moveTo>
                  <a:lnTo>
                    <a:pt x="82" y="287"/>
                  </a:lnTo>
                  <a:lnTo>
                    <a:pt x="79" y="285"/>
                  </a:lnTo>
                  <a:lnTo>
                    <a:pt x="79" y="285"/>
                  </a:lnTo>
                  <a:lnTo>
                    <a:pt x="78" y="285"/>
                  </a:lnTo>
                  <a:lnTo>
                    <a:pt x="78" y="285"/>
                  </a:lnTo>
                  <a:lnTo>
                    <a:pt x="81" y="287"/>
                  </a:lnTo>
                  <a:lnTo>
                    <a:pt x="82" y="287"/>
                  </a:lnTo>
                  <a:lnTo>
                    <a:pt x="82" y="287"/>
                  </a:lnTo>
                  <a:close/>
                  <a:moveTo>
                    <a:pt x="49" y="81"/>
                  </a:moveTo>
                  <a:lnTo>
                    <a:pt x="49" y="81"/>
                  </a:lnTo>
                  <a:lnTo>
                    <a:pt x="51" y="78"/>
                  </a:lnTo>
                  <a:lnTo>
                    <a:pt x="51" y="78"/>
                  </a:lnTo>
                  <a:lnTo>
                    <a:pt x="49" y="78"/>
                  </a:lnTo>
                  <a:lnTo>
                    <a:pt x="49" y="79"/>
                  </a:lnTo>
                  <a:lnTo>
                    <a:pt x="49" y="79"/>
                  </a:lnTo>
                  <a:lnTo>
                    <a:pt x="48" y="79"/>
                  </a:lnTo>
                  <a:lnTo>
                    <a:pt x="49" y="81"/>
                  </a:lnTo>
                  <a:lnTo>
                    <a:pt x="49" y="81"/>
                  </a:lnTo>
                  <a:close/>
                  <a:moveTo>
                    <a:pt x="345" y="200"/>
                  </a:moveTo>
                  <a:lnTo>
                    <a:pt x="345" y="200"/>
                  </a:lnTo>
                  <a:lnTo>
                    <a:pt x="346" y="201"/>
                  </a:lnTo>
                  <a:lnTo>
                    <a:pt x="346" y="201"/>
                  </a:lnTo>
                  <a:lnTo>
                    <a:pt x="346" y="200"/>
                  </a:lnTo>
                  <a:lnTo>
                    <a:pt x="346" y="200"/>
                  </a:lnTo>
                  <a:lnTo>
                    <a:pt x="345" y="198"/>
                  </a:lnTo>
                  <a:lnTo>
                    <a:pt x="345" y="198"/>
                  </a:lnTo>
                  <a:lnTo>
                    <a:pt x="345" y="200"/>
                  </a:lnTo>
                  <a:lnTo>
                    <a:pt x="345" y="200"/>
                  </a:lnTo>
                  <a:close/>
                  <a:moveTo>
                    <a:pt x="261" y="31"/>
                  </a:moveTo>
                  <a:lnTo>
                    <a:pt x="261" y="31"/>
                  </a:lnTo>
                  <a:lnTo>
                    <a:pt x="260" y="31"/>
                  </a:lnTo>
                  <a:lnTo>
                    <a:pt x="260" y="31"/>
                  </a:lnTo>
                  <a:lnTo>
                    <a:pt x="264" y="34"/>
                  </a:lnTo>
                  <a:lnTo>
                    <a:pt x="264" y="34"/>
                  </a:lnTo>
                  <a:lnTo>
                    <a:pt x="265" y="34"/>
                  </a:lnTo>
                  <a:lnTo>
                    <a:pt x="265" y="34"/>
                  </a:lnTo>
                  <a:lnTo>
                    <a:pt x="261" y="31"/>
                  </a:lnTo>
                  <a:lnTo>
                    <a:pt x="261" y="31"/>
                  </a:lnTo>
                  <a:close/>
                  <a:moveTo>
                    <a:pt x="337" y="127"/>
                  </a:moveTo>
                  <a:lnTo>
                    <a:pt x="337" y="127"/>
                  </a:lnTo>
                  <a:lnTo>
                    <a:pt x="332" y="127"/>
                  </a:lnTo>
                  <a:lnTo>
                    <a:pt x="332" y="127"/>
                  </a:lnTo>
                  <a:lnTo>
                    <a:pt x="334" y="130"/>
                  </a:lnTo>
                  <a:lnTo>
                    <a:pt x="334" y="130"/>
                  </a:lnTo>
                  <a:lnTo>
                    <a:pt x="337" y="127"/>
                  </a:lnTo>
                  <a:lnTo>
                    <a:pt x="337" y="127"/>
                  </a:lnTo>
                  <a:close/>
                  <a:moveTo>
                    <a:pt x="328" y="108"/>
                  </a:moveTo>
                  <a:lnTo>
                    <a:pt x="328" y="108"/>
                  </a:lnTo>
                  <a:lnTo>
                    <a:pt x="327" y="106"/>
                  </a:lnTo>
                  <a:lnTo>
                    <a:pt x="327" y="106"/>
                  </a:lnTo>
                  <a:lnTo>
                    <a:pt x="324" y="108"/>
                  </a:lnTo>
                  <a:lnTo>
                    <a:pt x="324" y="108"/>
                  </a:lnTo>
                  <a:lnTo>
                    <a:pt x="325" y="109"/>
                  </a:lnTo>
                  <a:lnTo>
                    <a:pt x="325" y="109"/>
                  </a:lnTo>
                  <a:lnTo>
                    <a:pt x="328" y="108"/>
                  </a:lnTo>
                  <a:lnTo>
                    <a:pt x="328" y="108"/>
                  </a:lnTo>
                  <a:close/>
                  <a:moveTo>
                    <a:pt x="75" y="295"/>
                  </a:moveTo>
                  <a:lnTo>
                    <a:pt x="75" y="295"/>
                  </a:lnTo>
                  <a:lnTo>
                    <a:pt x="76" y="297"/>
                  </a:lnTo>
                  <a:lnTo>
                    <a:pt x="76" y="297"/>
                  </a:lnTo>
                  <a:lnTo>
                    <a:pt x="78" y="294"/>
                  </a:lnTo>
                  <a:lnTo>
                    <a:pt x="78" y="294"/>
                  </a:lnTo>
                  <a:lnTo>
                    <a:pt x="78" y="294"/>
                  </a:lnTo>
                  <a:lnTo>
                    <a:pt x="78" y="294"/>
                  </a:lnTo>
                  <a:lnTo>
                    <a:pt x="75" y="295"/>
                  </a:lnTo>
                  <a:lnTo>
                    <a:pt x="75" y="295"/>
                  </a:lnTo>
                  <a:close/>
                  <a:moveTo>
                    <a:pt x="288" y="52"/>
                  </a:moveTo>
                  <a:lnTo>
                    <a:pt x="288" y="52"/>
                  </a:lnTo>
                  <a:lnTo>
                    <a:pt x="288" y="55"/>
                  </a:lnTo>
                  <a:lnTo>
                    <a:pt x="288" y="55"/>
                  </a:lnTo>
                  <a:lnTo>
                    <a:pt x="288" y="55"/>
                  </a:lnTo>
                  <a:lnTo>
                    <a:pt x="288" y="55"/>
                  </a:lnTo>
                  <a:lnTo>
                    <a:pt x="290" y="52"/>
                  </a:lnTo>
                  <a:lnTo>
                    <a:pt x="290" y="52"/>
                  </a:lnTo>
                  <a:lnTo>
                    <a:pt x="288" y="52"/>
                  </a:lnTo>
                  <a:lnTo>
                    <a:pt x="288" y="52"/>
                  </a:lnTo>
                  <a:close/>
                  <a:moveTo>
                    <a:pt x="24" y="147"/>
                  </a:moveTo>
                  <a:lnTo>
                    <a:pt x="24" y="147"/>
                  </a:lnTo>
                  <a:lnTo>
                    <a:pt x="22" y="149"/>
                  </a:lnTo>
                  <a:lnTo>
                    <a:pt x="22" y="149"/>
                  </a:lnTo>
                  <a:lnTo>
                    <a:pt x="22" y="150"/>
                  </a:lnTo>
                  <a:lnTo>
                    <a:pt x="22" y="150"/>
                  </a:lnTo>
                  <a:lnTo>
                    <a:pt x="22" y="152"/>
                  </a:lnTo>
                  <a:lnTo>
                    <a:pt x="22" y="152"/>
                  </a:lnTo>
                  <a:lnTo>
                    <a:pt x="22" y="152"/>
                  </a:lnTo>
                  <a:lnTo>
                    <a:pt x="22" y="152"/>
                  </a:lnTo>
                  <a:lnTo>
                    <a:pt x="24" y="147"/>
                  </a:lnTo>
                  <a:lnTo>
                    <a:pt x="24" y="147"/>
                  </a:lnTo>
                  <a:close/>
                  <a:moveTo>
                    <a:pt x="113" y="25"/>
                  </a:moveTo>
                  <a:lnTo>
                    <a:pt x="113" y="25"/>
                  </a:lnTo>
                  <a:lnTo>
                    <a:pt x="113" y="25"/>
                  </a:lnTo>
                  <a:lnTo>
                    <a:pt x="113" y="25"/>
                  </a:lnTo>
                  <a:lnTo>
                    <a:pt x="113" y="29"/>
                  </a:lnTo>
                  <a:lnTo>
                    <a:pt x="113" y="29"/>
                  </a:lnTo>
                  <a:lnTo>
                    <a:pt x="115" y="28"/>
                  </a:lnTo>
                  <a:lnTo>
                    <a:pt x="115" y="28"/>
                  </a:lnTo>
                  <a:lnTo>
                    <a:pt x="113" y="25"/>
                  </a:lnTo>
                  <a:lnTo>
                    <a:pt x="113" y="25"/>
                  </a:lnTo>
                  <a:close/>
                  <a:moveTo>
                    <a:pt x="339" y="150"/>
                  </a:moveTo>
                  <a:lnTo>
                    <a:pt x="339" y="150"/>
                  </a:lnTo>
                  <a:lnTo>
                    <a:pt x="338" y="150"/>
                  </a:lnTo>
                  <a:lnTo>
                    <a:pt x="338" y="150"/>
                  </a:lnTo>
                  <a:lnTo>
                    <a:pt x="337" y="150"/>
                  </a:lnTo>
                  <a:lnTo>
                    <a:pt x="337" y="150"/>
                  </a:lnTo>
                  <a:lnTo>
                    <a:pt x="337" y="153"/>
                  </a:lnTo>
                  <a:lnTo>
                    <a:pt x="337" y="153"/>
                  </a:lnTo>
                  <a:lnTo>
                    <a:pt x="339" y="150"/>
                  </a:lnTo>
                  <a:lnTo>
                    <a:pt x="339" y="150"/>
                  </a:lnTo>
                  <a:close/>
                  <a:moveTo>
                    <a:pt x="103" y="36"/>
                  </a:moveTo>
                  <a:lnTo>
                    <a:pt x="103" y="36"/>
                  </a:lnTo>
                  <a:lnTo>
                    <a:pt x="106" y="35"/>
                  </a:lnTo>
                  <a:lnTo>
                    <a:pt x="109" y="34"/>
                  </a:lnTo>
                  <a:lnTo>
                    <a:pt x="109" y="34"/>
                  </a:lnTo>
                  <a:lnTo>
                    <a:pt x="103" y="36"/>
                  </a:lnTo>
                  <a:lnTo>
                    <a:pt x="103" y="36"/>
                  </a:lnTo>
                  <a:close/>
                  <a:moveTo>
                    <a:pt x="49" y="258"/>
                  </a:moveTo>
                  <a:lnTo>
                    <a:pt x="49" y="258"/>
                  </a:lnTo>
                  <a:lnTo>
                    <a:pt x="48" y="258"/>
                  </a:lnTo>
                  <a:lnTo>
                    <a:pt x="48" y="258"/>
                  </a:lnTo>
                  <a:lnTo>
                    <a:pt x="47" y="261"/>
                  </a:lnTo>
                  <a:lnTo>
                    <a:pt x="47" y="261"/>
                  </a:lnTo>
                  <a:lnTo>
                    <a:pt x="47" y="261"/>
                  </a:lnTo>
                  <a:lnTo>
                    <a:pt x="47" y="261"/>
                  </a:lnTo>
                  <a:lnTo>
                    <a:pt x="49" y="258"/>
                  </a:lnTo>
                  <a:lnTo>
                    <a:pt x="49" y="258"/>
                  </a:lnTo>
                  <a:close/>
                  <a:moveTo>
                    <a:pt x="337" y="135"/>
                  </a:moveTo>
                  <a:lnTo>
                    <a:pt x="337" y="135"/>
                  </a:lnTo>
                  <a:lnTo>
                    <a:pt x="337" y="135"/>
                  </a:lnTo>
                  <a:lnTo>
                    <a:pt x="337" y="135"/>
                  </a:lnTo>
                  <a:lnTo>
                    <a:pt x="335" y="135"/>
                  </a:lnTo>
                  <a:lnTo>
                    <a:pt x="335" y="135"/>
                  </a:lnTo>
                  <a:lnTo>
                    <a:pt x="335" y="137"/>
                  </a:lnTo>
                  <a:lnTo>
                    <a:pt x="335" y="137"/>
                  </a:lnTo>
                  <a:lnTo>
                    <a:pt x="337" y="135"/>
                  </a:lnTo>
                  <a:lnTo>
                    <a:pt x="337" y="135"/>
                  </a:lnTo>
                  <a:close/>
                  <a:moveTo>
                    <a:pt x="47" y="83"/>
                  </a:moveTo>
                  <a:lnTo>
                    <a:pt x="47" y="83"/>
                  </a:lnTo>
                  <a:lnTo>
                    <a:pt x="45" y="83"/>
                  </a:lnTo>
                  <a:lnTo>
                    <a:pt x="45" y="83"/>
                  </a:lnTo>
                  <a:lnTo>
                    <a:pt x="45" y="85"/>
                  </a:lnTo>
                  <a:lnTo>
                    <a:pt x="45" y="86"/>
                  </a:lnTo>
                  <a:lnTo>
                    <a:pt x="45" y="86"/>
                  </a:lnTo>
                  <a:lnTo>
                    <a:pt x="47" y="83"/>
                  </a:lnTo>
                  <a:lnTo>
                    <a:pt x="47" y="83"/>
                  </a:lnTo>
                  <a:close/>
                  <a:moveTo>
                    <a:pt x="111" y="24"/>
                  </a:moveTo>
                  <a:lnTo>
                    <a:pt x="111" y="24"/>
                  </a:lnTo>
                  <a:lnTo>
                    <a:pt x="109" y="24"/>
                  </a:lnTo>
                  <a:lnTo>
                    <a:pt x="109" y="24"/>
                  </a:lnTo>
                  <a:lnTo>
                    <a:pt x="109" y="27"/>
                  </a:lnTo>
                  <a:lnTo>
                    <a:pt x="109" y="27"/>
                  </a:lnTo>
                  <a:lnTo>
                    <a:pt x="111" y="27"/>
                  </a:lnTo>
                  <a:lnTo>
                    <a:pt x="111" y="27"/>
                  </a:lnTo>
                  <a:lnTo>
                    <a:pt x="111" y="24"/>
                  </a:lnTo>
                  <a:lnTo>
                    <a:pt x="111" y="24"/>
                  </a:lnTo>
                  <a:close/>
                  <a:moveTo>
                    <a:pt x="30" y="234"/>
                  </a:moveTo>
                  <a:lnTo>
                    <a:pt x="30" y="234"/>
                  </a:lnTo>
                  <a:lnTo>
                    <a:pt x="31" y="233"/>
                  </a:lnTo>
                  <a:lnTo>
                    <a:pt x="31" y="233"/>
                  </a:lnTo>
                  <a:lnTo>
                    <a:pt x="31" y="233"/>
                  </a:lnTo>
                  <a:lnTo>
                    <a:pt x="31" y="233"/>
                  </a:lnTo>
                  <a:lnTo>
                    <a:pt x="28" y="233"/>
                  </a:lnTo>
                  <a:lnTo>
                    <a:pt x="28" y="233"/>
                  </a:lnTo>
                  <a:lnTo>
                    <a:pt x="30" y="234"/>
                  </a:lnTo>
                  <a:lnTo>
                    <a:pt x="30" y="234"/>
                  </a:lnTo>
                  <a:close/>
                  <a:moveTo>
                    <a:pt x="180" y="315"/>
                  </a:moveTo>
                  <a:lnTo>
                    <a:pt x="180" y="315"/>
                  </a:lnTo>
                  <a:lnTo>
                    <a:pt x="180" y="318"/>
                  </a:lnTo>
                  <a:lnTo>
                    <a:pt x="180" y="318"/>
                  </a:lnTo>
                  <a:lnTo>
                    <a:pt x="180" y="318"/>
                  </a:lnTo>
                  <a:lnTo>
                    <a:pt x="180" y="318"/>
                  </a:lnTo>
                  <a:lnTo>
                    <a:pt x="182" y="315"/>
                  </a:lnTo>
                  <a:lnTo>
                    <a:pt x="182" y="315"/>
                  </a:lnTo>
                  <a:lnTo>
                    <a:pt x="180" y="315"/>
                  </a:lnTo>
                  <a:lnTo>
                    <a:pt x="180" y="315"/>
                  </a:lnTo>
                  <a:close/>
                  <a:moveTo>
                    <a:pt x="180" y="15"/>
                  </a:moveTo>
                  <a:lnTo>
                    <a:pt x="180" y="15"/>
                  </a:lnTo>
                  <a:lnTo>
                    <a:pt x="180" y="15"/>
                  </a:lnTo>
                  <a:lnTo>
                    <a:pt x="180" y="15"/>
                  </a:lnTo>
                  <a:lnTo>
                    <a:pt x="182" y="14"/>
                  </a:lnTo>
                  <a:lnTo>
                    <a:pt x="182" y="14"/>
                  </a:lnTo>
                  <a:lnTo>
                    <a:pt x="180" y="14"/>
                  </a:lnTo>
                  <a:lnTo>
                    <a:pt x="180" y="14"/>
                  </a:lnTo>
                  <a:lnTo>
                    <a:pt x="180" y="15"/>
                  </a:lnTo>
                  <a:lnTo>
                    <a:pt x="180" y="15"/>
                  </a:lnTo>
                  <a:close/>
                  <a:moveTo>
                    <a:pt x="237" y="24"/>
                  </a:moveTo>
                  <a:lnTo>
                    <a:pt x="237" y="24"/>
                  </a:lnTo>
                  <a:lnTo>
                    <a:pt x="236" y="22"/>
                  </a:lnTo>
                  <a:lnTo>
                    <a:pt x="236" y="22"/>
                  </a:lnTo>
                  <a:lnTo>
                    <a:pt x="234" y="25"/>
                  </a:lnTo>
                  <a:lnTo>
                    <a:pt x="234" y="25"/>
                  </a:lnTo>
                  <a:lnTo>
                    <a:pt x="237" y="24"/>
                  </a:lnTo>
                  <a:lnTo>
                    <a:pt x="237" y="24"/>
                  </a:lnTo>
                  <a:close/>
                  <a:moveTo>
                    <a:pt x="136" y="324"/>
                  </a:moveTo>
                  <a:lnTo>
                    <a:pt x="136" y="324"/>
                  </a:lnTo>
                  <a:lnTo>
                    <a:pt x="138" y="324"/>
                  </a:lnTo>
                  <a:lnTo>
                    <a:pt x="138" y="324"/>
                  </a:lnTo>
                  <a:lnTo>
                    <a:pt x="139" y="321"/>
                  </a:lnTo>
                  <a:lnTo>
                    <a:pt x="139" y="321"/>
                  </a:lnTo>
                  <a:lnTo>
                    <a:pt x="136" y="324"/>
                  </a:lnTo>
                  <a:lnTo>
                    <a:pt x="136" y="324"/>
                  </a:lnTo>
                  <a:close/>
                  <a:moveTo>
                    <a:pt x="335" y="89"/>
                  </a:moveTo>
                  <a:lnTo>
                    <a:pt x="335" y="89"/>
                  </a:lnTo>
                  <a:lnTo>
                    <a:pt x="337" y="90"/>
                  </a:lnTo>
                  <a:lnTo>
                    <a:pt x="338" y="93"/>
                  </a:lnTo>
                  <a:lnTo>
                    <a:pt x="338" y="93"/>
                  </a:lnTo>
                  <a:lnTo>
                    <a:pt x="335" y="89"/>
                  </a:lnTo>
                  <a:lnTo>
                    <a:pt x="335" y="89"/>
                  </a:lnTo>
                  <a:close/>
                  <a:moveTo>
                    <a:pt x="258" y="305"/>
                  </a:moveTo>
                  <a:lnTo>
                    <a:pt x="258" y="305"/>
                  </a:lnTo>
                  <a:lnTo>
                    <a:pt x="257" y="302"/>
                  </a:lnTo>
                  <a:lnTo>
                    <a:pt x="257" y="302"/>
                  </a:lnTo>
                  <a:lnTo>
                    <a:pt x="257" y="302"/>
                  </a:lnTo>
                  <a:lnTo>
                    <a:pt x="257" y="302"/>
                  </a:lnTo>
                  <a:lnTo>
                    <a:pt x="257" y="305"/>
                  </a:lnTo>
                  <a:lnTo>
                    <a:pt x="257" y="305"/>
                  </a:lnTo>
                  <a:lnTo>
                    <a:pt x="258" y="305"/>
                  </a:lnTo>
                  <a:lnTo>
                    <a:pt x="258" y="305"/>
                  </a:lnTo>
                  <a:close/>
                  <a:moveTo>
                    <a:pt x="57" y="284"/>
                  </a:moveTo>
                  <a:lnTo>
                    <a:pt x="57" y="284"/>
                  </a:lnTo>
                  <a:lnTo>
                    <a:pt x="57" y="282"/>
                  </a:lnTo>
                  <a:lnTo>
                    <a:pt x="57" y="282"/>
                  </a:lnTo>
                  <a:lnTo>
                    <a:pt x="57" y="282"/>
                  </a:lnTo>
                  <a:lnTo>
                    <a:pt x="57" y="282"/>
                  </a:lnTo>
                  <a:lnTo>
                    <a:pt x="55" y="284"/>
                  </a:lnTo>
                  <a:lnTo>
                    <a:pt x="57" y="284"/>
                  </a:lnTo>
                  <a:lnTo>
                    <a:pt x="57" y="284"/>
                  </a:lnTo>
                  <a:lnTo>
                    <a:pt x="57" y="284"/>
                  </a:lnTo>
                  <a:lnTo>
                    <a:pt x="57" y="284"/>
                  </a:lnTo>
                  <a:close/>
                  <a:moveTo>
                    <a:pt x="54" y="281"/>
                  </a:moveTo>
                  <a:lnTo>
                    <a:pt x="54" y="281"/>
                  </a:lnTo>
                  <a:lnTo>
                    <a:pt x="54" y="279"/>
                  </a:lnTo>
                  <a:lnTo>
                    <a:pt x="54" y="278"/>
                  </a:lnTo>
                  <a:lnTo>
                    <a:pt x="54" y="278"/>
                  </a:lnTo>
                  <a:lnTo>
                    <a:pt x="52" y="279"/>
                  </a:lnTo>
                  <a:lnTo>
                    <a:pt x="52" y="279"/>
                  </a:lnTo>
                  <a:lnTo>
                    <a:pt x="54" y="281"/>
                  </a:lnTo>
                  <a:lnTo>
                    <a:pt x="54" y="281"/>
                  </a:lnTo>
                  <a:close/>
                  <a:moveTo>
                    <a:pt x="101" y="28"/>
                  </a:moveTo>
                  <a:lnTo>
                    <a:pt x="101" y="28"/>
                  </a:lnTo>
                  <a:lnTo>
                    <a:pt x="102" y="29"/>
                  </a:lnTo>
                  <a:lnTo>
                    <a:pt x="102" y="29"/>
                  </a:lnTo>
                  <a:lnTo>
                    <a:pt x="102" y="29"/>
                  </a:lnTo>
                  <a:lnTo>
                    <a:pt x="102" y="29"/>
                  </a:lnTo>
                  <a:lnTo>
                    <a:pt x="103" y="27"/>
                  </a:lnTo>
                  <a:lnTo>
                    <a:pt x="103" y="27"/>
                  </a:lnTo>
                  <a:lnTo>
                    <a:pt x="101" y="28"/>
                  </a:lnTo>
                  <a:lnTo>
                    <a:pt x="101" y="28"/>
                  </a:lnTo>
                  <a:close/>
                  <a:moveTo>
                    <a:pt x="89" y="36"/>
                  </a:moveTo>
                  <a:lnTo>
                    <a:pt x="89" y="36"/>
                  </a:lnTo>
                  <a:lnTo>
                    <a:pt x="88" y="38"/>
                  </a:lnTo>
                  <a:lnTo>
                    <a:pt x="88" y="38"/>
                  </a:lnTo>
                  <a:lnTo>
                    <a:pt x="89" y="39"/>
                  </a:lnTo>
                  <a:lnTo>
                    <a:pt x="89" y="39"/>
                  </a:lnTo>
                  <a:lnTo>
                    <a:pt x="89" y="36"/>
                  </a:lnTo>
                  <a:lnTo>
                    <a:pt x="89" y="36"/>
                  </a:lnTo>
                  <a:close/>
                  <a:moveTo>
                    <a:pt x="54" y="274"/>
                  </a:moveTo>
                  <a:lnTo>
                    <a:pt x="54" y="274"/>
                  </a:lnTo>
                  <a:lnTo>
                    <a:pt x="55" y="274"/>
                  </a:lnTo>
                  <a:lnTo>
                    <a:pt x="55" y="274"/>
                  </a:lnTo>
                  <a:lnTo>
                    <a:pt x="54" y="272"/>
                  </a:lnTo>
                  <a:lnTo>
                    <a:pt x="54" y="272"/>
                  </a:lnTo>
                  <a:lnTo>
                    <a:pt x="54" y="272"/>
                  </a:lnTo>
                  <a:lnTo>
                    <a:pt x="54" y="274"/>
                  </a:lnTo>
                  <a:lnTo>
                    <a:pt x="54" y="274"/>
                  </a:lnTo>
                  <a:close/>
                  <a:moveTo>
                    <a:pt x="170" y="15"/>
                  </a:moveTo>
                  <a:lnTo>
                    <a:pt x="170" y="15"/>
                  </a:lnTo>
                  <a:lnTo>
                    <a:pt x="170" y="15"/>
                  </a:lnTo>
                  <a:lnTo>
                    <a:pt x="170" y="15"/>
                  </a:lnTo>
                  <a:lnTo>
                    <a:pt x="172" y="14"/>
                  </a:lnTo>
                  <a:lnTo>
                    <a:pt x="172" y="14"/>
                  </a:lnTo>
                  <a:lnTo>
                    <a:pt x="170" y="14"/>
                  </a:lnTo>
                  <a:lnTo>
                    <a:pt x="170" y="14"/>
                  </a:lnTo>
                  <a:lnTo>
                    <a:pt x="170" y="15"/>
                  </a:lnTo>
                  <a:lnTo>
                    <a:pt x="170" y="15"/>
                  </a:lnTo>
                  <a:close/>
                  <a:moveTo>
                    <a:pt x="325" y="119"/>
                  </a:moveTo>
                  <a:lnTo>
                    <a:pt x="325" y="119"/>
                  </a:lnTo>
                  <a:lnTo>
                    <a:pt x="325" y="117"/>
                  </a:lnTo>
                  <a:lnTo>
                    <a:pt x="325" y="116"/>
                  </a:lnTo>
                  <a:lnTo>
                    <a:pt x="325" y="116"/>
                  </a:lnTo>
                  <a:lnTo>
                    <a:pt x="325" y="119"/>
                  </a:lnTo>
                  <a:lnTo>
                    <a:pt x="325" y="119"/>
                  </a:lnTo>
                  <a:close/>
                  <a:moveTo>
                    <a:pt x="301" y="62"/>
                  </a:moveTo>
                  <a:lnTo>
                    <a:pt x="301" y="62"/>
                  </a:lnTo>
                  <a:lnTo>
                    <a:pt x="301" y="62"/>
                  </a:lnTo>
                  <a:lnTo>
                    <a:pt x="301" y="62"/>
                  </a:lnTo>
                  <a:lnTo>
                    <a:pt x="300" y="65"/>
                  </a:lnTo>
                  <a:lnTo>
                    <a:pt x="300" y="65"/>
                  </a:lnTo>
                  <a:lnTo>
                    <a:pt x="302" y="63"/>
                  </a:lnTo>
                  <a:lnTo>
                    <a:pt x="302" y="63"/>
                  </a:lnTo>
                  <a:lnTo>
                    <a:pt x="301" y="62"/>
                  </a:lnTo>
                  <a:lnTo>
                    <a:pt x="301" y="62"/>
                  </a:lnTo>
                  <a:close/>
                  <a:moveTo>
                    <a:pt x="68" y="55"/>
                  </a:moveTo>
                  <a:lnTo>
                    <a:pt x="68" y="55"/>
                  </a:lnTo>
                  <a:lnTo>
                    <a:pt x="67" y="56"/>
                  </a:lnTo>
                  <a:lnTo>
                    <a:pt x="67" y="56"/>
                  </a:lnTo>
                  <a:lnTo>
                    <a:pt x="69" y="58"/>
                  </a:lnTo>
                  <a:lnTo>
                    <a:pt x="69" y="58"/>
                  </a:lnTo>
                  <a:lnTo>
                    <a:pt x="68" y="55"/>
                  </a:lnTo>
                  <a:lnTo>
                    <a:pt x="68" y="55"/>
                  </a:lnTo>
                  <a:close/>
                  <a:moveTo>
                    <a:pt x="290" y="285"/>
                  </a:moveTo>
                  <a:lnTo>
                    <a:pt x="290" y="285"/>
                  </a:lnTo>
                  <a:lnTo>
                    <a:pt x="290" y="288"/>
                  </a:lnTo>
                  <a:lnTo>
                    <a:pt x="290" y="288"/>
                  </a:lnTo>
                  <a:lnTo>
                    <a:pt x="290" y="288"/>
                  </a:lnTo>
                  <a:lnTo>
                    <a:pt x="290" y="288"/>
                  </a:lnTo>
                  <a:lnTo>
                    <a:pt x="291" y="287"/>
                  </a:lnTo>
                  <a:lnTo>
                    <a:pt x="291" y="287"/>
                  </a:lnTo>
                  <a:lnTo>
                    <a:pt x="290" y="285"/>
                  </a:lnTo>
                  <a:lnTo>
                    <a:pt x="290" y="285"/>
                  </a:lnTo>
                  <a:close/>
                  <a:moveTo>
                    <a:pt x="273" y="36"/>
                  </a:moveTo>
                  <a:lnTo>
                    <a:pt x="273" y="36"/>
                  </a:lnTo>
                  <a:lnTo>
                    <a:pt x="271" y="36"/>
                  </a:lnTo>
                  <a:lnTo>
                    <a:pt x="271" y="36"/>
                  </a:lnTo>
                  <a:lnTo>
                    <a:pt x="271" y="36"/>
                  </a:lnTo>
                  <a:lnTo>
                    <a:pt x="271" y="36"/>
                  </a:lnTo>
                  <a:lnTo>
                    <a:pt x="271" y="36"/>
                  </a:lnTo>
                  <a:lnTo>
                    <a:pt x="271" y="36"/>
                  </a:lnTo>
                  <a:lnTo>
                    <a:pt x="273" y="38"/>
                  </a:lnTo>
                  <a:lnTo>
                    <a:pt x="273" y="36"/>
                  </a:lnTo>
                  <a:lnTo>
                    <a:pt x="273" y="36"/>
                  </a:lnTo>
                  <a:close/>
                  <a:moveTo>
                    <a:pt x="57" y="71"/>
                  </a:moveTo>
                  <a:lnTo>
                    <a:pt x="57" y="71"/>
                  </a:lnTo>
                  <a:lnTo>
                    <a:pt x="57" y="71"/>
                  </a:lnTo>
                  <a:lnTo>
                    <a:pt x="57" y="71"/>
                  </a:lnTo>
                  <a:lnTo>
                    <a:pt x="55" y="71"/>
                  </a:lnTo>
                  <a:lnTo>
                    <a:pt x="55" y="71"/>
                  </a:lnTo>
                  <a:lnTo>
                    <a:pt x="55" y="72"/>
                  </a:lnTo>
                  <a:lnTo>
                    <a:pt x="55" y="72"/>
                  </a:lnTo>
                  <a:lnTo>
                    <a:pt x="57" y="71"/>
                  </a:lnTo>
                  <a:lnTo>
                    <a:pt x="57" y="71"/>
                  </a:lnTo>
                  <a:close/>
                  <a:moveTo>
                    <a:pt x="175" y="315"/>
                  </a:moveTo>
                  <a:lnTo>
                    <a:pt x="175" y="315"/>
                  </a:lnTo>
                  <a:lnTo>
                    <a:pt x="173" y="315"/>
                  </a:lnTo>
                  <a:lnTo>
                    <a:pt x="173" y="318"/>
                  </a:lnTo>
                  <a:lnTo>
                    <a:pt x="173" y="318"/>
                  </a:lnTo>
                  <a:lnTo>
                    <a:pt x="175" y="315"/>
                  </a:lnTo>
                  <a:lnTo>
                    <a:pt x="175" y="315"/>
                  </a:lnTo>
                  <a:close/>
                  <a:moveTo>
                    <a:pt x="57" y="68"/>
                  </a:moveTo>
                  <a:lnTo>
                    <a:pt x="57" y="68"/>
                  </a:lnTo>
                  <a:lnTo>
                    <a:pt x="58" y="68"/>
                  </a:lnTo>
                  <a:lnTo>
                    <a:pt x="58" y="68"/>
                  </a:lnTo>
                  <a:lnTo>
                    <a:pt x="58" y="68"/>
                  </a:lnTo>
                  <a:lnTo>
                    <a:pt x="58" y="66"/>
                  </a:lnTo>
                  <a:lnTo>
                    <a:pt x="58" y="66"/>
                  </a:lnTo>
                  <a:lnTo>
                    <a:pt x="57" y="68"/>
                  </a:lnTo>
                  <a:lnTo>
                    <a:pt x="57" y="68"/>
                  </a:lnTo>
                  <a:close/>
                  <a:moveTo>
                    <a:pt x="47" y="272"/>
                  </a:moveTo>
                  <a:lnTo>
                    <a:pt x="47" y="272"/>
                  </a:lnTo>
                  <a:lnTo>
                    <a:pt x="48" y="274"/>
                  </a:lnTo>
                  <a:lnTo>
                    <a:pt x="48" y="274"/>
                  </a:lnTo>
                  <a:lnTo>
                    <a:pt x="48" y="272"/>
                  </a:lnTo>
                  <a:lnTo>
                    <a:pt x="48" y="272"/>
                  </a:lnTo>
                  <a:lnTo>
                    <a:pt x="48" y="272"/>
                  </a:lnTo>
                  <a:lnTo>
                    <a:pt x="47" y="272"/>
                  </a:lnTo>
                  <a:lnTo>
                    <a:pt x="47" y="272"/>
                  </a:lnTo>
                  <a:close/>
                  <a:moveTo>
                    <a:pt x="81" y="306"/>
                  </a:moveTo>
                  <a:lnTo>
                    <a:pt x="81" y="306"/>
                  </a:lnTo>
                  <a:lnTo>
                    <a:pt x="79" y="305"/>
                  </a:lnTo>
                  <a:lnTo>
                    <a:pt x="78" y="304"/>
                  </a:lnTo>
                  <a:lnTo>
                    <a:pt x="78" y="304"/>
                  </a:lnTo>
                  <a:lnTo>
                    <a:pt x="81" y="306"/>
                  </a:lnTo>
                  <a:lnTo>
                    <a:pt x="81" y="306"/>
                  </a:lnTo>
                  <a:close/>
                  <a:moveTo>
                    <a:pt x="322" y="112"/>
                  </a:moveTo>
                  <a:lnTo>
                    <a:pt x="322" y="112"/>
                  </a:lnTo>
                  <a:lnTo>
                    <a:pt x="324" y="112"/>
                  </a:lnTo>
                  <a:lnTo>
                    <a:pt x="324" y="112"/>
                  </a:lnTo>
                  <a:lnTo>
                    <a:pt x="321" y="109"/>
                  </a:lnTo>
                  <a:lnTo>
                    <a:pt x="321" y="109"/>
                  </a:lnTo>
                  <a:lnTo>
                    <a:pt x="322" y="112"/>
                  </a:lnTo>
                  <a:lnTo>
                    <a:pt x="322" y="112"/>
                  </a:lnTo>
                  <a:close/>
                  <a:moveTo>
                    <a:pt x="81" y="44"/>
                  </a:moveTo>
                  <a:lnTo>
                    <a:pt x="81" y="44"/>
                  </a:lnTo>
                  <a:lnTo>
                    <a:pt x="81" y="44"/>
                  </a:lnTo>
                  <a:lnTo>
                    <a:pt x="81" y="44"/>
                  </a:lnTo>
                  <a:lnTo>
                    <a:pt x="84" y="44"/>
                  </a:lnTo>
                  <a:lnTo>
                    <a:pt x="84" y="44"/>
                  </a:lnTo>
                  <a:lnTo>
                    <a:pt x="82" y="42"/>
                  </a:lnTo>
                  <a:lnTo>
                    <a:pt x="82" y="42"/>
                  </a:lnTo>
                  <a:lnTo>
                    <a:pt x="81" y="44"/>
                  </a:lnTo>
                  <a:lnTo>
                    <a:pt x="81" y="44"/>
                  </a:lnTo>
                  <a:close/>
                  <a:moveTo>
                    <a:pt x="243" y="28"/>
                  </a:moveTo>
                  <a:lnTo>
                    <a:pt x="243" y="28"/>
                  </a:lnTo>
                  <a:lnTo>
                    <a:pt x="243" y="28"/>
                  </a:lnTo>
                  <a:lnTo>
                    <a:pt x="243" y="28"/>
                  </a:lnTo>
                  <a:lnTo>
                    <a:pt x="244" y="27"/>
                  </a:lnTo>
                  <a:lnTo>
                    <a:pt x="244" y="27"/>
                  </a:lnTo>
                  <a:lnTo>
                    <a:pt x="243" y="27"/>
                  </a:lnTo>
                  <a:lnTo>
                    <a:pt x="243" y="27"/>
                  </a:lnTo>
                  <a:lnTo>
                    <a:pt x="243" y="28"/>
                  </a:lnTo>
                  <a:lnTo>
                    <a:pt x="243" y="28"/>
                  </a:lnTo>
                  <a:close/>
                  <a:moveTo>
                    <a:pt x="163" y="311"/>
                  </a:moveTo>
                  <a:lnTo>
                    <a:pt x="163" y="311"/>
                  </a:lnTo>
                  <a:lnTo>
                    <a:pt x="163" y="312"/>
                  </a:lnTo>
                  <a:lnTo>
                    <a:pt x="163" y="312"/>
                  </a:lnTo>
                  <a:lnTo>
                    <a:pt x="166" y="312"/>
                  </a:lnTo>
                  <a:lnTo>
                    <a:pt x="166" y="312"/>
                  </a:lnTo>
                  <a:lnTo>
                    <a:pt x="166" y="311"/>
                  </a:lnTo>
                  <a:lnTo>
                    <a:pt x="166" y="311"/>
                  </a:lnTo>
                  <a:lnTo>
                    <a:pt x="163" y="311"/>
                  </a:lnTo>
                  <a:lnTo>
                    <a:pt x="163" y="311"/>
                  </a:lnTo>
                  <a:close/>
                  <a:moveTo>
                    <a:pt x="278" y="41"/>
                  </a:moveTo>
                  <a:lnTo>
                    <a:pt x="278" y="41"/>
                  </a:lnTo>
                  <a:lnTo>
                    <a:pt x="278" y="41"/>
                  </a:lnTo>
                  <a:lnTo>
                    <a:pt x="280" y="42"/>
                  </a:lnTo>
                  <a:lnTo>
                    <a:pt x="280" y="42"/>
                  </a:lnTo>
                  <a:lnTo>
                    <a:pt x="278" y="41"/>
                  </a:lnTo>
                  <a:lnTo>
                    <a:pt x="278" y="41"/>
                  </a:lnTo>
                  <a:close/>
                  <a:moveTo>
                    <a:pt x="162" y="311"/>
                  </a:moveTo>
                  <a:lnTo>
                    <a:pt x="162" y="311"/>
                  </a:lnTo>
                  <a:lnTo>
                    <a:pt x="162" y="311"/>
                  </a:lnTo>
                  <a:lnTo>
                    <a:pt x="162" y="311"/>
                  </a:lnTo>
                  <a:lnTo>
                    <a:pt x="159" y="311"/>
                  </a:lnTo>
                  <a:lnTo>
                    <a:pt x="159" y="311"/>
                  </a:lnTo>
                  <a:lnTo>
                    <a:pt x="159" y="311"/>
                  </a:lnTo>
                  <a:lnTo>
                    <a:pt x="159" y="311"/>
                  </a:lnTo>
                  <a:lnTo>
                    <a:pt x="162" y="311"/>
                  </a:lnTo>
                  <a:lnTo>
                    <a:pt x="162" y="311"/>
                  </a:lnTo>
                  <a:close/>
                  <a:moveTo>
                    <a:pt x="331" y="204"/>
                  </a:moveTo>
                  <a:lnTo>
                    <a:pt x="331" y="204"/>
                  </a:lnTo>
                  <a:lnTo>
                    <a:pt x="331" y="206"/>
                  </a:lnTo>
                  <a:lnTo>
                    <a:pt x="331" y="206"/>
                  </a:lnTo>
                  <a:lnTo>
                    <a:pt x="331" y="206"/>
                  </a:lnTo>
                  <a:lnTo>
                    <a:pt x="331" y="204"/>
                  </a:lnTo>
                  <a:lnTo>
                    <a:pt x="331" y="204"/>
                  </a:lnTo>
                  <a:close/>
                  <a:moveTo>
                    <a:pt x="35" y="109"/>
                  </a:moveTo>
                  <a:lnTo>
                    <a:pt x="35" y="109"/>
                  </a:lnTo>
                  <a:lnTo>
                    <a:pt x="35" y="109"/>
                  </a:lnTo>
                  <a:lnTo>
                    <a:pt x="35" y="109"/>
                  </a:lnTo>
                  <a:lnTo>
                    <a:pt x="35" y="108"/>
                  </a:lnTo>
                  <a:lnTo>
                    <a:pt x="35" y="108"/>
                  </a:lnTo>
                  <a:lnTo>
                    <a:pt x="34" y="108"/>
                  </a:lnTo>
                  <a:lnTo>
                    <a:pt x="34" y="108"/>
                  </a:lnTo>
                  <a:lnTo>
                    <a:pt x="35" y="109"/>
                  </a:lnTo>
                  <a:lnTo>
                    <a:pt x="35" y="109"/>
                  </a:lnTo>
                  <a:close/>
                  <a:moveTo>
                    <a:pt x="342" y="200"/>
                  </a:moveTo>
                  <a:lnTo>
                    <a:pt x="342" y="200"/>
                  </a:lnTo>
                  <a:lnTo>
                    <a:pt x="342" y="198"/>
                  </a:lnTo>
                  <a:lnTo>
                    <a:pt x="341" y="198"/>
                  </a:lnTo>
                  <a:lnTo>
                    <a:pt x="341" y="198"/>
                  </a:lnTo>
                  <a:lnTo>
                    <a:pt x="342" y="200"/>
                  </a:lnTo>
                  <a:lnTo>
                    <a:pt x="342" y="200"/>
                  </a:lnTo>
                  <a:close/>
                  <a:moveTo>
                    <a:pt x="328" y="115"/>
                  </a:moveTo>
                  <a:lnTo>
                    <a:pt x="328" y="115"/>
                  </a:lnTo>
                  <a:lnTo>
                    <a:pt x="329" y="115"/>
                  </a:lnTo>
                  <a:lnTo>
                    <a:pt x="329" y="115"/>
                  </a:lnTo>
                  <a:lnTo>
                    <a:pt x="329" y="115"/>
                  </a:lnTo>
                  <a:lnTo>
                    <a:pt x="328" y="115"/>
                  </a:lnTo>
                  <a:lnTo>
                    <a:pt x="328" y="115"/>
                  </a:lnTo>
                  <a:close/>
                  <a:moveTo>
                    <a:pt x="15" y="153"/>
                  </a:moveTo>
                  <a:lnTo>
                    <a:pt x="15" y="153"/>
                  </a:lnTo>
                  <a:lnTo>
                    <a:pt x="15" y="153"/>
                  </a:lnTo>
                  <a:lnTo>
                    <a:pt x="15" y="153"/>
                  </a:lnTo>
                  <a:lnTo>
                    <a:pt x="15" y="154"/>
                  </a:lnTo>
                  <a:lnTo>
                    <a:pt x="15" y="154"/>
                  </a:lnTo>
                  <a:lnTo>
                    <a:pt x="15" y="154"/>
                  </a:lnTo>
                  <a:lnTo>
                    <a:pt x="15" y="154"/>
                  </a:lnTo>
                  <a:lnTo>
                    <a:pt x="15" y="153"/>
                  </a:lnTo>
                  <a:lnTo>
                    <a:pt x="15" y="153"/>
                  </a:lnTo>
                  <a:close/>
                  <a:moveTo>
                    <a:pt x="192" y="14"/>
                  </a:moveTo>
                  <a:lnTo>
                    <a:pt x="192" y="14"/>
                  </a:lnTo>
                  <a:lnTo>
                    <a:pt x="192" y="14"/>
                  </a:lnTo>
                  <a:lnTo>
                    <a:pt x="192" y="15"/>
                  </a:lnTo>
                  <a:lnTo>
                    <a:pt x="192" y="15"/>
                  </a:lnTo>
                  <a:lnTo>
                    <a:pt x="192" y="15"/>
                  </a:lnTo>
                  <a:lnTo>
                    <a:pt x="192" y="15"/>
                  </a:lnTo>
                  <a:lnTo>
                    <a:pt x="192" y="14"/>
                  </a:lnTo>
                  <a:lnTo>
                    <a:pt x="192" y="14"/>
                  </a:lnTo>
                  <a:close/>
                  <a:moveTo>
                    <a:pt x="275" y="45"/>
                  </a:moveTo>
                  <a:lnTo>
                    <a:pt x="275" y="45"/>
                  </a:lnTo>
                  <a:lnTo>
                    <a:pt x="275" y="45"/>
                  </a:lnTo>
                  <a:lnTo>
                    <a:pt x="275" y="45"/>
                  </a:lnTo>
                  <a:lnTo>
                    <a:pt x="277" y="44"/>
                  </a:lnTo>
                  <a:lnTo>
                    <a:pt x="277" y="44"/>
                  </a:lnTo>
                  <a:lnTo>
                    <a:pt x="275" y="44"/>
                  </a:lnTo>
                  <a:lnTo>
                    <a:pt x="275" y="45"/>
                  </a:lnTo>
                  <a:lnTo>
                    <a:pt x="275" y="45"/>
                  </a:lnTo>
                  <a:close/>
                  <a:moveTo>
                    <a:pt x="190" y="11"/>
                  </a:moveTo>
                  <a:lnTo>
                    <a:pt x="190" y="11"/>
                  </a:lnTo>
                  <a:lnTo>
                    <a:pt x="193" y="11"/>
                  </a:lnTo>
                  <a:lnTo>
                    <a:pt x="193" y="11"/>
                  </a:lnTo>
                  <a:lnTo>
                    <a:pt x="192" y="11"/>
                  </a:lnTo>
                  <a:lnTo>
                    <a:pt x="192" y="11"/>
                  </a:lnTo>
                  <a:lnTo>
                    <a:pt x="190" y="11"/>
                  </a:lnTo>
                  <a:lnTo>
                    <a:pt x="190" y="11"/>
                  </a:lnTo>
                  <a:close/>
                  <a:moveTo>
                    <a:pt x="132" y="322"/>
                  </a:moveTo>
                  <a:lnTo>
                    <a:pt x="132" y="322"/>
                  </a:lnTo>
                  <a:lnTo>
                    <a:pt x="130" y="322"/>
                  </a:lnTo>
                  <a:lnTo>
                    <a:pt x="130" y="322"/>
                  </a:lnTo>
                  <a:lnTo>
                    <a:pt x="130" y="324"/>
                  </a:lnTo>
                  <a:lnTo>
                    <a:pt x="130" y="324"/>
                  </a:lnTo>
                  <a:lnTo>
                    <a:pt x="132" y="322"/>
                  </a:lnTo>
                  <a:lnTo>
                    <a:pt x="132" y="322"/>
                  </a:lnTo>
                  <a:close/>
                  <a:moveTo>
                    <a:pt x="24" y="142"/>
                  </a:moveTo>
                  <a:lnTo>
                    <a:pt x="24" y="142"/>
                  </a:lnTo>
                  <a:lnTo>
                    <a:pt x="24" y="142"/>
                  </a:lnTo>
                  <a:lnTo>
                    <a:pt x="24" y="140"/>
                  </a:lnTo>
                  <a:lnTo>
                    <a:pt x="24" y="140"/>
                  </a:lnTo>
                  <a:lnTo>
                    <a:pt x="24" y="142"/>
                  </a:lnTo>
                  <a:lnTo>
                    <a:pt x="24" y="142"/>
                  </a:lnTo>
                  <a:close/>
                  <a:moveTo>
                    <a:pt x="334" y="150"/>
                  </a:moveTo>
                  <a:lnTo>
                    <a:pt x="334" y="150"/>
                  </a:lnTo>
                  <a:lnTo>
                    <a:pt x="332" y="150"/>
                  </a:lnTo>
                  <a:lnTo>
                    <a:pt x="332" y="150"/>
                  </a:lnTo>
                  <a:lnTo>
                    <a:pt x="332" y="152"/>
                  </a:lnTo>
                  <a:lnTo>
                    <a:pt x="332" y="152"/>
                  </a:lnTo>
                  <a:lnTo>
                    <a:pt x="334" y="152"/>
                  </a:lnTo>
                  <a:lnTo>
                    <a:pt x="334" y="152"/>
                  </a:lnTo>
                  <a:lnTo>
                    <a:pt x="334" y="150"/>
                  </a:lnTo>
                  <a:lnTo>
                    <a:pt x="334" y="150"/>
                  </a:lnTo>
                  <a:close/>
                  <a:moveTo>
                    <a:pt x="27" y="224"/>
                  </a:moveTo>
                  <a:lnTo>
                    <a:pt x="27" y="224"/>
                  </a:lnTo>
                  <a:lnTo>
                    <a:pt x="25" y="224"/>
                  </a:lnTo>
                  <a:lnTo>
                    <a:pt x="25" y="225"/>
                  </a:lnTo>
                  <a:lnTo>
                    <a:pt x="25" y="225"/>
                  </a:lnTo>
                  <a:lnTo>
                    <a:pt x="27" y="224"/>
                  </a:lnTo>
                  <a:lnTo>
                    <a:pt x="27" y="224"/>
                  </a:lnTo>
                  <a:close/>
                  <a:moveTo>
                    <a:pt x="176" y="9"/>
                  </a:moveTo>
                  <a:lnTo>
                    <a:pt x="176" y="9"/>
                  </a:lnTo>
                  <a:lnTo>
                    <a:pt x="177" y="9"/>
                  </a:lnTo>
                  <a:lnTo>
                    <a:pt x="177" y="9"/>
                  </a:lnTo>
                  <a:lnTo>
                    <a:pt x="177" y="9"/>
                  </a:lnTo>
                  <a:lnTo>
                    <a:pt x="176" y="9"/>
                  </a:lnTo>
                  <a:lnTo>
                    <a:pt x="176" y="9"/>
                  </a:lnTo>
                  <a:close/>
                  <a:moveTo>
                    <a:pt x="192" y="4"/>
                  </a:moveTo>
                  <a:lnTo>
                    <a:pt x="192" y="4"/>
                  </a:lnTo>
                  <a:lnTo>
                    <a:pt x="192" y="4"/>
                  </a:lnTo>
                  <a:lnTo>
                    <a:pt x="192" y="4"/>
                  </a:lnTo>
                  <a:lnTo>
                    <a:pt x="193" y="4"/>
                  </a:lnTo>
                  <a:lnTo>
                    <a:pt x="193" y="4"/>
                  </a:lnTo>
                  <a:lnTo>
                    <a:pt x="193" y="4"/>
                  </a:lnTo>
                  <a:lnTo>
                    <a:pt x="193" y="4"/>
                  </a:lnTo>
                  <a:lnTo>
                    <a:pt x="192" y="4"/>
                  </a:lnTo>
                  <a:lnTo>
                    <a:pt x="192" y="4"/>
                  </a:lnTo>
                  <a:close/>
                  <a:moveTo>
                    <a:pt x="297" y="58"/>
                  </a:moveTo>
                  <a:lnTo>
                    <a:pt x="297" y="58"/>
                  </a:lnTo>
                  <a:lnTo>
                    <a:pt x="295" y="58"/>
                  </a:lnTo>
                  <a:lnTo>
                    <a:pt x="295" y="58"/>
                  </a:lnTo>
                  <a:lnTo>
                    <a:pt x="295" y="58"/>
                  </a:lnTo>
                  <a:lnTo>
                    <a:pt x="295" y="58"/>
                  </a:lnTo>
                  <a:lnTo>
                    <a:pt x="295" y="58"/>
                  </a:lnTo>
                  <a:lnTo>
                    <a:pt x="297" y="58"/>
                  </a:lnTo>
                  <a:lnTo>
                    <a:pt x="297" y="58"/>
                  </a:lnTo>
                  <a:close/>
                  <a:moveTo>
                    <a:pt x="354" y="142"/>
                  </a:moveTo>
                  <a:lnTo>
                    <a:pt x="354" y="142"/>
                  </a:lnTo>
                  <a:lnTo>
                    <a:pt x="354" y="142"/>
                  </a:lnTo>
                  <a:lnTo>
                    <a:pt x="354" y="142"/>
                  </a:lnTo>
                  <a:lnTo>
                    <a:pt x="354" y="143"/>
                  </a:lnTo>
                  <a:lnTo>
                    <a:pt x="354" y="143"/>
                  </a:lnTo>
                  <a:lnTo>
                    <a:pt x="354" y="143"/>
                  </a:lnTo>
                  <a:lnTo>
                    <a:pt x="354" y="143"/>
                  </a:lnTo>
                  <a:lnTo>
                    <a:pt x="354" y="142"/>
                  </a:lnTo>
                  <a:lnTo>
                    <a:pt x="354" y="142"/>
                  </a:lnTo>
                  <a:close/>
                  <a:moveTo>
                    <a:pt x="148" y="336"/>
                  </a:moveTo>
                  <a:lnTo>
                    <a:pt x="148" y="336"/>
                  </a:lnTo>
                  <a:lnTo>
                    <a:pt x="148" y="336"/>
                  </a:lnTo>
                  <a:lnTo>
                    <a:pt x="148" y="336"/>
                  </a:lnTo>
                  <a:lnTo>
                    <a:pt x="146" y="336"/>
                  </a:lnTo>
                  <a:lnTo>
                    <a:pt x="146" y="336"/>
                  </a:lnTo>
                  <a:lnTo>
                    <a:pt x="146" y="336"/>
                  </a:lnTo>
                  <a:lnTo>
                    <a:pt x="146" y="336"/>
                  </a:lnTo>
                  <a:lnTo>
                    <a:pt x="148" y="336"/>
                  </a:lnTo>
                  <a:lnTo>
                    <a:pt x="148" y="336"/>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143" name="Freeform 98"/>
            <p:cNvSpPr>
              <a:spLocks noEditPoints="1"/>
            </p:cNvSpPr>
            <p:nvPr/>
          </p:nvSpPr>
          <p:spPr bwMode="auto">
            <a:xfrm>
              <a:off x="9679114" y="2065826"/>
              <a:ext cx="273203" cy="276768"/>
            </a:xfrm>
            <a:custGeom>
              <a:avLst/>
              <a:gdLst>
                <a:gd name="T0" fmla="*/ 85 w 207"/>
                <a:gd name="T1" fmla="*/ 96 h 218"/>
                <a:gd name="T2" fmla="*/ 17 w 207"/>
                <a:gd name="T3" fmla="*/ 22 h 218"/>
                <a:gd name="T4" fmla="*/ 9 w 207"/>
                <a:gd name="T5" fmla="*/ 10 h 218"/>
                <a:gd name="T6" fmla="*/ 113 w 207"/>
                <a:gd name="T7" fmla="*/ 0 h 218"/>
                <a:gd name="T8" fmla="*/ 176 w 207"/>
                <a:gd name="T9" fmla="*/ 71 h 218"/>
                <a:gd name="T10" fmla="*/ 203 w 207"/>
                <a:gd name="T11" fmla="*/ 120 h 218"/>
                <a:gd name="T12" fmla="*/ 105 w 207"/>
                <a:gd name="T13" fmla="*/ 216 h 218"/>
                <a:gd name="T14" fmla="*/ 17 w 207"/>
                <a:gd name="T15" fmla="*/ 216 h 218"/>
                <a:gd name="T16" fmla="*/ 2 w 207"/>
                <a:gd name="T17" fmla="*/ 212 h 218"/>
                <a:gd name="T18" fmla="*/ 58 w 207"/>
                <a:gd name="T19" fmla="*/ 161 h 218"/>
                <a:gd name="T20" fmla="*/ 86 w 207"/>
                <a:gd name="T21" fmla="*/ 135 h 218"/>
                <a:gd name="T22" fmla="*/ 99 w 207"/>
                <a:gd name="T23" fmla="*/ 128 h 218"/>
                <a:gd name="T24" fmla="*/ 27 w 207"/>
                <a:gd name="T25" fmla="*/ 32 h 218"/>
                <a:gd name="T26" fmla="*/ 137 w 207"/>
                <a:gd name="T27" fmla="*/ 50 h 218"/>
                <a:gd name="T28" fmla="*/ 46 w 207"/>
                <a:gd name="T29" fmla="*/ 40 h 218"/>
                <a:gd name="T30" fmla="*/ 82 w 207"/>
                <a:gd name="T31" fmla="*/ 50 h 218"/>
                <a:gd name="T32" fmla="*/ 129 w 207"/>
                <a:gd name="T33" fmla="*/ 162 h 218"/>
                <a:gd name="T34" fmla="*/ 73 w 207"/>
                <a:gd name="T35" fmla="*/ 154 h 218"/>
                <a:gd name="T36" fmla="*/ 143 w 207"/>
                <a:gd name="T37" fmla="*/ 97 h 218"/>
                <a:gd name="T38" fmla="*/ 166 w 207"/>
                <a:gd name="T39" fmla="*/ 84 h 218"/>
                <a:gd name="T40" fmla="*/ 86 w 207"/>
                <a:gd name="T41" fmla="*/ 145 h 218"/>
                <a:gd name="T42" fmla="*/ 122 w 207"/>
                <a:gd name="T43" fmla="*/ 135 h 218"/>
                <a:gd name="T44" fmla="*/ 115 w 207"/>
                <a:gd name="T45" fmla="*/ 114 h 218"/>
                <a:gd name="T46" fmla="*/ 180 w 207"/>
                <a:gd name="T47" fmla="*/ 101 h 218"/>
                <a:gd name="T48" fmla="*/ 76 w 207"/>
                <a:gd name="T49" fmla="*/ 169 h 218"/>
                <a:gd name="T50" fmla="*/ 123 w 207"/>
                <a:gd name="T51" fmla="*/ 178 h 218"/>
                <a:gd name="T52" fmla="*/ 39 w 207"/>
                <a:gd name="T53" fmla="*/ 34 h 218"/>
                <a:gd name="T54" fmla="*/ 125 w 207"/>
                <a:gd name="T55" fmla="*/ 33 h 218"/>
                <a:gd name="T56" fmla="*/ 31 w 207"/>
                <a:gd name="T57" fmla="*/ 24 h 218"/>
                <a:gd name="T58" fmla="*/ 17 w 207"/>
                <a:gd name="T59" fmla="*/ 206 h 218"/>
                <a:gd name="T60" fmla="*/ 90 w 207"/>
                <a:gd name="T61" fmla="*/ 205 h 218"/>
                <a:gd name="T62" fmla="*/ 69 w 207"/>
                <a:gd name="T63" fmla="*/ 60 h 218"/>
                <a:gd name="T64" fmla="*/ 149 w 207"/>
                <a:gd name="T65" fmla="*/ 66 h 218"/>
                <a:gd name="T66" fmla="*/ 177 w 207"/>
                <a:gd name="T67" fmla="*/ 130 h 218"/>
                <a:gd name="T68" fmla="*/ 142 w 207"/>
                <a:gd name="T69" fmla="*/ 120 h 218"/>
                <a:gd name="T70" fmla="*/ 106 w 207"/>
                <a:gd name="T71" fmla="*/ 128 h 218"/>
                <a:gd name="T72" fmla="*/ 88 w 207"/>
                <a:gd name="T73" fmla="*/ 17 h 218"/>
                <a:gd name="T74" fmla="*/ 105 w 207"/>
                <a:gd name="T75" fmla="*/ 10 h 218"/>
                <a:gd name="T76" fmla="*/ 19 w 207"/>
                <a:gd name="T77" fmla="*/ 13 h 218"/>
                <a:gd name="T78" fmla="*/ 81 w 207"/>
                <a:gd name="T79" fmla="*/ 76 h 218"/>
                <a:gd name="T80" fmla="*/ 120 w 207"/>
                <a:gd name="T81" fmla="*/ 182 h 218"/>
                <a:gd name="T82" fmla="*/ 31 w 207"/>
                <a:gd name="T83" fmla="*/ 192 h 218"/>
                <a:gd name="T84" fmla="*/ 109 w 207"/>
                <a:gd name="T85" fmla="*/ 191 h 218"/>
                <a:gd name="T86" fmla="*/ 191 w 207"/>
                <a:gd name="T87" fmla="*/ 94 h 218"/>
                <a:gd name="T88" fmla="*/ 163 w 207"/>
                <a:gd name="T89" fmla="*/ 67 h 218"/>
                <a:gd name="T90" fmla="*/ 86 w 207"/>
                <a:gd name="T91" fmla="*/ 71 h 218"/>
                <a:gd name="T92" fmla="*/ 123 w 207"/>
                <a:gd name="T93" fmla="*/ 17 h 218"/>
                <a:gd name="T94" fmla="*/ 12 w 207"/>
                <a:gd name="T95" fmla="*/ 208 h 218"/>
                <a:gd name="T96" fmla="*/ 46 w 207"/>
                <a:gd name="T97" fmla="*/ 22 h 218"/>
                <a:gd name="T98" fmla="*/ 127 w 207"/>
                <a:gd name="T99" fmla="*/ 132 h 218"/>
                <a:gd name="T100" fmla="*/ 127 w 207"/>
                <a:gd name="T101" fmla="*/ 132 h 218"/>
                <a:gd name="T102" fmla="*/ 92 w 207"/>
                <a:gd name="T103" fmla="*/ 208 h 218"/>
                <a:gd name="T104" fmla="*/ 93 w 207"/>
                <a:gd name="T105" fmla="*/ 88 h 218"/>
                <a:gd name="T106" fmla="*/ 177 w 207"/>
                <a:gd name="T107" fmla="*/ 135 h 218"/>
                <a:gd name="T108" fmla="*/ 203 w 207"/>
                <a:gd name="T109" fmla="*/ 114 h 218"/>
                <a:gd name="T110" fmla="*/ 75 w 207"/>
                <a:gd name="T111" fmla="*/ 71 h 218"/>
                <a:gd name="T112" fmla="*/ 75 w 207"/>
                <a:gd name="T113" fmla="*/ 76 h 218"/>
                <a:gd name="T114" fmla="*/ 167 w 207"/>
                <a:gd name="T115" fmla="*/ 144 h 218"/>
                <a:gd name="T116" fmla="*/ 113 w 207"/>
                <a:gd name="T117" fmla="*/ 5 h 218"/>
                <a:gd name="T118" fmla="*/ 96 w 207"/>
                <a:gd name="T119" fmla="*/ 211 h 218"/>
                <a:gd name="T120" fmla="*/ 29 w 207"/>
                <a:gd name="T121"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18">
                  <a:moveTo>
                    <a:pt x="99" y="128"/>
                  </a:moveTo>
                  <a:lnTo>
                    <a:pt x="99" y="128"/>
                  </a:lnTo>
                  <a:lnTo>
                    <a:pt x="108" y="120"/>
                  </a:lnTo>
                  <a:lnTo>
                    <a:pt x="108" y="120"/>
                  </a:lnTo>
                  <a:lnTo>
                    <a:pt x="106" y="118"/>
                  </a:lnTo>
                  <a:lnTo>
                    <a:pt x="106" y="118"/>
                  </a:lnTo>
                  <a:lnTo>
                    <a:pt x="105" y="117"/>
                  </a:lnTo>
                  <a:lnTo>
                    <a:pt x="103" y="115"/>
                  </a:lnTo>
                  <a:lnTo>
                    <a:pt x="103" y="115"/>
                  </a:lnTo>
                  <a:lnTo>
                    <a:pt x="103" y="114"/>
                  </a:lnTo>
                  <a:lnTo>
                    <a:pt x="103" y="114"/>
                  </a:lnTo>
                  <a:lnTo>
                    <a:pt x="99" y="110"/>
                  </a:lnTo>
                  <a:lnTo>
                    <a:pt x="99" y="110"/>
                  </a:lnTo>
                  <a:lnTo>
                    <a:pt x="85" y="96"/>
                  </a:lnTo>
                  <a:lnTo>
                    <a:pt x="85" y="96"/>
                  </a:lnTo>
                  <a:lnTo>
                    <a:pt x="66" y="74"/>
                  </a:lnTo>
                  <a:lnTo>
                    <a:pt x="66" y="74"/>
                  </a:lnTo>
                  <a:lnTo>
                    <a:pt x="62" y="70"/>
                  </a:lnTo>
                  <a:lnTo>
                    <a:pt x="56" y="64"/>
                  </a:lnTo>
                  <a:lnTo>
                    <a:pt x="56" y="64"/>
                  </a:lnTo>
                  <a:lnTo>
                    <a:pt x="55" y="64"/>
                  </a:lnTo>
                  <a:lnTo>
                    <a:pt x="55" y="64"/>
                  </a:lnTo>
                  <a:lnTo>
                    <a:pt x="54" y="63"/>
                  </a:lnTo>
                  <a:lnTo>
                    <a:pt x="54" y="63"/>
                  </a:lnTo>
                  <a:lnTo>
                    <a:pt x="51" y="60"/>
                  </a:lnTo>
                  <a:lnTo>
                    <a:pt x="51" y="60"/>
                  </a:lnTo>
                  <a:lnTo>
                    <a:pt x="36" y="46"/>
                  </a:lnTo>
                  <a:lnTo>
                    <a:pt x="22" y="32"/>
                  </a:lnTo>
                  <a:lnTo>
                    <a:pt x="22" y="32"/>
                  </a:lnTo>
                  <a:lnTo>
                    <a:pt x="17" y="22"/>
                  </a:lnTo>
                  <a:lnTo>
                    <a:pt x="17" y="22"/>
                  </a:lnTo>
                  <a:lnTo>
                    <a:pt x="14" y="17"/>
                  </a:lnTo>
                  <a:lnTo>
                    <a:pt x="14" y="17"/>
                  </a:lnTo>
                  <a:lnTo>
                    <a:pt x="12" y="16"/>
                  </a:lnTo>
                  <a:lnTo>
                    <a:pt x="12" y="16"/>
                  </a:lnTo>
                  <a:lnTo>
                    <a:pt x="8" y="15"/>
                  </a:lnTo>
                  <a:lnTo>
                    <a:pt x="8" y="15"/>
                  </a:lnTo>
                  <a:lnTo>
                    <a:pt x="7" y="15"/>
                  </a:lnTo>
                  <a:lnTo>
                    <a:pt x="7" y="15"/>
                  </a:lnTo>
                  <a:lnTo>
                    <a:pt x="5" y="13"/>
                  </a:lnTo>
                  <a:lnTo>
                    <a:pt x="5" y="13"/>
                  </a:lnTo>
                  <a:lnTo>
                    <a:pt x="7" y="12"/>
                  </a:lnTo>
                  <a:lnTo>
                    <a:pt x="7" y="12"/>
                  </a:lnTo>
                  <a:lnTo>
                    <a:pt x="9" y="10"/>
                  </a:lnTo>
                  <a:lnTo>
                    <a:pt x="9" y="10"/>
                  </a:lnTo>
                  <a:lnTo>
                    <a:pt x="9" y="9"/>
                  </a:lnTo>
                  <a:lnTo>
                    <a:pt x="11" y="7"/>
                  </a:lnTo>
                  <a:lnTo>
                    <a:pt x="11" y="7"/>
                  </a:lnTo>
                  <a:lnTo>
                    <a:pt x="28" y="7"/>
                  </a:lnTo>
                  <a:lnTo>
                    <a:pt x="28" y="7"/>
                  </a:lnTo>
                  <a:lnTo>
                    <a:pt x="46" y="6"/>
                  </a:lnTo>
                  <a:lnTo>
                    <a:pt x="46" y="6"/>
                  </a:lnTo>
                  <a:lnTo>
                    <a:pt x="61" y="6"/>
                  </a:lnTo>
                  <a:lnTo>
                    <a:pt x="61" y="6"/>
                  </a:lnTo>
                  <a:lnTo>
                    <a:pt x="83" y="3"/>
                  </a:lnTo>
                  <a:lnTo>
                    <a:pt x="83" y="3"/>
                  </a:lnTo>
                  <a:lnTo>
                    <a:pt x="100" y="2"/>
                  </a:lnTo>
                  <a:lnTo>
                    <a:pt x="100" y="2"/>
                  </a:lnTo>
                  <a:lnTo>
                    <a:pt x="113" y="0"/>
                  </a:lnTo>
                  <a:lnTo>
                    <a:pt x="113" y="0"/>
                  </a:lnTo>
                  <a:lnTo>
                    <a:pt x="116" y="0"/>
                  </a:lnTo>
                  <a:lnTo>
                    <a:pt x="116" y="0"/>
                  </a:lnTo>
                  <a:lnTo>
                    <a:pt x="119" y="0"/>
                  </a:lnTo>
                  <a:lnTo>
                    <a:pt x="122" y="3"/>
                  </a:lnTo>
                  <a:lnTo>
                    <a:pt x="122" y="3"/>
                  </a:lnTo>
                  <a:lnTo>
                    <a:pt x="126" y="10"/>
                  </a:lnTo>
                  <a:lnTo>
                    <a:pt x="126" y="10"/>
                  </a:lnTo>
                  <a:lnTo>
                    <a:pt x="132" y="22"/>
                  </a:lnTo>
                  <a:lnTo>
                    <a:pt x="132" y="22"/>
                  </a:lnTo>
                  <a:lnTo>
                    <a:pt x="133" y="26"/>
                  </a:lnTo>
                  <a:lnTo>
                    <a:pt x="133" y="26"/>
                  </a:lnTo>
                  <a:lnTo>
                    <a:pt x="144" y="37"/>
                  </a:lnTo>
                  <a:lnTo>
                    <a:pt x="156" y="50"/>
                  </a:lnTo>
                  <a:lnTo>
                    <a:pt x="156" y="50"/>
                  </a:lnTo>
                  <a:lnTo>
                    <a:pt x="176" y="71"/>
                  </a:lnTo>
                  <a:lnTo>
                    <a:pt x="194" y="93"/>
                  </a:lnTo>
                  <a:lnTo>
                    <a:pt x="194" y="93"/>
                  </a:lnTo>
                  <a:lnTo>
                    <a:pt x="203" y="108"/>
                  </a:lnTo>
                  <a:lnTo>
                    <a:pt x="203" y="108"/>
                  </a:lnTo>
                  <a:lnTo>
                    <a:pt x="206" y="111"/>
                  </a:lnTo>
                  <a:lnTo>
                    <a:pt x="206" y="111"/>
                  </a:lnTo>
                  <a:lnTo>
                    <a:pt x="207" y="115"/>
                  </a:lnTo>
                  <a:lnTo>
                    <a:pt x="207" y="115"/>
                  </a:lnTo>
                  <a:lnTo>
                    <a:pt x="207" y="117"/>
                  </a:lnTo>
                  <a:lnTo>
                    <a:pt x="206" y="117"/>
                  </a:lnTo>
                  <a:lnTo>
                    <a:pt x="206" y="117"/>
                  </a:lnTo>
                  <a:lnTo>
                    <a:pt x="203" y="118"/>
                  </a:lnTo>
                  <a:lnTo>
                    <a:pt x="203" y="118"/>
                  </a:lnTo>
                  <a:lnTo>
                    <a:pt x="203" y="120"/>
                  </a:lnTo>
                  <a:lnTo>
                    <a:pt x="203" y="120"/>
                  </a:lnTo>
                  <a:lnTo>
                    <a:pt x="204" y="121"/>
                  </a:lnTo>
                  <a:lnTo>
                    <a:pt x="203" y="123"/>
                  </a:lnTo>
                  <a:lnTo>
                    <a:pt x="203" y="123"/>
                  </a:lnTo>
                  <a:lnTo>
                    <a:pt x="191" y="132"/>
                  </a:lnTo>
                  <a:lnTo>
                    <a:pt x="191" y="132"/>
                  </a:lnTo>
                  <a:lnTo>
                    <a:pt x="167" y="152"/>
                  </a:lnTo>
                  <a:lnTo>
                    <a:pt x="144" y="172"/>
                  </a:lnTo>
                  <a:lnTo>
                    <a:pt x="144" y="172"/>
                  </a:lnTo>
                  <a:lnTo>
                    <a:pt x="125" y="191"/>
                  </a:lnTo>
                  <a:lnTo>
                    <a:pt x="125" y="191"/>
                  </a:lnTo>
                  <a:lnTo>
                    <a:pt x="116" y="201"/>
                  </a:lnTo>
                  <a:lnTo>
                    <a:pt x="108" y="212"/>
                  </a:lnTo>
                  <a:lnTo>
                    <a:pt x="108" y="212"/>
                  </a:lnTo>
                  <a:lnTo>
                    <a:pt x="105" y="216"/>
                  </a:lnTo>
                  <a:lnTo>
                    <a:pt x="105" y="216"/>
                  </a:lnTo>
                  <a:lnTo>
                    <a:pt x="103" y="218"/>
                  </a:lnTo>
                  <a:lnTo>
                    <a:pt x="103" y="218"/>
                  </a:lnTo>
                  <a:lnTo>
                    <a:pt x="99" y="218"/>
                  </a:lnTo>
                  <a:lnTo>
                    <a:pt x="99" y="218"/>
                  </a:lnTo>
                  <a:lnTo>
                    <a:pt x="85" y="216"/>
                  </a:lnTo>
                  <a:lnTo>
                    <a:pt x="85" y="216"/>
                  </a:lnTo>
                  <a:lnTo>
                    <a:pt x="71" y="215"/>
                  </a:lnTo>
                  <a:lnTo>
                    <a:pt x="56" y="215"/>
                  </a:lnTo>
                  <a:lnTo>
                    <a:pt x="56" y="215"/>
                  </a:lnTo>
                  <a:lnTo>
                    <a:pt x="39" y="216"/>
                  </a:lnTo>
                  <a:lnTo>
                    <a:pt x="39" y="216"/>
                  </a:lnTo>
                  <a:lnTo>
                    <a:pt x="19" y="216"/>
                  </a:lnTo>
                  <a:lnTo>
                    <a:pt x="19" y="216"/>
                  </a:lnTo>
                  <a:lnTo>
                    <a:pt x="17" y="216"/>
                  </a:lnTo>
                  <a:lnTo>
                    <a:pt x="17" y="216"/>
                  </a:lnTo>
                  <a:lnTo>
                    <a:pt x="15" y="216"/>
                  </a:lnTo>
                  <a:lnTo>
                    <a:pt x="12" y="218"/>
                  </a:lnTo>
                  <a:lnTo>
                    <a:pt x="12" y="218"/>
                  </a:lnTo>
                  <a:lnTo>
                    <a:pt x="12" y="218"/>
                  </a:lnTo>
                  <a:lnTo>
                    <a:pt x="12" y="218"/>
                  </a:lnTo>
                  <a:lnTo>
                    <a:pt x="11" y="218"/>
                  </a:lnTo>
                  <a:lnTo>
                    <a:pt x="9" y="216"/>
                  </a:lnTo>
                  <a:lnTo>
                    <a:pt x="9" y="216"/>
                  </a:lnTo>
                  <a:lnTo>
                    <a:pt x="9" y="215"/>
                  </a:lnTo>
                  <a:lnTo>
                    <a:pt x="9" y="215"/>
                  </a:lnTo>
                  <a:lnTo>
                    <a:pt x="5" y="215"/>
                  </a:lnTo>
                  <a:lnTo>
                    <a:pt x="5" y="215"/>
                  </a:lnTo>
                  <a:lnTo>
                    <a:pt x="4" y="213"/>
                  </a:lnTo>
                  <a:lnTo>
                    <a:pt x="2" y="212"/>
                  </a:lnTo>
                  <a:lnTo>
                    <a:pt x="2" y="212"/>
                  </a:lnTo>
                  <a:lnTo>
                    <a:pt x="2" y="212"/>
                  </a:lnTo>
                  <a:lnTo>
                    <a:pt x="2" y="212"/>
                  </a:lnTo>
                  <a:lnTo>
                    <a:pt x="1" y="212"/>
                  </a:lnTo>
                  <a:lnTo>
                    <a:pt x="0" y="211"/>
                  </a:lnTo>
                  <a:lnTo>
                    <a:pt x="0" y="211"/>
                  </a:lnTo>
                  <a:lnTo>
                    <a:pt x="0" y="209"/>
                  </a:lnTo>
                  <a:lnTo>
                    <a:pt x="1" y="209"/>
                  </a:lnTo>
                  <a:lnTo>
                    <a:pt x="1" y="209"/>
                  </a:lnTo>
                  <a:lnTo>
                    <a:pt x="2" y="208"/>
                  </a:lnTo>
                  <a:lnTo>
                    <a:pt x="2" y="208"/>
                  </a:lnTo>
                  <a:lnTo>
                    <a:pt x="35" y="179"/>
                  </a:lnTo>
                  <a:lnTo>
                    <a:pt x="35" y="179"/>
                  </a:lnTo>
                  <a:lnTo>
                    <a:pt x="49" y="168"/>
                  </a:lnTo>
                  <a:lnTo>
                    <a:pt x="49" y="168"/>
                  </a:lnTo>
                  <a:lnTo>
                    <a:pt x="58" y="161"/>
                  </a:lnTo>
                  <a:lnTo>
                    <a:pt x="58" y="161"/>
                  </a:lnTo>
                  <a:lnTo>
                    <a:pt x="68" y="152"/>
                  </a:lnTo>
                  <a:lnTo>
                    <a:pt x="68" y="152"/>
                  </a:lnTo>
                  <a:lnTo>
                    <a:pt x="69" y="151"/>
                  </a:lnTo>
                  <a:lnTo>
                    <a:pt x="69" y="151"/>
                  </a:lnTo>
                  <a:lnTo>
                    <a:pt x="71" y="151"/>
                  </a:lnTo>
                  <a:lnTo>
                    <a:pt x="71" y="151"/>
                  </a:lnTo>
                  <a:lnTo>
                    <a:pt x="72" y="150"/>
                  </a:lnTo>
                  <a:lnTo>
                    <a:pt x="72" y="150"/>
                  </a:lnTo>
                  <a:lnTo>
                    <a:pt x="81" y="142"/>
                  </a:lnTo>
                  <a:lnTo>
                    <a:pt x="86" y="135"/>
                  </a:lnTo>
                  <a:lnTo>
                    <a:pt x="86" y="135"/>
                  </a:lnTo>
                  <a:lnTo>
                    <a:pt x="88" y="135"/>
                  </a:lnTo>
                  <a:lnTo>
                    <a:pt x="88" y="135"/>
                  </a:lnTo>
                  <a:lnTo>
                    <a:pt x="86" y="135"/>
                  </a:lnTo>
                  <a:lnTo>
                    <a:pt x="86" y="135"/>
                  </a:lnTo>
                  <a:lnTo>
                    <a:pt x="85" y="135"/>
                  </a:lnTo>
                  <a:lnTo>
                    <a:pt x="85" y="134"/>
                  </a:lnTo>
                  <a:lnTo>
                    <a:pt x="85" y="134"/>
                  </a:lnTo>
                  <a:lnTo>
                    <a:pt x="85" y="132"/>
                  </a:lnTo>
                  <a:lnTo>
                    <a:pt x="86" y="132"/>
                  </a:lnTo>
                  <a:lnTo>
                    <a:pt x="86" y="132"/>
                  </a:lnTo>
                  <a:lnTo>
                    <a:pt x="89" y="132"/>
                  </a:lnTo>
                  <a:lnTo>
                    <a:pt x="89" y="132"/>
                  </a:lnTo>
                  <a:lnTo>
                    <a:pt x="92" y="131"/>
                  </a:lnTo>
                  <a:lnTo>
                    <a:pt x="92" y="131"/>
                  </a:lnTo>
                  <a:lnTo>
                    <a:pt x="95" y="128"/>
                  </a:lnTo>
                  <a:lnTo>
                    <a:pt x="95" y="128"/>
                  </a:lnTo>
                  <a:lnTo>
                    <a:pt x="96" y="127"/>
                  </a:lnTo>
                  <a:lnTo>
                    <a:pt x="99" y="128"/>
                  </a:lnTo>
                  <a:lnTo>
                    <a:pt x="99" y="128"/>
                  </a:lnTo>
                  <a:close/>
                  <a:moveTo>
                    <a:pt x="27" y="32"/>
                  </a:moveTo>
                  <a:lnTo>
                    <a:pt x="27" y="32"/>
                  </a:lnTo>
                  <a:lnTo>
                    <a:pt x="28" y="33"/>
                  </a:lnTo>
                  <a:lnTo>
                    <a:pt x="28" y="33"/>
                  </a:lnTo>
                  <a:lnTo>
                    <a:pt x="29" y="33"/>
                  </a:lnTo>
                  <a:lnTo>
                    <a:pt x="29" y="33"/>
                  </a:lnTo>
                  <a:lnTo>
                    <a:pt x="27" y="32"/>
                  </a:lnTo>
                  <a:lnTo>
                    <a:pt x="27" y="32"/>
                  </a:lnTo>
                  <a:lnTo>
                    <a:pt x="27" y="30"/>
                  </a:lnTo>
                  <a:lnTo>
                    <a:pt x="27" y="30"/>
                  </a:lnTo>
                  <a:lnTo>
                    <a:pt x="25" y="30"/>
                  </a:lnTo>
                  <a:lnTo>
                    <a:pt x="25" y="30"/>
                  </a:lnTo>
                  <a:lnTo>
                    <a:pt x="27" y="32"/>
                  </a:lnTo>
                  <a:lnTo>
                    <a:pt x="27" y="32"/>
                  </a:lnTo>
                  <a:close/>
                  <a:moveTo>
                    <a:pt x="180" y="91"/>
                  </a:moveTo>
                  <a:lnTo>
                    <a:pt x="180" y="91"/>
                  </a:lnTo>
                  <a:lnTo>
                    <a:pt x="181" y="93"/>
                  </a:lnTo>
                  <a:lnTo>
                    <a:pt x="181" y="93"/>
                  </a:lnTo>
                  <a:lnTo>
                    <a:pt x="181" y="93"/>
                  </a:lnTo>
                  <a:lnTo>
                    <a:pt x="181" y="93"/>
                  </a:lnTo>
                  <a:lnTo>
                    <a:pt x="180" y="91"/>
                  </a:lnTo>
                  <a:lnTo>
                    <a:pt x="180" y="91"/>
                  </a:lnTo>
                  <a:lnTo>
                    <a:pt x="179" y="88"/>
                  </a:lnTo>
                  <a:lnTo>
                    <a:pt x="179" y="88"/>
                  </a:lnTo>
                  <a:lnTo>
                    <a:pt x="179" y="88"/>
                  </a:lnTo>
                  <a:lnTo>
                    <a:pt x="179" y="88"/>
                  </a:lnTo>
                  <a:lnTo>
                    <a:pt x="180" y="91"/>
                  </a:lnTo>
                  <a:lnTo>
                    <a:pt x="180" y="91"/>
                  </a:lnTo>
                  <a:close/>
                  <a:moveTo>
                    <a:pt x="137" y="50"/>
                  </a:moveTo>
                  <a:lnTo>
                    <a:pt x="137" y="50"/>
                  </a:lnTo>
                  <a:lnTo>
                    <a:pt x="137" y="50"/>
                  </a:lnTo>
                  <a:lnTo>
                    <a:pt x="137" y="50"/>
                  </a:lnTo>
                  <a:lnTo>
                    <a:pt x="129" y="39"/>
                  </a:lnTo>
                  <a:lnTo>
                    <a:pt x="129" y="39"/>
                  </a:lnTo>
                  <a:lnTo>
                    <a:pt x="127" y="39"/>
                  </a:lnTo>
                  <a:lnTo>
                    <a:pt x="127" y="39"/>
                  </a:lnTo>
                  <a:lnTo>
                    <a:pt x="119" y="39"/>
                  </a:lnTo>
                  <a:lnTo>
                    <a:pt x="119" y="39"/>
                  </a:lnTo>
                  <a:lnTo>
                    <a:pt x="88" y="40"/>
                  </a:lnTo>
                  <a:lnTo>
                    <a:pt x="88" y="40"/>
                  </a:lnTo>
                  <a:lnTo>
                    <a:pt x="59" y="40"/>
                  </a:lnTo>
                  <a:lnTo>
                    <a:pt x="59" y="40"/>
                  </a:lnTo>
                  <a:lnTo>
                    <a:pt x="46" y="40"/>
                  </a:lnTo>
                  <a:lnTo>
                    <a:pt x="46" y="40"/>
                  </a:lnTo>
                  <a:lnTo>
                    <a:pt x="45" y="40"/>
                  </a:lnTo>
                  <a:lnTo>
                    <a:pt x="45" y="40"/>
                  </a:lnTo>
                  <a:lnTo>
                    <a:pt x="45" y="42"/>
                  </a:lnTo>
                  <a:lnTo>
                    <a:pt x="45" y="42"/>
                  </a:lnTo>
                  <a:lnTo>
                    <a:pt x="55" y="51"/>
                  </a:lnTo>
                  <a:lnTo>
                    <a:pt x="55" y="51"/>
                  </a:lnTo>
                  <a:lnTo>
                    <a:pt x="56" y="53"/>
                  </a:lnTo>
                  <a:lnTo>
                    <a:pt x="56" y="53"/>
                  </a:lnTo>
                  <a:lnTo>
                    <a:pt x="58" y="51"/>
                  </a:lnTo>
                  <a:lnTo>
                    <a:pt x="61" y="51"/>
                  </a:lnTo>
                  <a:lnTo>
                    <a:pt x="61" y="51"/>
                  </a:lnTo>
                  <a:lnTo>
                    <a:pt x="62" y="50"/>
                  </a:lnTo>
                  <a:lnTo>
                    <a:pt x="62" y="50"/>
                  </a:lnTo>
                  <a:lnTo>
                    <a:pt x="82" y="50"/>
                  </a:lnTo>
                  <a:lnTo>
                    <a:pt x="82" y="50"/>
                  </a:lnTo>
                  <a:lnTo>
                    <a:pt x="110" y="50"/>
                  </a:lnTo>
                  <a:lnTo>
                    <a:pt x="110" y="50"/>
                  </a:lnTo>
                  <a:lnTo>
                    <a:pt x="126" y="50"/>
                  </a:lnTo>
                  <a:lnTo>
                    <a:pt x="126" y="50"/>
                  </a:lnTo>
                  <a:lnTo>
                    <a:pt x="137" y="50"/>
                  </a:lnTo>
                  <a:lnTo>
                    <a:pt x="137" y="50"/>
                  </a:lnTo>
                  <a:close/>
                  <a:moveTo>
                    <a:pt x="62" y="164"/>
                  </a:moveTo>
                  <a:lnTo>
                    <a:pt x="62" y="164"/>
                  </a:lnTo>
                  <a:lnTo>
                    <a:pt x="62" y="164"/>
                  </a:lnTo>
                  <a:lnTo>
                    <a:pt x="62" y="164"/>
                  </a:lnTo>
                  <a:lnTo>
                    <a:pt x="65" y="164"/>
                  </a:lnTo>
                  <a:lnTo>
                    <a:pt x="65" y="164"/>
                  </a:lnTo>
                  <a:lnTo>
                    <a:pt x="88" y="164"/>
                  </a:lnTo>
                  <a:lnTo>
                    <a:pt x="88" y="164"/>
                  </a:lnTo>
                  <a:lnTo>
                    <a:pt x="129" y="162"/>
                  </a:lnTo>
                  <a:lnTo>
                    <a:pt x="129" y="162"/>
                  </a:lnTo>
                  <a:lnTo>
                    <a:pt x="137" y="164"/>
                  </a:lnTo>
                  <a:lnTo>
                    <a:pt x="137" y="164"/>
                  </a:lnTo>
                  <a:lnTo>
                    <a:pt x="139" y="164"/>
                  </a:lnTo>
                  <a:lnTo>
                    <a:pt x="140" y="164"/>
                  </a:lnTo>
                  <a:lnTo>
                    <a:pt x="140" y="164"/>
                  </a:lnTo>
                  <a:lnTo>
                    <a:pt x="154" y="152"/>
                  </a:lnTo>
                  <a:lnTo>
                    <a:pt x="154" y="152"/>
                  </a:lnTo>
                  <a:lnTo>
                    <a:pt x="152" y="152"/>
                  </a:lnTo>
                  <a:lnTo>
                    <a:pt x="152" y="152"/>
                  </a:lnTo>
                  <a:lnTo>
                    <a:pt x="105" y="152"/>
                  </a:lnTo>
                  <a:lnTo>
                    <a:pt x="105" y="152"/>
                  </a:lnTo>
                  <a:lnTo>
                    <a:pt x="75" y="154"/>
                  </a:lnTo>
                  <a:lnTo>
                    <a:pt x="75" y="154"/>
                  </a:lnTo>
                  <a:lnTo>
                    <a:pt x="73" y="154"/>
                  </a:lnTo>
                  <a:lnTo>
                    <a:pt x="73" y="154"/>
                  </a:lnTo>
                  <a:lnTo>
                    <a:pt x="63" y="162"/>
                  </a:lnTo>
                  <a:lnTo>
                    <a:pt x="63" y="162"/>
                  </a:lnTo>
                  <a:lnTo>
                    <a:pt x="62" y="164"/>
                  </a:lnTo>
                  <a:lnTo>
                    <a:pt x="62" y="164"/>
                  </a:lnTo>
                  <a:close/>
                  <a:moveTo>
                    <a:pt x="95" y="91"/>
                  </a:moveTo>
                  <a:lnTo>
                    <a:pt x="95" y="91"/>
                  </a:lnTo>
                  <a:lnTo>
                    <a:pt x="102" y="98"/>
                  </a:lnTo>
                  <a:lnTo>
                    <a:pt x="102" y="98"/>
                  </a:lnTo>
                  <a:lnTo>
                    <a:pt x="103" y="100"/>
                  </a:lnTo>
                  <a:lnTo>
                    <a:pt x="103" y="100"/>
                  </a:lnTo>
                  <a:lnTo>
                    <a:pt x="116" y="98"/>
                  </a:lnTo>
                  <a:lnTo>
                    <a:pt x="116" y="98"/>
                  </a:lnTo>
                  <a:lnTo>
                    <a:pt x="143" y="97"/>
                  </a:lnTo>
                  <a:lnTo>
                    <a:pt x="143" y="97"/>
                  </a:lnTo>
                  <a:lnTo>
                    <a:pt x="162" y="96"/>
                  </a:lnTo>
                  <a:lnTo>
                    <a:pt x="162" y="96"/>
                  </a:lnTo>
                  <a:lnTo>
                    <a:pt x="164" y="97"/>
                  </a:lnTo>
                  <a:lnTo>
                    <a:pt x="164" y="97"/>
                  </a:lnTo>
                  <a:lnTo>
                    <a:pt x="166" y="97"/>
                  </a:lnTo>
                  <a:lnTo>
                    <a:pt x="166" y="97"/>
                  </a:lnTo>
                  <a:lnTo>
                    <a:pt x="177" y="98"/>
                  </a:lnTo>
                  <a:lnTo>
                    <a:pt x="177" y="98"/>
                  </a:lnTo>
                  <a:lnTo>
                    <a:pt x="179" y="97"/>
                  </a:lnTo>
                  <a:lnTo>
                    <a:pt x="179" y="97"/>
                  </a:lnTo>
                  <a:lnTo>
                    <a:pt x="179" y="97"/>
                  </a:lnTo>
                  <a:lnTo>
                    <a:pt x="179" y="97"/>
                  </a:lnTo>
                  <a:lnTo>
                    <a:pt x="169" y="86"/>
                  </a:lnTo>
                  <a:lnTo>
                    <a:pt x="169" y="86"/>
                  </a:lnTo>
                  <a:lnTo>
                    <a:pt x="166" y="84"/>
                  </a:lnTo>
                  <a:lnTo>
                    <a:pt x="166" y="84"/>
                  </a:lnTo>
                  <a:lnTo>
                    <a:pt x="159" y="86"/>
                  </a:lnTo>
                  <a:lnTo>
                    <a:pt x="159" y="86"/>
                  </a:lnTo>
                  <a:lnTo>
                    <a:pt x="137" y="87"/>
                  </a:lnTo>
                  <a:lnTo>
                    <a:pt x="137" y="87"/>
                  </a:lnTo>
                  <a:lnTo>
                    <a:pt x="120" y="88"/>
                  </a:lnTo>
                  <a:lnTo>
                    <a:pt x="120" y="88"/>
                  </a:lnTo>
                  <a:lnTo>
                    <a:pt x="100" y="91"/>
                  </a:lnTo>
                  <a:lnTo>
                    <a:pt x="100" y="91"/>
                  </a:lnTo>
                  <a:lnTo>
                    <a:pt x="95" y="91"/>
                  </a:lnTo>
                  <a:lnTo>
                    <a:pt x="95" y="91"/>
                  </a:lnTo>
                  <a:close/>
                  <a:moveTo>
                    <a:pt x="83" y="145"/>
                  </a:moveTo>
                  <a:lnTo>
                    <a:pt x="83" y="145"/>
                  </a:lnTo>
                  <a:lnTo>
                    <a:pt x="86" y="145"/>
                  </a:lnTo>
                  <a:lnTo>
                    <a:pt x="86" y="145"/>
                  </a:lnTo>
                  <a:lnTo>
                    <a:pt x="127" y="145"/>
                  </a:lnTo>
                  <a:lnTo>
                    <a:pt x="127" y="145"/>
                  </a:lnTo>
                  <a:lnTo>
                    <a:pt x="142" y="145"/>
                  </a:lnTo>
                  <a:lnTo>
                    <a:pt x="154" y="147"/>
                  </a:lnTo>
                  <a:lnTo>
                    <a:pt x="154" y="147"/>
                  </a:lnTo>
                  <a:lnTo>
                    <a:pt x="156" y="147"/>
                  </a:lnTo>
                  <a:lnTo>
                    <a:pt x="156" y="147"/>
                  </a:lnTo>
                  <a:lnTo>
                    <a:pt x="157" y="150"/>
                  </a:lnTo>
                  <a:lnTo>
                    <a:pt x="157" y="150"/>
                  </a:lnTo>
                  <a:lnTo>
                    <a:pt x="171" y="135"/>
                  </a:lnTo>
                  <a:lnTo>
                    <a:pt x="171" y="135"/>
                  </a:lnTo>
                  <a:lnTo>
                    <a:pt x="170" y="135"/>
                  </a:lnTo>
                  <a:lnTo>
                    <a:pt x="170" y="135"/>
                  </a:lnTo>
                  <a:lnTo>
                    <a:pt x="122" y="135"/>
                  </a:lnTo>
                  <a:lnTo>
                    <a:pt x="122" y="135"/>
                  </a:lnTo>
                  <a:lnTo>
                    <a:pt x="102" y="137"/>
                  </a:lnTo>
                  <a:lnTo>
                    <a:pt x="102" y="137"/>
                  </a:lnTo>
                  <a:lnTo>
                    <a:pt x="93" y="138"/>
                  </a:lnTo>
                  <a:lnTo>
                    <a:pt x="93" y="138"/>
                  </a:lnTo>
                  <a:lnTo>
                    <a:pt x="92" y="140"/>
                  </a:lnTo>
                  <a:lnTo>
                    <a:pt x="92" y="140"/>
                  </a:lnTo>
                  <a:lnTo>
                    <a:pt x="85" y="145"/>
                  </a:lnTo>
                  <a:lnTo>
                    <a:pt x="85" y="145"/>
                  </a:lnTo>
                  <a:lnTo>
                    <a:pt x="83" y="145"/>
                  </a:lnTo>
                  <a:lnTo>
                    <a:pt x="83" y="145"/>
                  </a:lnTo>
                  <a:close/>
                  <a:moveTo>
                    <a:pt x="106" y="105"/>
                  </a:moveTo>
                  <a:lnTo>
                    <a:pt x="106" y="105"/>
                  </a:lnTo>
                  <a:lnTo>
                    <a:pt x="112" y="113"/>
                  </a:lnTo>
                  <a:lnTo>
                    <a:pt x="112" y="113"/>
                  </a:lnTo>
                  <a:lnTo>
                    <a:pt x="115" y="114"/>
                  </a:lnTo>
                  <a:lnTo>
                    <a:pt x="115" y="114"/>
                  </a:lnTo>
                  <a:lnTo>
                    <a:pt x="116" y="113"/>
                  </a:lnTo>
                  <a:lnTo>
                    <a:pt x="116" y="113"/>
                  </a:lnTo>
                  <a:lnTo>
                    <a:pt x="127" y="113"/>
                  </a:lnTo>
                  <a:lnTo>
                    <a:pt x="127" y="113"/>
                  </a:lnTo>
                  <a:lnTo>
                    <a:pt x="186" y="113"/>
                  </a:lnTo>
                  <a:lnTo>
                    <a:pt x="186" y="113"/>
                  </a:lnTo>
                  <a:lnTo>
                    <a:pt x="189" y="113"/>
                  </a:lnTo>
                  <a:lnTo>
                    <a:pt x="189" y="113"/>
                  </a:lnTo>
                  <a:lnTo>
                    <a:pt x="187" y="111"/>
                  </a:lnTo>
                  <a:lnTo>
                    <a:pt x="187" y="111"/>
                  </a:lnTo>
                  <a:lnTo>
                    <a:pt x="183" y="103"/>
                  </a:lnTo>
                  <a:lnTo>
                    <a:pt x="183" y="103"/>
                  </a:lnTo>
                  <a:lnTo>
                    <a:pt x="181" y="103"/>
                  </a:lnTo>
                  <a:lnTo>
                    <a:pt x="180" y="101"/>
                  </a:lnTo>
                  <a:lnTo>
                    <a:pt x="180" y="101"/>
                  </a:lnTo>
                  <a:lnTo>
                    <a:pt x="136" y="103"/>
                  </a:lnTo>
                  <a:lnTo>
                    <a:pt x="136" y="103"/>
                  </a:lnTo>
                  <a:lnTo>
                    <a:pt x="113" y="104"/>
                  </a:lnTo>
                  <a:lnTo>
                    <a:pt x="113" y="104"/>
                  </a:lnTo>
                  <a:lnTo>
                    <a:pt x="106" y="105"/>
                  </a:lnTo>
                  <a:lnTo>
                    <a:pt x="106" y="105"/>
                  </a:lnTo>
                  <a:close/>
                  <a:moveTo>
                    <a:pt x="136" y="168"/>
                  </a:moveTo>
                  <a:lnTo>
                    <a:pt x="136" y="168"/>
                  </a:lnTo>
                  <a:lnTo>
                    <a:pt x="135" y="168"/>
                  </a:lnTo>
                  <a:lnTo>
                    <a:pt x="135" y="168"/>
                  </a:lnTo>
                  <a:lnTo>
                    <a:pt x="90" y="169"/>
                  </a:lnTo>
                  <a:lnTo>
                    <a:pt x="90" y="169"/>
                  </a:lnTo>
                  <a:lnTo>
                    <a:pt x="76" y="169"/>
                  </a:lnTo>
                  <a:lnTo>
                    <a:pt x="76" y="169"/>
                  </a:lnTo>
                  <a:lnTo>
                    <a:pt x="59" y="172"/>
                  </a:lnTo>
                  <a:lnTo>
                    <a:pt x="59" y="172"/>
                  </a:lnTo>
                  <a:lnTo>
                    <a:pt x="58" y="172"/>
                  </a:lnTo>
                  <a:lnTo>
                    <a:pt x="56" y="169"/>
                  </a:lnTo>
                  <a:lnTo>
                    <a:pt x="56" y="169"/>
                  </a:lnTo>
                  <a:lnTo>
                    <a:pt x="48" y="177"/>
                  </a:lnTo>
                  <a:lnTo>
                    <a:pt x="48" y="177"/>
                  </a:lnTo>
                  <a:lnTo>
                    <a:pt x="49" y="178"/>
                  </a:lnTo>
                  <a:lnTo>
                    <a:pt x="51" y="178"/>
                  </a:lnTo>
                  <a:lnTo>
                    <a:pt x="51" y="178"/>
                  </a:lnTo>
                  <a:lnTo>
                    <a:pt x="52" y="178"/>
                  </a:lnTo>
                  <a:lnTo>
                    <a:pt x="52" y="178"/>
                  </a:lnTo>
                  <a:lnTo>
                    <a:pt x="92" y="178"/>
                  </a:lnTo>
                  <a:lnTo>
                    <a:pt x="92" y="178"/>
                  </a:lnTo>
                  <a:lnTo>
                    <a:pt x="123" y="178"/>
                  </a:lnTo>
                  <a:lnTo>
                    <a:pt x="123" y="178"/>
                  </a:lnTo>
                  <a:lnTo>
                    <a:pt x="126" y="178"/>
                  </a:lnTo>
                  <a:lnTo>
                    <a:pt x="126" y="178"/>
                  </a:lnTo>
                  <a:lnTo>
                    <a:pt x="130" y="174"/>
                  </a:lnTo>
                  <a:lnTo>
                    <a:pt x="130" y="174"/>
                  </a:lnTo>
                  <a:lnTo>
                    <a:pt x="136" y="168"/>
                  </a:lnTo>
                  <a:lnTo>
                    <a:pt x="136" y="168"/>
                  </a:lnTo>
                  <a:close/>
                  <a:moveTo>
                    <a:pt x="29" y="24"/>
                  </a:moveTo>
                  <a:lnTo>
                    <a:pt x="29" y="24"/>
                  </a:lnTo>
                  <a:lnTo>
                    <a:pt x="29" y="24"/>
                  </a:lnTo>
                  <a:lnTo>
                    <a:pt x="29" y="24"/>
                  </a:lnTo>
                  <a:lnTo>
                    <a:pt x="31" y="26"/>
                  </a:lnTo>
                  <a:lnTo>
                    <a:pt x="32" y="27"/>
                  </a:lnTo>
                  <a:lnTo>
                    <a:pt x="32" y="27"/>
                  </a:lnTo>
                  <a:lnTo>
                    <a:pt x="39" y="34"/>
                  </a:lnTo>
                  <a:lnTo>
                    <a:pt x="39" y="34"/>
                  </a:lnTo>
                  <a:lnTo>
                    <a:pt x="39" y="34"/>
                  </a:lnTo>
                  <a:lnTo>
                    <a:pt x="39" y="34"/>
                  </a:lnTo>
                  <a:lnTo>
                    <a:pt x="46" y="34"/>
                  </a:lnTo>
                  <a:lnTo>
                    <a:pt x="46" y="34"/>
                  </a:lnTo>
                  <a:lnTo>
                    <a:pt x="48" y="32"/>
                  </a:lnTo>
                  <a:lnTo>
                    <a:pt x="51" y="32"/>
                  </a:lnTo>
                  <a:lnTo>
                    <a:pt x="51" y="32"/>
                  </a:lnTo>
                  <a:lnTo>
                    <a:pt x="69" y="32"/>
                  </a:lnTo>
                  <a:lnTo>
                    <a:pt x="69" y="32"/>
                  </a:lnTo>
                  <a:lnTo>
                    <a:pt x="89" y="33"/>
                  </a:lnTo>
                  <a:lnTo>
                    <a:pt x="89" y="33"/>
                  </a:lnTo>
                  <a:lnTo>
                    <a:pt x="123" y="33"/>
                  </a:lnTo>
                  <a:lnTo>
                    <a:pt x="123" y="33"/>
                  </a:lnTo>
                  <a:lnTo>
                    <a:pt x="125" y="33"/>
                  </a:lnTo>
                  <a:lnTo>
                    <a:pt x="125" y="33"/>
                  </a:lnTo>
                  <a:lnTo>
                    <a:pt x="125" y="32"/>
                  </a:lnTo>
                  <a:lnTo>
                    <a:pt x="125" y="32"/>
                  </a:lnTo>
                  <a:lnTo>
                    <a:pt x="120" y="26"/>
                  </a:lnTo>
                  <a:lnTo>
                    <a:pt x="120" y="26"/>
                  </a:lnTo>
                  <a:lnTo>
                    <a:pt x="119" y="24"/>
                  </a:lnTo>
                  <a:lnTo>
                    <a:pt x="117" y="24"/>
                  </a:lnTo>
                  <a:lnTo>
                    <a:pt x="117" y="24"/>
                  </a:lnTo>
                  <a:lnTo>
                    <a:pt x="108" y="24"/>
                  </a:lnTo>
                  <a:lnTo>
                    <a:pt x="108" y="24"/>
                  </a:lnTo>
                  <a:lnTo>
                    <a:pt x="85" y="24"/>
                  </a:lnTo>
                  <a:lnTo>
                    <a:pt x="85" y="24"/>
                  </a:lnTo>
                  <a:lnTo>
                    <a:pt x="58" y="24"/>
                  </a:lnTo>
                  <a:lnTo>
                    <a:pt x="31" y="24"/>
                  </a:lnTo>
                  <a:lnTo>
                    <a:pt x="31" y="24"/>
                  </a:lnTo>
                  <a:lnTo>
                    <a:pt x="29" y="24"/>
                  </a:lnTo>
                  <a:lnTo>
                    <a:pt x="29" y="24"/>
                  </a:lnTo>
                  <a:close/>
                  <a:moveTo>
                    <a:pt x="105" y="198"/>
                  </a:moveTo>
                  <a:lnTo>
                    <a:pt x="105" y="198"/>
                  </a:lnTo>
                  <a:lnTo>
                    <a:pt x="105" y="196"/>
                  </a:lnTo>
                  <a:lnTo>
                    <a:pt x="105" y="196"/>
                  </a:lnTo>
                  <a:lnTo>
                    <a:pt x="103" y="196"/>
                  </a:lnTo>
                  <a:lnTo>
                    <a:pt x="103" y="196"/>
                  </a:lnTo>
                  <a:lnTo>
                    <a:pt x="45" y="198"/>
                  </a:lnTo>
                  <a:lnTo>
                    <a:pt x="45" y="198"/>
                  </a:lnTo>
                  <a:lnTo>
                    <a:pt x="27" y="199"/>
                  </a:lnTo>
                  <a:lnTo>
                    <a:pt x="27" y="199"/>
                  </a:lnTo>
                  <a:lnTo>
                    <a:pt x="24" y="199"/>
                  </a:lnTo>
                  <a:lnTo>
                    <a:pt x="24" y="199"/>
                  </a:lnTo>
                  <a:lnTo>
                    <a:pt x="17" y="206"/>
                  </a:lnTo>
                  <a:lnTo>
                    <a:pt x="17" y="206"/>
                  </a:lnTo>
                  <a:lnTo>
                    <a:pt x="17" y="208"/>
                  </a:lnTo>
                  <a:lnTo>
                    <a:pt x="17" y="208"/>
                  </a:lnTo>
                  <a:lnTo>
                    <a:pt x="18" y="208"/>
                  </a:lnTo>
                  <a:lnTo>
                    <a:pt x="18" y="208"/>
                  </a:lnTo>
                  <a:lnTo>
                    <a:pt x="27" y="208"/>
                  </a:lnTo>
                  <a:lnTo>
                    <a:pt x="27" y="208"/>
                  </a:lnTo>
                  <a:lnTo>
                    <a:pt x="39" y="208"/>
                  </a:lnTo>
                  <a:lnTo>
                    <a:pt x="39" y="208"/>
                  </a:lnTo>
                  <a:lnTo>
                    <a:pt x="81" y="206"/>
                  </a:lnTo>
                  <a:lnTo>
                    <a:pt x="81" y="206"/>
                  </a:lnTo>
                  <a:lnTo>
                    <a:pt x="83" y="206"/>
                  </a:lnTo>
                  <a:lnTo>
                    <a:pt x="83" y="206"/>
                  </a:lnTo>
                  <a:lnTo>
                    <a:pt x="90" y="205"/>
                  </a:lnTo>
                  <a:lnTo>
                    <a:pt x="90" y="205"/>
                  </a:lnTo>
                  <a:lnTo>
                    <a:pt x="98" y="202"/>
                  </a:lnTo>
                  <a:lnTo>
                    <a:pt x="105" y="198"/>
                  </a:lnTo>
                  <a:lnTo>
                    <a:pt x="105" y="198"/>
                  </a:lnTo>
                  <a:close/>
                  <a:moveTo>
                    <a:pt x="150" y="66"/>
                  </a:moveTo>
                  <a:lnTo>
                    <a:pt x="150" y="66"/>
                  </a:lnTo>
                  <a:lnTo>
                    <a:pt x="143" y="56"/>
                  </a:lnTo>
                  <a:lnTo>
                    <a:pt x="143" y="56"/>
                  </a:lnTo>
                  <a:lnTo>
                    <a:pt x="140" y="56"/>
                  </a:lnTo>
                  <a:lnTo>
                    <a:pt x="140" y="56"/>
                  </a:lnTo>
                  <a:lnTo>
                    <a:pt x="127" y="57"/>
                  </a:lnTo>
                  <a:lnTo>
                    <a:pt x="127" y="57"/>
                  </a:lnTo>
                  <a:lnTo>
                    <a:pt x="99" y="59"/>
                  </a:lnTo>
                  <a:lnTo>
                    <a:pt x="99" y="59"/>
                  </a:lnTo>
                  <a:lnTo>
                    <a:pt x="69" y="60"/>
                  </a:lnTo>
                  <a:lnTo>
                    <a:pt x="69" y="60"/>
                  </a:lnTo>
                  <a:lnTo>
                    <a:pt x="65" y="61"/>
                  </a:lnTo>
                  <a:lnTo>
                    <a:pt x="65" y="61"/>
                  </a:lnTo>
                  <a:lnTo>
                    <a:pt x="72" y="69"/>
                  </a:lnTo>
                  <a:lnTo>
                    <a:pt x="72" y="69"/>
                  </a:lnTo>
                  <a:lnTo>
                    <a:pt x="76" y="69"/>
                  </a:lnTo>
                  <a:lnTo>
                    <a:pt x="76" y="69"/>
                  </a:lnTo>
                  <a:lnTo>
                    <a:pt x="78" y="67"/>
                  </a:lnTo>
                  <a:lnTo>
                    <a:pt x="78" y="67"/>
                  </a:lnTo>
                  <a:lnTo>
                    <a:pt x="81" y="67"/>
                  </a:lnTo>
                  <a:lnTo>
                    <a:pt x="81" y="67"/>
                  </a:lnTo>
                  <a:lnTo>
                    <a:pt x="90" y="66"/>
                  </a:lnTo>
                  <a:lnTo>
                    <a:pt x="90" y="66"/>
                  </a:lnTo>
                  <a:lnTo>
                    <a:pt x="116" y="66"/>
                  </a:lnTo>
                  <a:lnTo>
                    <a:pt x="116" y="66"/>
                  </a:lnTo>
                  <a:lnTo>
                    <a:pt x="149" y="66"/>
                  </a:lnTo>
                  <a:lnTo>
                    <a:pt x="149" y="66"/>
                  </a:lnTo>
                  <a:lnTo>
                    <a:pt x="150" y="66"/>
                  </a:lnTo>
                  <a:lnTo>
                    <a:pt x="150" y="66"/>
                  </a:lnTo>
                  <a:close/>
                  <a:moveTo>
                    <a:pt x="106" y="128"/>
                  </a:moveTo>
                  <a:lnTo>
                    <a:pt x="106" y="128"/>
                  </a:lnTo>
                  <a:lnTo>
                    <a:pt x="106" y="128"/>
                  </a:lnTo>
                  <a:lnTo>
                    <a:pt x="106" y="128"/>
                  </a:lnTo>
                  <a:lnTo>
                    <a:pt x="109" y="128"/>
                  </a:lnTo>
                  <a:lnTo>
                    <a:pt x="109" y="128"/>
                  </a:lnTo>
                  <a:lnTo>
                    <a:pt x="156" y="128"/>
                  </a:lnTo>
                  <a:lnTo>
                    <a:pt x="156" y="128"/>
                  </a:lnTo>
                  <a:lnTo>
                    <a:pt x="173" y="130"/>
                  </a:lnTo>
                  <a:lnTo>
                    <a:pt x="173" y="130"/>
                  </a:lnTo>
                  <a:lnTo>
                    <a:pt x="177" y="130"/>
                  </a:lnTo>
                  <a:lnTo>
                    <a:pt x="177" y="130"/>
                  </a:lnTo>
                  <a:lnTo>
                    <a:pt x="190" y="118"/>
                  </a:lnTo>
                  <a:lnTo>
                    <a:pt x="190" y="118"/>
                  </a:lnTo>
                  <a:lnTo>
                    <a:pt x="187" y="118"/>
                  </a:lnTo>
                  <a:lnTo>
                    <a:pt x="187" y="118"/>
                  </a:lnTo>
                  <a:lnTo>
                    <a:pt x="186" y="118"/>
                  </a:lnTo>
                  <a:lnTo>
                    <a:pt x="186" y="118"/>
                  </a:lnTo>
                  <a:lnTo>
                    <a:pt x="184" y="120"/>
                  </a:lnTo>
                  <a:lnTo>
                    <a:pt x="183" y="120"/>
                  </a:lnTo>
                  <a:lnTo>
                    <a:pt x="183" y="120"/>
                  </a:lnTo>
                  <a:lnTo>
                    <a:pt x="177" y="120"/>
                  </a:lnTo>
                  <a:lnTo>
                    <a:pt x="177" y="120"/>
                  </a:lnTo>
                  <a:lnTo>
                    <a:pt x="162" y="120"/>
                  </a:lnTo>
                  <a:lnTo>
                    <a:pt x="162" y="120"/>
                  </a:lnTo>
                  <a:lnTo>
                    <a:pt x="142" y="120"/>
                  </a:lnTo>
                  <a:lnTo>
                    <a:pt x="142" y="120"/>
                  </a:lnTo>
                  <a:lnTo>
                    <a:pt x="119" y="121"/>
                  </a:lnTo>
                  <a:lnTo>
                    <a:pt x="119" y="121"/>
                  </a:lnTo>
                  <a:lnTo>
                    <a:pt x="117" y="121"/>
                  </a:lnTo>
                  <a:lnTo>
                    <a:pt x="117" y="121"/>
                  </a:lnTo>
                  <a:lnTo>
                    <a:pt x="117" y="123"/>
                  </a:lnTo>
                  <a:lnTo>
                    <a:pt x="117" y="123"/>
                  </a:lnTo>
                  <a:lnTo>
                    <a:pt x="117" y="124"/>
                  </a:lnTo>
                  <a:lnTo>
                    <a:pt x="115" y="125"/>
                  </a:lnTo>
                  <a:lnTo>
                    <a:pt x="115" y="125"/>
                  </a:lnTo>
                  <a:lnTo>
                    <a:pt x="113" y="125"/>
                  </a:lnTo>
                  <a:lnTo>
                    <a:pt x="113" y="125"/>
                  </a:lnTo>
                  <a:lnTo>
                    <a:pt x="110" y="125"/>
                  </a:lnTo>
                  <a:lnTo>
                    <a:pt x="110" y="125"/>
                  </a:lnTo>
                  <a:lnTo>
                    <a:pt x="106" y="128"/>
                  </a:lnTo>
                  <a:lnTo>
                    <a:pt x="106" y="128"/>
                  </a:lnTo>
                  <a:close/>
                  <a:moveTo>
                    <a:pt x="19" y="13"/>
                  </a:moveTo>
                  <a:lnTo>
                    <a:pt x="19" y="13"/>
                  </a:lnTo>
                  <a:lnTo>
                    <a:pt x="21" y="16"/>
                  </a:lnTo>
                  <a:lnTo>
                    <a:pt x="21" y="16"/>
                  </a:lnTo>
                  <a:lnTo>
                    <a:pt x="22" y="17"/>
                  </a:lnTo>
                  <a:lnTo>
                    <a:pt x="22" y="17"/>
                  </a:lnTo>
                  <a:lnTo>
                    <a:pt x="24" y="19"/>
                  </a:lnTo>
                  <a:lnTo>
                    <a:pt x="24" y="19"/>
                  </a:lnTo>
                  <a:lnTo>
                    <a:pt x="25" y="20"/>
                  </a:lnTo>
                  <a:lnTo>
                    <a:pt x="25" y="20"/>
                  </a:lnTo>
                  <a:lnTo>
                    <a:pt x="29" y="19"/>
                  </a:lnTo>
                  <a:lnTo>
                    <a:pt x="29" y="19"/>
                  </a:lnTo>
                  <a:lnTo>
                    <a:pt x="55" y="17"/>
                  </a:lnTo>
                  <a:lnTo>
                    <a:pt x="55" y="17"/>
                  </a:lnTo>
                  <a:lnTo>
                    <a:pt x="88" y="17"/>
                  </a:lnTo>
                  <a:lnTo>
                    <a:pt x="88" y="17"/>
                  </a:lnTo>
                  <a:lnTo>
                    <a:pt x="113" y="19"/>
                  </a:lnTo>
                  <a:lnTo>
                    <a:pt x="113" y="19"/>
                  </a:lnTo>
                  <a:lnTo>
                    <a:pt x="116" y="19"/>
                  </a:lnTo>
                  <a:lnTo>
                    <a:pt x="116" y="19"/>
                  </a:lnTo>
                  <a:lnTo>
                    <a:pt x="116" y="17"/>
                  </a:lnTo>
                  <a:lnTo>
                    <a:pt x="116" y="17"/>
                  </a:lnTo>
                  <a:lnTo>
                    <a:pt x="113" y="13"/>
                  </a:lnTo>
                  <a:lnTo>
                    <a:pt x="113" y="13"/>
                  </a:lnTo>
                  <a:lnTo>
                    <a:pt x="113" y="12"/>
                  </a:lnTo>
                  <a:lnTo>
                    <a:pt x="113" y="12"/>
                  </a:lnTo>
                  <a:lnTo>
                    <a:pt x="112" y="10"/>
                  </a:lnTo>
                  <a:lnTo>
                    <a:pt x="110" y="10"/>
                  </a:lnTo>
                  <a:lnTo>
                    <a:pt x="110" y="10"/>
                  </a:lnTo>
                  <a:lnTo>
                    <a:pt x="105" y="10"/>
                  </a:lnTo>
                  <a:lnTo>
                    <a:pt x="105" y="10"/>
                  </a:lnTo>
                  <a:lnTo>
                    <a:pt x="78" y="12"/>
                  </a:lnTo>
                  <a:lnTo>
                    <a:pt x="78" y="12"/>
                  </a:lnTo>
                  <a:lnTo>
                    <a:pt x="56" y="12"/>
                  </a:lnTo>
                  <a:lnTo>
                    <a:pt x="56" y="12"/>
                  </a:lnTo>
                  <a:lnTo>
                    <a:pt x="52" y="12"/>
                  </a:lnTo>
                  <a:lnTo>
                    <a:pt x="52" y="12"/>
                  </a:lnTo>
                  <a:lnTo>
                    <a:pt x="46" y="12"/>
                  </a:lnTo>
                  <a:lnTo>
                    <a:pt x="46" y="12"/>
                  </a:lnTo>
                  <a:lnTo>
                    <a:pt x="25" y="13"/>
                  </a:lnTo>
                  <a:lnTo>
                    <a:pt x="25" y="13"/>
                  </a:lnTo>
                  <a:lnTo>
                    <a:pt x="21" y="13"/>
                  </a:lnTo>
                  <a:lnTo>
                    <a:pt x="21" y="13"/>
                  </a:lnTo>
                  <a:lnTo>
                    <a:pt x="19" y="13"/>
                  </a:lnTo>
                  <a:lnTo>
                    <a:pt x="19" y="13"/>
                  </a:lnTo>
                  <a:close/>
                  <a:moveTo>
                    <a:pt x="163" y="80"/>
                  </a:moveTo>
                  <a:lnTo>
                    <a:pt x="163" y="80"/>
                  </a:lnTo>
                  <a:lnTo>
                    <a:pt x="163" y="80"/>
                  </a:lnTo>
                  <a:lnTo>
                    <a:pt x="163" y="80"/>
                  </a:lnTo>
                  <a:lnTo>
                    <a:pt x="156" y="71"/>
                  </a:lnTo>
                  <a:lnTo>
                    <a:pt x="156" y="71"/>
                  </a:lnTo>
                  <a:lnTo>
                    <a:pt x="154" y="70"/>
                  </a:lnTo>
                  <a:lnTo>
                    <a:pt x="154" y="70"/>
                  </a:lnTo>
                  <a:lnTo>
                    <a:pt x="132" y="71"/>
                  </a:lnTo>
                  <a:lnTo>
                    <a:pt x="132" y="71"/>
                  </a:lnTo>
                  <a:lnTo>
                    <a:pt x="109" y="74"/>
                  </a:lnTo>
                  <a:lnTo>
                    <a:pt x="109" y="74"/>
                  </a:lnTo>
                  <a:lnTo>
                    <a:pt x="95" y="74"/>
                  </a:lnTo>
                  <a:lnTo>
                    <a:pt x="81" y="76"/>
                  </a:lnTo>
                  <a:lnTo>
                    <a:pt x="81" y="76"/>
                  </a:lnTo>
                  <a:lnTo>
                    <a:pt x="79" y="76"/>
                  </a:lnTo>
                  <a:lnTo>
                    <a:pt x="79" y="76"/>
                  </a:lnTo>
                  <a:lnTo>
                    <a:pt x="88" y="83"/>
                  </a:lnTo>
                  <a:lnTo>
                    <a:pt x="88" y="83"/>
                  </a:lnTo>
                  <a:lnTo>
                    <a:pt x="89" y="81"/>
                  </a:lnTo>
                  <a:lnTo>
                    <a:pt x="89" y="81"/>
                  </a:lnTo>
                  <a:lnTo>
                    <a:pt x="92" y="81"/>
                  </a:lnTo>
                  <a:lnTo>
                    <a:pt x="92" y="81"/>
                  </a:lnTo>
                  <a:lnTo>
                    <a:pt x="113" y="80"/>
                  </a:lnTo>
                  <a:lnTo>
                    <a:pt x="113" y="80"/>
                  </a:lnTo>
                  <a:lnTo>
                    <a:pt x="157" y="80"/>
                  </a:lnTo>
                  <a:lnTo>
                    <a:pt x="157" y="80"/>
                  </a:lnTo>
                  <a:lnTo>
                    <a:pt x="163" y="80"/>
                  </a:lnTo>
                  <a:lnTo>
                    <a:pt x="163" y="80"/>
                  </a:lnTo>
                  <a:close/>
                  <a:moveTo>
                    <a:pt x="120" y="182"/>
                  </a:moveTo>
                  <a:lnTo>
                    <a:pt x="120" y="182"/>
                  </a:lnTo>
                  <a:lnTo>
                    <a:pt x="119" y="182"/>
                  </a:lnTo>
                  <a:lnTo>
                    <a:pt x="119" y="182"/>
                  </a:lnTo>
                  <a:lnTo>
                    <a:pt x="108" y="184"/>
                  </a:lnTo>
                  <a:lnTo>
                    <a:pt x="108" y="184"/>
                  </a:lnTo>
                  <a:lnTo>
                    <a:pt x="86" y="184"/>
                  </a:lnTo>
                  <a:lnTo>
                    <a:pt x="65" y="185"/>
                  </a:lnTo>
                  <a:lnTo>
                    <a:pt x="65" y="185"/>
                  </a:lnTo>
                  <a:lnTo>
                    <a:pt x="42" y="188"/>
                  </a:lnTo>
                  <a:lnTo>
                    <a:pt x="42" y="188"/>
                  </a:lnTo>
                  <a:lnTo>
                    <a:pt x="41" y="188"/>
                  </a:lnTo>
                  <a:lnTo>
                    <a:pt x="38" y="186"/>
                  </a:lnTo>
                  <a:lnTo>
                    <a:pt x="38" y="186"/>
                  </a:lnTo>
                  <a:lnTo>
                    <a:pt x="31" y="192"/>
                  </a:lnTo>
                  <a:lnTo>
                    <a:pt x="31" y="192"/>
                  </a:lnTo>
                  <a:lnTo>
                    <a:pt x="32" y="192"/>
                  </a:lnTo>
                  <a:lnTo>
                    <a:pt x="32" y="192"/>
                  </a:lnTo>
                  <a:lnTo>
                    <a:pt x="59" y="192"/>
                  </a:lnTo>
                  <a:lnTo>
                    <a:pt x="59" y="192"/>
                  </a:lnTo>
                  <a:lnTo>
                    <a:pt x="62" y="192"/>
                  </a:lnTo>
                  <a:lnTo>
                    <a:pt x="62" y="192"/>
                  </a:lnTo>
                  <a:lnTo>
                    <a:pt x="78" y="191"/>
                  </a:lnTo>
                  <a:lnTo>
                    <a:pt x="78" y="191"/>
                  </a:lnTo>
                  <a:lnTo>
                    <a:pt x="102" y="188"/>
                  </a:lnTo>
                  <a:lnTo>
                    <a:pt x="102" y="188"/>
                  </a:lnTo>
                  <a:lnTo>
                    <a:pt x="105" y="188"/>
                  </a:lnTo>
                  <a:lnTo>
                    <a:pt x="105" y="188"/>
                  </a:lnTo>
                  <a:lnTo>
                    <a:pt x="106" y="188"/>
                  </a:lnTo>
                  <a:lnTo>
                    <a:pt x="108" y="189"/>
                  </a:lnTo>
                  <a:lnTo>
                    <a:pt x="109" y="191"/>
                  </a:lnTo>
                  <a:lnTo>
                    <a:pt x="108" y="192"/>
                  </a:lnTo>
                  <a:lnTo>
                    <a:pt x="108" y="192"/>
                  </a:lnTo>
                  <a:lnTo>
                    <a:pt x="108" y="194"/>
                  </a:lnTo>
                  <a:lnTo>
                    <a:pt x="108" y="194"/>
                  </a:lnTo>
                  <a:lnTo>
                    <a:pt x="109" y="194"/>
                  </a:lnTo>
                  <a:lnTo>
                    <a:pt x="110" y="194"/>
                  </a:lnTo>
                  <a:lnTo>
                    <a:pt x="110" y="194"/>
                  </a:lnTo>
                  <a:lnTo>
                    <a:pt x="120" y="184"/>
                  </a:lnTo>
                  <a:lnTo>
                    <a:pt x="120" y="184"/>
                  </a:lnTo>
                  <a:lnTo>
                    <a:pt x="120" y="182"/>
                  </a:lnTo>
                  <a:lnTo>
                    <a:pt x="120" y="182"/>
                  </a:lnTo>
                  <a:close/>
                  <a:moveTo>
                    <a:pt x="200" y="108"/>
                  </a:moveTo>
                  <a:lnTo>
                    <a:pt x="200" y="108"/>
                  </a:lnTo>
                  <a:lnTo>
                    <a:pt x="191" y="94"/>
                  </a:lnTo>
                  <a:lnTo>
                    <a:pt x="191" y="94"/>
                  </a:lnTo>
                  <a:lnTo>
                    <a:pt x="177" y="76"/>
                  </a:lnTo>
                  <a:lnTo>
                    <a:pt x="162" y="59"/>
                  </a:lnTo>
                  <a:lnTo>
                    <a:pt x="162" y="59"/>
                  </a:lnTo>
                  <a:lnTo>
                    <a:pt x="142" y="39"/>
                  </a:lnTo>
                  <a:lnTo>
                    <a:pt x="142" y="39"/>
                  </a:lnTo>
                  <a:lnTo>
                    <a:pt x="142" y="39"/>
                  </a:lnTo>
                  <a:lnTo>
                    <a:pt x="142" y="39"/>
                  </a:lnTo>
                  <a:lnTo>
                    <a:pt x="143" y="42"/>
                  </a:lnTo>
                  <a:lnTo>
                    <a:pt x="143" y="42"/>
                  </a:lnTo>
                  <a:lnTo>
                    <a:pt x="150" y="53"/>
                  </a:lnTo>
                  <a:lnTo>
                    <a:pt x="150" y="53"/>
                  </a:lnTo>
                  <a:lnTo>
                    <a:pt x="150" y="54"/>
                  </a:lnTo>
                  <a:lnTo>
                    <a:pt x="150" y="54"/>
                  </a:lnTo>
                  <a:lnTo>
                    <a:pt x="163" y="67"/>
                  </a:lnTo>
                  <a:lnTo>
                    <a:pt x="163" y="67"/>
                  </a:lnTo>
                  <a:lnTo>
                    <a:pt x="179" y="86"/>
                  </a:lnTo>
                  <a:lnTo>
                    <a:pt x="179" y="86"/>
                  </a:lnTo>
                  <a:lnTo>
                    <a:pt x="197" y="108"/>
                  </a:lnTo>
                  <a:lnTo>
                    <a:pt x="197" y="108"/>
                  </a:lnTo>
                  <a:lnTo>
                    <a:pt x="198" y="110"/>
                  </a:lnTo>
                  <a:lnTo>
                    <a:pt x="198" y="110"/>
                  </a:lnTo>
                  <a:lnTo>
                    <a:pt x="200" y="108"/>
                  </a:lnTo>
                  <a:lnTo>
                    <a:pt x="200" y="108"/>
                  </a:lnTo>
                  <a:close/>
                  <a:moveTo>
                    <a:pt x="86" y="71"/>
                  </a:moveTo>
                  <a:lnTo>
                    <a:pt x="86" y="71"/>
                  </a:lnTo>
                  <a:lnTo>
                    <a:pt x="117" y="70"/>
                  </a:lnTo>
                  <a:lnTo>
                    <a:pt x="117" y="70"/>
                  </a:lnTo>
                  <a:lnTo>
                    <a:pt x="102" y="70"/>
                  </a:lnTo>
                  <a:lnTo>
                    <a:pt x="86" y="71"/>
                  </a:lnTo>
                  <a:lnTo>
                    <a:pt x="86" y="71"/>
                  </a:lnTo>
                  <a:close/>
                  <a:moveTo>
                    <a:pt x="194" y="121"/>
                  </a:moveTo>
                  <a:lnTo>
                    <a:pt x="194" y="121"/>
                  </a:lnTo>
                  <a:lnTo>
                    <a:pt x="200" y="117"/>
                  </a:lnTo>
                  <a:lnTo>
                    <a:pt x="200" y="117"/>
                  </a:lnTo>
                  <a:lnTo>
                    <a:pt x="198" y="115"/>
                  </a:lnTo>
                  <a:lnTo>
                    <a:pt x="198" y="115"/>
                  </a:lnTo>
                  <a:lnTo>
                    <a:pt x="198" y="115"/>
                  </a:lnTo>
                  <a:lnTo>
                    <a:pt x="197" y="115"/>
                  </a:lnTo>
                  <a:lnTo>
                    <a:pt x="197" y="115"/>
                  </a:lnTo>
                  <a:lnTo>
                    <a:pt x="193" y="121"/>
                  </a:lnTo>
                  <a:lnTo>
                    <a:pt x="193" y="121"/>
                  </a:lnTo>
                  <a:lnTo>
                    <a:pt x="194" y="121"/>
                  </a:lnTo>
                  <a:lnTo>
                    <a:pt x="194" y="121"/>
                  </a:lnTo>
                  <a:close/>
                  <a:moveTo>
                    <a:pt x="123" y="17"/>
                  </a:moveTo>
                  <a:lnTo>
                    <a:pt x="123" y="17"/>
                  </a:lnTo>
                  <a:lnTo>
                    <a:pt x="129" y="26"/>
                  </a:lnTo>
                  <a:lnTo>
                    <a:pt x="135" y="33"/>
                  </a:lnTo>
                  <a:lnTo>
                    <a:pt x="135" y="33"/>
                  </a:lnTo>
                  <a:lnTo>
                    <a:pt x="129" y="24"/>
                  </a:lnTo>
                  <a:lnTo>
                    <a:pt x="123" y="17"/>
                  </a:lnTo>
                  <a:lnTo>
                    <a:pt x="123" y="17"/>
                  </a:lnTo>
                  <a:close/>
                  <a:moveTo>
                    <a:pt x="19" y="199"/>
                  </a:moveTo>
                  <a:lnTo>
                    <a:pt x="19" y="199"/>
                  </a:lnTo>
                  <a:lnTo>
                    <a:pt x="19" y="199"/>
                  </a:lnTo>
                  <a:lnTo>
                    <a:pt x="19" y="199"/>
                  </a:lnTo>
                  <a:lnTo>
                    <a:pt x="9" y="208"/>
                  </a:lnTo>
                  <a:lnTo>
                    <a:pt x="9" y="208"/>
                  </a:lnTo>
                  <a:lnTo>
                    <a:pt x="11" y="208"/>
                  </a:lnTo>
                  <a:lnTo>
                    <a:pt x="12" y="208"/>
                  </a:lnTo>
                  <a:lnTo>
                    <a:pt x="12" y="208"/>
                  </a:lnTo>
                  <a:lnTo>
                    <a:pt x="19" y="201"/>
                  </a:lnTo>
                  <a:lnTo>
                    <a:pt x="19" y="201"/>
                  </a:lnTo>
                  <a:lnTo>
                    <a:pt x="19" y="199"/>
                  </a:lnTo>
                  <a:lnTo>
                    <a:pt x="19" y="199"/>
                  </a:lnTo>
                  <a:close/>
                  <a:moveTo>
                    <a:pt x="85" y="212"/>
                  </a:moveTo>
                  <a:lnTo>
                    <a:pt x="85" y="212"/>
                  </a:lnTo>
                  <a:lnTo>
                    <a:pt x="85" y="211"/>
                  </a:lnTo>
                  <a:lnTo>
                    <a:pt x="85" y="211"/>
                  </a:lnTo>
                  <a:lnTo>
                    <a:pt x="52" y="212"/>
                  </a:lnTo>
                  <a:lnTo>
                    <a:pt x="52" y="212"/>
                  </a:lnTo>
                  <a:lnTo>
                    <a:pt x="85" y="212"/>
                  </a:lnTo>
                  <a:lnTo>
                    <a:pt x="85" y="212"/>
                  </a:lnTo>
                  <a:close/>
                  <a:moveTo>
                    <a:pt x="75" y="20"/>
                  </a:moveTo>
                  <a:lnTo>
                    <a:pt x="75" y="20"/>
                  </a:lnTo>
                  <a:lnTo>
                    <a:pt x="46" y="22"/>
                  </a:lnTo>
                  <a:lnTo>
                    <a:pt x="46" y="22"/>
                  </a:lnTo>
                  <a:lnTo>
                    <a:pt x="75" y="20"/>
                  </a:lnTo>
                  <a:lnTo>
                    <a:pt x="75" y="20"/>
                  </a:lnTo>
                  <a:close/>
                  <a:moveTo>
                    <a:pt x="61" y="57"/>
                  </a:moveTo>
                  <a:lnTo>
                    <a:pt x="61" y="57"/>
                  </a:lnTo>
                  <a:lnTo>
                    <a:pt x="62" y="59"/>
                  </a:lnTo>
                  <a:lnTo>
                    <a:pt x="62" y="59"/>
                  </a:lnTo>
                  <a:lnTo>
                    <a:pt x="62" y="59"/>
                  </a:lnTo>
                  <a:lnTo>
                    <a:pt x="76" y="57"/>
                  </a:lnTo>
                  <a:lnTo>
                    <a:pt x="76" y="57"/>
                  </a:lnTo>
                  <a:lnTo>
                    <a:pt x="76" y="56"/>
                  </a:lnTo>
                  <a:lnTo>
                    <a:pt x="76" y="56"/>
                  </a:lnTo>
                  <a:lnTo>
                    <a:pt x="61" y="57"/>
                  </a:lnTo>
                  <a:lnTo>
                    <a:pt x="61" y="57"/>
                  </a:lnTo>
                  <a:close/>
                  <a:moveTo>
                    <a:pt x="127" y="132"/>
                  </a:moveTo>
                  <a:lnTo>
                    <a:pt x="127" y="132"/>
                  </a:lnTo>
                  <a:lnTo>
                    <a:pt x="127" y="131"/>
                  </a:lnTo>
                  <a:lnTo>
                    <a:pt x="127" y="131"/>
                  </a:lnTo>
                  <a:lnTo>
                    <a:pt x="125" y="131"/>
                  </a:lnTo>
                  <a:lnTo>
                    <a:pt x="125" y="131"/>
                  </a:lnTo>
                  <a:lnTo>
                    <a:pt x="106" y="131"/>
                  </a:lnTo>
                  <a:lnTo>
                    <a:pt x="106" y="131"/>
                  </a:lnTo>
                  <a:lnTo>
                    <a:pt x="103" y="131"/>
                  </a:lnTo>
                  <a:lnTo>
                    <a:pt x="103" y="131"/>
                  </a:lnTo>
                  <a:lnTo>
                    <a:pt x="102" y="132"/>
                  </a:lnTo>
                  <a:lnTo>
                    <a:pt x="102" y="132"/>
                  </a:lnTo>
                  <a:lnTo>
                    <a:pt x="102" y="132"/>
                  </a:lnTo>
                  <a:lnTo>
                    <a:pt x="102" y="132"/>
                  </a:lnTo>
                  <a:lnTo>
                    <a:pt x="127" y="132"/>
                  </a:lnTo>
                  <a:lnTo>
                    <a:pt x="127" y="132"/>
                  </a:lnTo>
                  <a:close/>
                  <a:moveTo>
                    <a:pt x="181" y="131"/>
                  </a:moveTo>
                  <a:lnTo>
                    <a:pt x="181" y="131"/>
                  </a:lnTo>
                  <a:lnTo>
                    <a:pt x="181" y="132"/>
                  </a:lnTo>
                  <a:lnTo>
                    <a:pt x="181" y="132"/>
                  </a:lnTo>
                  <a:lnTo>
                    <a:pt x="183" y="131"/>
                  </a:lnTo>
                  <a:lnTo>
                    <a:pt x="183" y="131"/>
                  </a:lnTo>
                  <a:lnTo>
                    <a:pt x="189" y="127"/>
                  </a:lnTo>
                  <a:lnTo>
                    <a:pt x="189" y="127"/>
                  </a:lnTo>
                  <a:lnTo>
                    <a:pt x="189" y="124"/>
                  </a:lnTo>
                  <a:lnTo>
                    <a:pt x="189" y="124"/>
                  </a:lnTo>
                  <a:lnTo>
                    <a:pt x="189" y="124"/>
                  </a:lnTo>
                  <a:lnTo>
                    <a:pt x="189" y="124"/>
                  </a:lnTo>
                  <a:lnTo>
                    <a:pt x="181" y="131"/>
                  </a:lnTo>
                  <a:lnTo>
                    <a:pt x="181" y="131"/>
                  </a:lnTo>
                  <a:close/>
                  <a:moveTo>
                    <a:pt x="92" y="208"/>
                  </a:moveTo>
                  <a:lnTo>
                    <a:pt x="92" y="208"/>
                  </a:lnTo>
                  <a:lnTo>
                    <a:pt x="96" y="208"/>
                  </a:lnTo>
                  <a:lnTo>
                    <a:pt x="96" y="208"/>
                  </a:lnTo>
                  <a:lnTo>
                    <a:pt x="99" y="205"/>
                  </a:lnTo>
                  <a:lnTo>
                    <a:pt x="99" y="205"/>
                  </a:lnTo>
                  <a:lnTo>
                    <a:pt x="92" y="208"/>
                  </a:lnTo>
                  <a:lnTo>
                    <a:pt x="92" y="208"/>
                  </a:lnTo>
                  <a:close/>
                  <a:moveTo>
                    <a:pt x="105" y="87"/>
                  </a:moveTo>
                  <a:lnTo>
                    <a:pt x="105" y="87"/>
                  </a:lnTo>
                  <a:lnTo>
                    <a:pt x="105" y="87"/>
                  </a:lnTo>
                  <a:lnTo>
                    <a:pt x="105" y="87"/>
                  </a:lnTo>
                  <a:lnTo>
                    <a:pt x="92" y="88"/>
                  </a:lnTo>
                  <a:lnTo>
                    <a:pt x="92" y="88"/>
                  </a:lnTo>
                  <a:lnTo>
                    <a:pt x="93" y="88"/>
                  </a:lnTo>
                  <a:lnTo>
                    <a:pt x="93" y="88"/>
                  </a:lnTo>
                  <a:lnTo>
                    <a:pt x="96" y="88"/>
                  </a:lnTo>
                  <a:lnTo>
                    <a:pt x="96" y="88"/>
                  </a:lnTo>
                  <a:lnTo>
                    <a:pt x="105" y="87"/>
                  </a:lnTo>
                  <a:lnTo>
                    <a:pt x="105" y="87"/>
                  </a:lnTo>
                  <a:close/>
                  <a:moveTo>
                    <a:pt x="117" y="3"/>
                  </a:moveTo>
                  <a:lnTo>
                    <a:pt x="117" y="3"/>
                  </a:lnTo>
                  <a:lnTo>
                    <a:pt x="123" y="12"/>
                  </a:lnTo>
                  <a:lnTo>
                    <a:pt x="123" y="12"/>
                  </a:lnTo>
                  <a:lnTo>
                    <a:pt x="120" y="6"/>
                  </a:lnTo>
                  <a:lnTo>
                    <a:pt x="117" y="3"/>
                  </a:lnTo>
                  <a:lnTo>
                    <a:pt x="117" y="3"/>
                  </a:lnTo>
                  <a:close/>
                  <a:moveTo>
                    <a:pt x="177" y="135"/>
                  </a:moveTo>
                  <a:lnTo>
                    <a:pt x="177" y="135"/>
                  </a:lnTo>
                  <a:lnTo>
                    <a:pt x="177" y="135"/>
                  </a:lnTo>
                  <a:lnTo>
                    <a:pt x="177" y="135"/>
                  </a:lnTo>
                  <a:lnTo>
                    <a:pt x="176" y="137"/>
                  </a:lnTo>
                  <a:lnTo>
                    <a:pt x="174" y="138"/>
                  </a:lnTo>
                  <a:lnTo>
                    <a:pt x="174" y="138"/>
                  </a:lnTo>
                  <a:lnTo>
                    <a:pt x="170" y="142"/>
                  </a:lnTo>
                  <a:lnTo>
                    <a:pt x="170" y="142"/>
                  </a:lnTo>
                  <a:lnTo>
                    <a:pt x="170" y="142"/>
                  </a:lnTo>
                  <a:lnTo>
                    <a:pt x="170" y="142"/>
                  </a:lnTo>
                  <a:lnTo>
                    <a:pt x="177" y="135"/>
                  </a:lnTo>
                  <a:lnTo>
                    <a:pt x="177" y="135"/>
                  </a:lnTo>
                  <a:close/>
                  <a:moveTo>
                    <a:pt x="200" y="113"/>
                  </a:moveTo>
                  <a:lnTo>
                    <a:pt x="200" y="113"/>
                  </a:lnTo>
                  <a:lnTo>
                    <a:pt x="203" y="115"/>
                  </a:lnTo>
                  <a:lnTo>
                    <a:pt x="203" y="115"/>
                  </a:lnTo>
                  <a:lnTo>
                    <a:pt x="203" y="114"/>
                  </a:lnTo>
                  <a:lnTo>
                    <a:pt x="203" y="114"/>
                  </a:lnTo>
                  <a:lnTo>
                    <a:pt x="201" y="111"/>
                  </a:lnTo>
                  <a:lnTo>
                    <a:pt x="201" y="111"/>
                  </a:lnTo>
                  <a:lnTo>
                    <a:pt x="201" y="111"/>
                  </a:lnTo>
                  <a:lnTo>
                    <a:pt x="201" y="111"/>
                  </a:lnTo>
                  <a:lnTo>
                    <a:pt x="200" y="113"/>
                  </a:lnTo>
                  <a:lnTo>
                    <a:pt x="200" y="113"/>
                  </a:lnTo>
                  <a:close/>
                  <a:moveTo>
                    <a:pt x="18" y="16"/>
                  </a:moveTo>
                  <a:lnTo>
                    <a:pt x="18" y="16"/>
                  </a:lnTo>
                  <a:lnTo>
                    <a:pt x="15" y="16"/>
                  </a:lnTo>
                  <a:lnTo>
                    <a:pt x="15" y="16"/>
                  </a:lnTo>
                  <a:lnTo>
                    <a:pt x="18" y="17"/>
                  </a:lnTo>
                  <a:lnTo>
                    <a:pt x="18" y="17"/>
                  </a:lnTo>
                  <a:lnTo>
                    <a:pt x="18" y="16"/>
                  </a:lnTo>
                  <a:lnTo>
                    <a:pt x="18" y="16"/>
                  </a:lnTo>
                  <a:close/>
                  <a:moveTo>
                    <a:pt x="75" y="71"/>
                  </a:moveTo>
                  <a:lnTo>
                    <a:pt x="75" y="71"/>
                  </a:lnTo>
                  <a:lnTo>
                    <a:pt x="78" y="71"/>
                  </a:lnTo>
                  <a:lnTo>
                    <a:pt x="78" y="71"/>
                  </a:lnTo>
                  <a:lnTo>
                    <a:pt x="76" y="71"/>
                  </a:lnTo>
                  <a:lnTo>
                    <a:pt x="75" y="71"/>
                  </a:lnTo>
                  <a:lnTo>
                    <a:pt x="75" y="71"/>
                  </a:lnTo>
                  <a:close/>
                  <a:moveTo>
                    <a:pt x="75" y="76"/>
                  </a:moveTo>
                  <a:lnTo>
                    <a:pt x="75" y="76"/>
                  </a:lnTo>
                  <a:lnTo>
                    <a:pt x="75" y="76"/>
                  </a:lnTo>
                  <a:lnTo>
                    <a:pt x="75" y="76"/>
                  </a:lnTo>
                  <a:lnTo>
                    <a:pt x="76" y="77"/>
                  </a:lnTo>
                  <a:lnTo>
                    <a:pt x="76" y="77"/>
                  </a:lnTo>
                  <a:lnTo>
                    <a:pt x="78" y="77"/>
                  </a:lnTo>
                  <a:lnTo>
                    <a:pt x="78" y="77"/>
                  </a:lnTo>
                  <a:lnTo>
                    <a:pt x="75" y="76"/>
                  </a:lnTo>
                  <a:lnTo>
                    <a:pt x="75" y="76"/>
                  </a:lnTo>
                  <a:close/>
                  <a:moveTo>
                    <a:pt x="82" y="148"/>
                  </a:moveTo>
                  <a:lnTo>
                    <a:pt x="82" y="148"/>
                  </a:lnTo>
                  <a:lnTo>
                    <a:pt x="82" y="148"/>
                  </a:lnTo>
                  <a:lnTo>
                    <a:pt x="82" y="148"/>
                  </a:lnTo>
                  <a:lnTo>
                    <a:pt x="85" y="148"/>
                  </a:lnTo>
                  <a:lnTo>
                    <a:pt x="85" y="148"/>
                  </a:lnTo>
                  <a:lnTo>
                    <a:pt x="85" y="148"/>
                  </a:lnTo>
                  <a:lnTo>
                    <a:pt x="85" y="148"/>
                  </a:lnTo>
                  <a:lnTo>
                    <a:pt x="82" y="148"/>
                  </a:lnTo>
                  <a:lnTo>
                    <a:pt x="82" y="148"/>
                  </a:lnTo>
                  <a:close/>
                  <a:moveTo>
                    <a:pt x="167" y="144"/>
                  </a:moveTo>
                  <a:lnTo>
                    <a:pt x="167" y="144"/>
                  </a:lnTo>
                  <a:lnTo>
                    <a:pt x="167" y="144"/>
                  </a:lnTo>
                  <a:lnTo>
                    <a:pt x="167" y="144"/>
                  </a:lnTo>
                  <a:lnTo>
                    <a:pt x="169" y="142"/>
                  </a:lnTo>
                  <a:lnTo>
                    <a:pt x="169" y="142"/>
                  </a:lnTo>
                  <a:lnTo>
                    <a:pt x="169" y="142"/>
                  </a:lnTo>
                  <a:lnTo>
                    <a:pt x="169" y="142"/>
                  </a:lnTo>
                  <a:lnTo>
                    <a:pt x="167" y="144"/>
                  </a:lnTo>
                  <a:lnTo>
                    <a:pt x="167" y="144"/>
                  </a:lnTo>
                  <a:close/>
                  <a:moveTo>
                    <a:pt x="113" y="5"/>
                  </a:moveTo>
                  <a:lnTo>
                    <a:pt x="113" y="5"/>
                  </a:lnTo>
                  <a:lnTo>
                    <a:pt x="113" y="5"/>
                  </a:lnTo>
                  <a:lnTo>
                    <a:pt x="113" y="5"/>
                  </a:lnTo>
                  <a:lnTo>
                    <a:pt x="115" y="6"/>
                  </a:lnTo>
                  <a:lnTo>
                    <a:pt x="115" y="6"/>
                  </a:lnTo>
                  <a:lnTo>
                    <a:pt x="115" y="6"/>
                  </a:lnTo>
                  <a:lnTo>
                    <a:pt x="115" y="6"/>
                  </a:lnTo>
                  <a:lnTo>
                    <a:pt x="113" y="5"/>
                  </a:lnTo>
                  <a:lnTo>
                    <a:pt x="113" y="5"/>
                  </a:lnTo>
                  <a:close/>
                  <a:moveTo>
                    <a:pt x="24" y="27"/>
                  </a:moveTo>
                  <a:lnTo>
                    <a:pt x="24" y="27"/>
                  </a:lnTo>
                  <a:lnTo>
                    <a:pt x="24" y="29"/>
                  </a:lnTo>
                  <a:lnTo>
                    <a:pt x="24" y="29"/>
                  </a:lnTo>
                  <a:lnTo>
                    <a:pt x="25" y="29"/>
                  </a:lnTo>
                  <a:lnTo>
                    <a:pt x="25" y="29"/>
                  </a:lnTo>
                  <a:lnTo>
                    <a:pt x="25" y="29"/>
                  </a:lnTo>
                  <a:lnTo>
                    <a:pt x="25" y="29"/>
                  </a:lnTo>
                  <a:lnTo>
                    <a:pt x="25" y="29"/>
                  </a:lnTo>
                  <a:lnTo>
                    <a:pt x="25" y="29"/>
                  </a:lnTo>
                  <a:lnTo>
                    <a:pt x="24" y="27"/>
                  </a:lnTo>
                  <a:lnTo>
                    <a:pt x="24" y="27"/>
                  </a:lnTo>
                  <a:close/>
                  <a:moveTo>
                    <a:pt x="96" y="211"/>
                  </a:moveTo>
                  <a:lnTo>
                    <a:pt x="96" y="211"/>
                  </a:lnTo>
                  <a:lnTo>
                    <a:pt x="98" y="211"/>
                  </a:lnTo>
                  <a:lnTo>
                    <a:pt x="98" y="211"/>
                  </a:lnTo>
                  <a:lnTo>
                    <a:pt x="98" y="209"/>
                  </a:lnTo>
                  <a:lnTo>
                    <a:pt x="98" y="209"/>
                  </a:lnTo>
                  <a:lnTo>
                    <a:pt x="98" y="209"/>
                  </a:lnTo>
                  <a:lnTo>
                    <a:pt x="98" y="209"/>
                  </a:lnTo>
                  <a:lnTo>
                    <a:pt x="96" y="211"/>
                  </a:lnTo>
                  <a:lnTo>
                    <a:pt x="96" y="211"/>
                  </a:lnTo>
                  <a:close/>
                  <a:moveTo>
                    <a:pt x="29" y="34"/>
                  </a:moveTo>
                  <a:lnTo>
                    <a:pt x="29" y="34"/>
                  </a:lnTo>
                  <a:lnTo>
                    <a:pt x="29" y="34"/>
                  </a:lnTo>
                  <a:lnTo>
                    <a:pt x="29" y="34"/>
                  </a:lnTo>
                  <a:lnTo>
                    <a:pt x="29" y="34"/>
                  </a:lnTo>
                  <a:lnTo>
                    <a:pt x="29" y="34"/>
                  </a:lnTo>
                  <a:lnTo>
                    <a:pt x="29" y="34"/>
                  </a:lnTo>
                  <a:lnTo>
                    <a:pt x="29" y="34"/>
                  </a:lnTo>
                  <a:lnTo>
                    <a:pt x="29" y="34"/>
                  </a:lnTo>
                  <a:lnTo>
                    <a:pt x="29" y="34"/>
                  </a:lnTo>
                  <a:close/>
                  <a:moveTo>
                    <a:pt x="44" y="181"/>
                  </a:moveTo>
                  <a:lnTo>
                    <a:pt x="44" y="181"/>
                  </a:lnTo>
                  <a:lnTo>
                    <a:pt x="44" y="181"/>
                  </a:lnTo>
                  <a:lnTo>
                    <a:pt x="44" y="181"/>
                  </a:lnTo>
                  <a:lnTo>
                    <a:pt x="45" y="181"/>
                  </a:lnTo>
                  <a:lnTo>
                    <a:pt x="45" y="181"/>
                  </a:lnTo>
                  <a:lnTo>
                    <a:pt x="45" y="181"/>
                  </a:lnTo>
                  <a:lnTo>
                    <a:pt x="45" y="181"/>
                  </a:lnTo>
                  <a:lnTo>
                    <a:pt x="44" y="181"/>
                  </a:lnTo>
                  <a:lnTo>
                    <a:pt x="44" y="181"/>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sp>
        <p:nvSpPr>
          <p:cNvPr id="145" name="Freeform 123"/>
          <p:cNvSpPr>
            <a:spLocks noEditPoints="1"/>
          </p:cNvSpPr>
          <p:nvPr userDrawn="1"/>
        </p:nvSpPr>
        <p:spPr bwMode="auto">
          <a:xfrm>
            <a:off x="8051180" y="4029075"/>
            <a:ext cx="887186" cy="682804"/>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chemeClr val="bg1"/>
          </a:solidFill>
          <a:ln w="9525">
            <a:noFill/>
            <a:round/>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left)">
                                      <p:cBhvr>
                                        <p:cTn id="7" dur="500"/>
                                        <p:tgtEl>
                                          <p:spTgt spid="1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500"/>
                                        <p:tgtEl>
                                          <p:spTgt spid="145"/>
                                        </p:tgtEl>
                                      </p:cBhvr>
                                    </p:animEffect>
                                    <p:anim calcmode="lin" valueType="num">
                                      <p:cBhvr>
                                        <p:cTn id="11" dur="500" fill="hold"/>
                                        <p:tgtEl>
                                          <p:spTgt spid="145"/>
                                        </p:tgtEl>
                                        <p:attrNameLst>
                                          <p:attrName>ppt_x</p:attrName>
                                        </p:attrNameLst>
                                      </p:cBhvr>
                                      <p:tavLst>
                                        <p:tav tm="0">
                                          <p:val>
                                            <p:strVal val="#ppt_x"/>
                                          </p:val>
                                        </p:tav>
                                        <p:tav tm="100000">
                                          <p:val>
                                            <p:strVal val="#ppt_x"/>
                                          </p:val>
                                        </p:tav>
                                      </p:tavLst>
                                    </p:anim>
                                    <p:anim calcmode="lin" valueType="num">
                                      <p:cBhvr>
                                        <p:cTn id="12" dur="5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31188"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31188" cy="339566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850"/>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E0819BA8-8BC3-4BB2-99B2-6939EF23E1F6}" type="datetimeFigureOut">
              <a:rPr lang="zh-CN" altLang="en-US" smtClean="0"/>
            </a:fld>
            <a:endParaRPr lang="zh-CN" altLang="en-US"/>
          </a:p>
        </p:txBody>
      </p:sp>
      <p:sp>
        <p:nvSpPr>
          <p:cNvPr id="5" name="页脚占位符 4"/>
          <p:cNvSpPr>
            <a:spLocks noGrp="1"/>
          </p:cNvSpPr>
          <p:nvPr>
            <p:ph type="ftr" sz="quarter" idx="3"/>
          </p:nvPr>
        </p:nvSpPr>
        <p:spPr>
          <a:xfrm>
            <a:off x="3124200" y="4768850"/>
            <a:ext cx="28971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4788" y="4768850"/>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CF2A5A-B847-46A6-AB2D-7102E36A4C5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audio" Target="../media/audio1.wav"/><Relationship Id="rId7" Type="http://schemas.microsoft.com/office/2007/relationships/hdphoto" Target="../media/hdphoto1.wdp"/><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hdphoto" Target="../media/hdphoto2.wdp"/><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8.xml"/><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8.xml"/><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7.png"/><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8.xml"/><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2.png"/><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8.xml"/><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27760" y="8022975"/>
            <a:ext cx="8914194" cy="3684566"/>
          </a:xfrm>
          <a:prstGeom prst="rect">
            <a:avLst/>
          </a:prstGeom>
        </p:spPr>
      </p:pic>
      <p:pic>
        <p:nvPicPr>
          <p:cNvPr id="15" name="图片 14"/>
          <p:cNvPicPr>
            <a:picLocks noChangeAspect="1"/>
          </p:cNvPicPr>
          <p:nvPr/>
        </p:nvPicPr>
        <p:blipFill rotWithShape="1">
          <a:blip r:embed="rId2" cstate="print"/>
          <a:srcRect/>
          <a:stretch>
            <a:fillRect/>
          </a:stretch>
        </p:blipFill>
        <p:spPr>
          <a:xfrm>
            <a:off x="3742851" y="9546296"/>
            <a:ext cx="331528" cy="347747"/>
          </a:xfrm>
          <a:prstGeom prst="rect">
            <a:avLst/>
          </a:prstGeom>
        </p:spPr>
      </p:pic>
      <p:pic>
        <p:nvPicPr>
          <p:cNvPr id="16" name="图片 15"/>
          <p:cNvPicPr>
            <a:picLocks noChangeAspect="1"/>
          </p:cNvPicPr>
          <p:nvPr/>
        </p:nvPicPr>
        <p:blipFill rotWithShape="1">
          <a:blip r:embed="rId2" cstate="print"/>
          <a:srcRect/>
          <a:stretch>
            <a:fillRect/>
          </a:stretch>
        </p:blipFill>
        <p:spPr>
          <a:xfrm>
            <a:off x="3757778" y="9935651"/>
            <a:ext cx="331528" cy="347747"/>
          </a:xfrm>
          <a:prstGeom prst="rect">
            <a:avLst/>
          </a:prstGeom>
        </p:spPr>
      </p:pic>
      <p:sp>
        <p:nvSpPr>
          <p:cNvPr id="12" name="文本框 11"/>
          <p:cNvSpPr txBox="1"/>
          <p:nvPr/>
        </p:nvSpPr>
        <p:spPr>
          <a:xfrm>
            <a:off x="4074379" y="9521617"/>
            <a:ext cx="2413845" cy="343006"/>
          </a:xfrm>
          <a:prstGeom prst="rect">
            <a:avLst/>
          </a:prstGeom>
          <a:noFill/>
        </p:spPr>
        <p:txBody>
          <a:bodyPr wrap="square" lIns="68589" tIns="34295" rIns="68589" bIns="34295" rtlCol="0">
            <a:spAutoFit/>
          </a:bodyPr>
          <a:lstStyle/>
          <a:p>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汇报人：小红</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7" name="文本框 16"/>
          <p:cNvSpPr txBox="1"/>
          <p:nvPr/>
        </p:nvSpPr>
        <p:spPr>
          <a:xfrm>
            <a:off x="4089306" y="9910526"/>
            <a:ext cx="2413845" cy="346356"/>
          </a:xfrm>
          <a:prstGeom prst="rect">
            <a:avLst/>
          </a:prstGeom>
          <a:noFill/>
        </p:spPr>
        <p:txBody>
          <a:bodyPr wrap="square" lIns="68589" tIns="34295" rIns="68589" bIns="34295" rtlCol="0">
            <a:spAutoFit/>
          </a:bodyPr>
          <a:lstStyle/>
          <a:p>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时间：</a:t>
            </a:r>
            <a:r>
              <a:rPr lang="en-US" altLang="zh-CN"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2016</a:t>
            </a:r>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年</a:t>
            </a:r>
            <a:r>
              <a:rPr lang="en-US" altLang="zh-CN"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3</a:t>
            </a:r>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月</a:t>
            </a:r>
            <a:r>
              <a:rPr lang="en-US" altLang="zh-CN"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25</a:t>
            </a:r>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日</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pic>
        <p:nvPicPr>
          <p:cNvPr id="1026" name="Picture 2" descr="C:\Users\Administrator\Desktop\a开学了02.png"/>
          <p:cNvPicPr>
            <a:picLocks noChangeAspect="1" noChangeArrowheads="1"/>
          </p:cNvPicPr>
          <p:nvPr/>
        </p:nvPicPr>
        <p:blipFill>
          <a:blip r:embed="rId3" cstate="print"/>
          <a:srcRect/>
          <a:stretch>
            <a:fillRect/>
          </a:stretch>
        </p:blipFill>
        <p:spPr bwMode="auto">
          <a:xfrm>
            <a:off x="2277033" y="1519458"/>
            <a:ext cx="867982" cy="8372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a开学了03.png"/>
          <p:cNvPicPr>
            <a:picLocks noChangeAspect="1" noChangeArrowheads="1"/>
          </p:cNvPicPr>
          <p:nvPr/>
        </p:nvPicPr>
        <p:blipFill>
          <a:blip r:embed="rId4"/>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
        <p:nvSpPr>
          <p:cNvPr id="180" name="文本框 4"/>
          <p:cNvSpPr txBox="1"/>
          <p:nvPr/>
        </p:nvSpPr>
        <p:spPr>
          <a:xfrm>
            <a:off x="2001605" y="2386209"/>
            <a:ext cx="5142378" cy="500147"/>
          </a:xfrm>
          <a:prstGeom prst="rect">
            <a:avLst/>
          </a:prstGeom>
          <a:noFill/>
        </p:spPr>
        <p:txBody>
          <a:bodyPr wrap="square" lIns="68589" tIns="34295" rIns="68589" bIns="34295" rtlCol="0">
            <a:spAutoFit/>
          </a:bodyPr>
          <a:lstStyle/>
          <a:p>
            <a:pPr algn="ct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新学期</a:t>
            </a:r>
            <a:r>
              <a:rPr lang="en-US" altLang="zh-CN" sz="2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新希望</a:t>
            </a:r>
            <a:r>
              <a:rPr lang="en-US" altLang="zh-CN"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新起点</a:t>
            </a:r>
            <a:endParaRPr lang="zh-CN" altLang="en-US" sz="2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81" name="文本框 4"/>
          <p:cNvSpPr txBox="1"/>
          <p:nvPr/>
        </p:nvSpPr>
        <p:spPr>
          <a:xfrm>
            <a:off x="2652748" y="922505"/>
            <a:ext cx="3840092" cy="1300366"/>
          </a:xfrm>
          <a:prstGeom prst="rect">
            <a:avLst/>
          </a:prstGeom>
          <a:noFill/>
        </p:spPr>
        <p:txBody>
          <a:bodyPr wrap="square" lIns="68589" tIns="34295" rIns="68589" bIns="34295" rtlCol="0">
            <a:spAutoFit/>
          </a:bodyPr>
          <a:lstStyle/>
          <a:p>
            <a:pPr algn="ctr"/>
            <a:r>
              <a:rPr lang="zh-CN" altLang="en-US" sz="8000" b="1" spc="-15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开学啦</a:t>
            </a:r>
            <a:endParaRPr lang="zh-CN" altLang="en-US" sz="8000" b="1" spc="-15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13" name="组合 12"/>
          <p:cNvGrpSpPr/>
          <p:nvPr/>
        </p:nvGrpSpPr>
        <p:grpSpPr>
          <a:xfrm rot="8869549">
            <a:off x="4360067" y="1625112"/>
            <a:ext cx="2265865" cy="953237"/>
            <a:chOff x="4105117" y="764592"/>
            <a:chExt cx="2984251" cy="1255288"/>
          </a:xfrm>
        </p:grpSpPr>
        <p:sp>
          <p:nvSpPr>
            <p:cNvPr id="14" name="Freeform 34"/>
            <p:cNvSpPr>
              <a:spLocks noEditPoints="1"/>
            </p:cNvSpPr>
            <p:nvPr/>
          </p:nvSpPr>
          <p:spPr bwMode="auto">
            <a:xfrm flipH="1">
              <a:off x="4105117" y="764592"/>
              <a:ext cx="686851" cy="44533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sym typeface="方正准圆简体" panose="02010601030101010101" charset="-122"/>
              </a:endParaRPr>
            </a:p>
          </p:txBody>
        </p:sp>
        <p:sp>
          <p:nvSpPr>
            <p:cNvPr id="18" name="任意多边形 17"/>
            <p:cNvSpPr/>
            <p:nvPr/>
          </p:nvSpPr>
          <p:spPr>
            <a:xfrm>
              <a:off x="4859515" y="1043962"/>
              <a:ext cx="2229853" cy="975918"/>
            </a:xfrm>
            <a:custGeom>
              <a:avLst/>
              <a:gdLst>
                <a:gd name="connsiteX0" fmla="*/ 0 w 2229853"/>
                <a:gd name="connsiteY0" fmla="*/ 0 h 1090863"/>
                <a:gd name="connsiteX1" fmla="*/ 914400 w 2229853"/>
                <a:gd name="connsiteY1" fmla="*/ 240632 h 1090863"/>
                <a:gd name="connsiteX2" fmla="*/ 1042737 w 2229853"/>
                <a:gd name="connsiteY2" fmla="*/ 850232 h 1090863"/>
                <a:gd name="connsiteX3" fmla="*/ 2229853 w 2229853"/>
                <a:gd name="connsiteY3" fmla="*/ 1090863 h 1090863"/>
              </a:gdLst>
              <a:ahLst/>
              <a:cxnLst>
                <a:cxn ang="0">
                  <a:pos x="connsiteX0" y="connsiteY0"/>
                </a:cxn>
                <a:cxn ang="0">
                  <a:pos x="connsiteX1" y="connsiteY1"/>
                </a:cxn>
                <a:cxn ang="0">
                  <a:pos x="connsiteX2" y="connsiteY2"/>
                </a:cxn>
                <a:cxn ang="0">
                  <a:pos x="connsiteX3" y="connsiteY3"/>
                </a:cxn>
              </a:cxnLst>
              <a:rect l="l" t="t" r="r" b="b"/>
              <a:pathLst>
                <a:path w="2229853" h="1090863">
                  <a:moveTo>
                    <a:pt x="0" y="0"/>
                  </a:moveTo>
                  <a:cubicBezTo>
                    <a:pt x="370305" y="49463"/>
                    <a:pt x="740611" y="98927"/>
                    <a:pt x="914400" y="240632"/>
                  </a:cubicBezTo>
                  <a:cubicBezTo>
                    <a:pt x="1088189" y="382337"/>
                    <a:pt x="823495" y="708527"/>
                    <a:pt x="1042737" y="850232"/>
                  </a:cubicBezTo>
                  <a:cubicBezTo>
                    <a:pt x="1261979" y="991937"/>
                    <a:pt x="1745916" y="1041400"/>
                    <a:pt x="2229853" y="1090863"/>
                  </a:cubicBezTo>
                </a:path>
              </a:pathLst>
            </a:custGeom>
            <a:noFill/>
            <a:ln w="19050" cap="rnd">
              <a:solidFill>
                <a:schemeClr val="bg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准圆简体" panose="02010601030101010101" charset="-122"/>
                <a:ea typeface="方正稚艺简体" panose="03000509000000000000" charset="-122"/>
                <a:sym typeface="方正准圆简体" panose="02010601030101010101" charset="-122"/>
              </a:endParaRPr>
            </a:p>
          </p:txBody>
        </p:sp>
      </p:grpSp>
      <p:pic>
        <p:nvPicPr>
          <p:cNvPr id="19" name="图片 18"/>
          <p:cNvPicPr>
            <a:picLocks noChangeAspect="1"/>
          </p:cNvPicPr>
          <p:nvPr/>
        </p:nvPicPr>
        <p:blipFill>
          <a:blip r:embed="rId5">
            <a:lum bright="1000"/>
          </a:blip>
          <a:stretch>
            <a:fillRect/>
          </a:stretch>
        </p:blipFill>
        <p:spPr>
          <a:xfrm rot="3132003">
            <a:off x="5632082" y="571161"/>
            <a:ext cx="936852" cy="734190"/>
          </a:xfrm>
          <a:prstGeom prst="rect">
            <a:avLst/>
          </a:prstGeom>
        </p:spPr>
      </p:pic>
      <p:pic>
        <p:nvPicPr>
          <p:cNvPr id="20" name="图片 19"/>
          <p:cNvPicPr>
            <a:picLocks noChangeAspect="1"/>
          </p:cNvPicPr>
          <p:nvPr/>
        </p:nvPicPr>
        <p:blipFill>
          <a:blip r:embed="rId6">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sp>
        <p:nvSpPr>
          <p:cNvPr id="21" name="文本框 4"/>
          <p:cNvSpPr txBox="1"/>
          <p:nvPr/>
        </p:nvSpPr>
        <p:spPr>
          <a:xfrm>
            <a:off x="2124522" y="3382160"/>
            <a:ext cx="4896544" cy="438592"/>
          </a:xfrm>
          <a:prstGeom prst="rect">
            <a:avLst/>
          </a:prstGeom>
          <a:noFill/>
        </p:spPr>
        <p:txBody>
          <a:bodyPr wrap="square" lIns="68589" tIns="34295" rIns="68589" bIns="34295" rtlCol="0">
            <a:spAutoFit/>
          </a:bodyPr>
          <a:lstStyle/>
          <a:p>
            <a:pPr algn="ctr"/>
            <a:r>
              <a:rPr lang="zh-CN" altLang="en-US" sz="2400" b="1" spc="300" dirty="0" smtClean="0">
                <a:solidFill>
                  <a:schemeClr val="bg1"/>
                </a:solidFill>
                <a:effectLst>
                  <a:outerShdw blurRad="38100" dist="38100" dir="2700000" algn="tl">
                    <a:srgbClr val="000000">
                      <a:alpha val="43137"/>
                    </a:srgbClr>
                  </a:outerShdw>
                </a:effectLst>
                <a:latin typeface="方正准圆简体" panose="02010601030101010101" charset="-122"/>
                <a:ea typeface="方正稚艺简体" panose="03000509000000000000" charset="-122"/>
                <a:cs typeface="+mn-ea"/>
                <a:sym typeface="方正准圆简体" panose="02010601030101010101" charset="-122"/>
              </a:rPr>
              <a:t>开学第一课教育教学通用模板</a:t>
            </a:r>
            <a:endParaRPr lang="zh-CN" altLang="en-US" sz="2400" b="1" spc="300" dirty="0">
              <a:solidFill>
                <a:schemeClr val="bg1"/>
              </a:solidFill>
              <a:effectLst>
                <a:outerShdw blurRad="38100" dist="38100" dir="2700000" algn="tl">
                  <a:srgbClr val="000000">
                    <a:alpha val="43137"/>
                  </a:srgbClr>
                </a:outerShdw>
              </a:effectLst>
              <a:latin typeface="方正准圆简体" panose="02010601030101010101" charset="-122"/>
              <a:ea typeface="方正稚艺简体" panose="03000509000000000000" charset="-122"/>
              <a:cs typeface="+mn-ea"/>
              <a:sym typeface="方正准圆简体" panose="02010601030101010101" charset="-122"/>
            </a:endParaRPr>
          </a:p>
        </p:txBody>
      </p:sp>
      <p:cxnSp>
        <p:nvCxnSpPr>
          <p:cNvPr id="4" name="直接连接符 3"/>
          <p:cNvCxnSpPr/>
          <p:nvPr/>
        </p:nvCxnSpPr>
        <p:spPr>
          <a:xfrm>
            <a:off x="2274290" y="3846977"/>
            <a:ext cx="322107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547756" y="3900767"/>
            <a:ext cx="322107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0">
        <p:blinds dir="vert"/>
        <p:sndAc>
          <p:stSnd>
            <p:snd r:embed="rId8" name="Joel Hanson&amp;Sara Groves-Traveling Light.wav"/>
          </p:stSnd>
        </p:sndAc>
      </p:transition>
    </mc:Choice>
    <mc:Fallback>
      <p:transition spd="slow" advTm="0">
        <p:blinds dir="vert"/>
        <p:sndAc>
          <p:stSnd>
            <p:snd r:embed="rId8" name="Joel Hanson&amp;Sara Groves-Traveling Ligh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anim calcmode="lin" valueType="num">
                                      <p:cBhvr>
                                        <p:cTn id="8" dur="500" fill="hold"/>
                                        <p:tgtEl>
                                          <p:spTgt spid="1027"/>
                                        </p:tgtEl>
                                        <p:attrNameLst>
                                          <p:attrName>ppt_x</p:attrName>
                                        </p:attrNameLst>
                                      </p:cBhvr>
                                      <p:tavLst>
                                        <p:tav tm="0">
                                          <p:val>
                                            <p:strVal val="#ppt_x"/>
                                          </p:val>
                                        </p:tav>
                                        <p:tav tm="100000">
                                          <p:val>
                                            <p:strVal val="#ppt_x"/>
                                          </p:val>
                                        </p:tav>
                                      </p:tavLst>
                                    </p:anim>
                                    <p:anim calcmode="lin" valueType="num">
                                      <p:cBhvr>
                                        <p:cTn id="9" dur="5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par>
                          <p:cTn id="23" fill="hold">
                            <p:stCondLst>
                              <p:cond delay="1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81"/>
                                        </p:tgtEl>
                                        <p:attrNameLst>
                                          <p:attrName>style.visibility</p:attrName>
                                        </p:attrNameLst>
                                      </p:cBhvr>
                                      <p:to>
                                        <p:strVal val="visible"/>
                                      </p:to>
                                    </p:set>
                                    <p:anim by="(-#ppt_w*2)" calcmode="lin" valueType="num">
                                      <p:cBhvr rctx="PPT">
                                        <p:cTn id="26" dur="500" autoRev="1" fill="hold">
                                          <p:stCondLst>
                                            <p:cond delay="0"/>
                                          </p:stCondLst>
                                        </p:cTn>
                                        <p:tgtEl>
                                          <p:spTgt spid="181"/>
                                        </p:tgtEl>
                                        <p:attrNameLst>
                                          <p:attrName>ppt_w</p:attrName>
                                        </p:attrNameLst>
                                      </p:cBhvr>
                                    </p:anim>
                                    <p:anim by="(#ppt_w*0.50)" calcmode="lin" valueType="num">
                                      <p:cBhvr>
                                        <p:cTn id="27" dur="500" decel="50000" autoRev="1" fill="hold">
                                          <p:stCondLst>
                                            <p:cond delay="0"/>
                                          </p:stCondLst>
                                        </p:cTn>
                                        <p:tgtEl>
                                          <p:spTgt spid="181"/>
                                        </p:tgtEl>
                                        <p:attrNameLst>
                                          <p:attrName>ppt_x</p:attrName>
                                        </p:attrNameLst>
                                      </p:cBhvr>
                                    </p:anim>
                                    <p:anim from="(-#ppt_h/2)" to="(#ppt_y)" calcmode="lin" valueType="num">
                                      <p:cBhvr>
                                        <p:cTn id="28" dur="1000" fill="hold">
                                          <p:stCondLst>
                                            <p:cond delay="0"/>
                                          </p:stCondLst>
                                        </p:cTn>
                                        <p:tgtEl>
                                          <p:spTgt spid="181"/>
                                        </p:tgtEl>
                                        <p:attrNameLst>
                                          <p:attrName>ppt_y</p:attrName>
                                        </p:attrNameLst>
                                      </p:cBhvr>
                                    </p:anim>
                                    <p:animRot by="21600000">
                                      <p:cBhvr>
                                        <p:cTn id="29" dur="1000" fill="hold">
                                          <p:stCondLst>
                                            <p:cond delay="0"/>
                                          </p:stCondLst>
                                        </p:cTn>
                                        <p:tgtEl>
                                          <p:spTgt spid="181"/>
                                        </p:tgtEl>
                                        <p:attrNameLst>
                                          <p:attrName>r</p:attrName>
                                        </p:attrNameLst>
                                      </p:cBhvr>
                                    </p:animRot>
                                  </p:childTnLst>
                                </p:cTn>
                              </p:par>
                            </p:childTnLst>
                          </p:cTn>
                        </p:par>
                        <p:par>
                          <p:cTn id="30" fill="hold">
                            <p:stCondLst>
                              <p:cond delay="2200"/>
                            </p:stCondLst>
                            <p:childTnLst>
                              <p:par>
                                <p:cTn id="31" presetID="53"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27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500"/>
                                        <p:tgtEl>
                                          <p:spTgt spid="13"/>
                                        </p:tgtEl>
                                      </p:cBhvr>
                                    </p:animEffect>
                                  </p:childTnLst>
                                </p:cTn>
                              </p:par>
                            </p:childTnLst>
                          </p:cTn>
                        </p:par>
                        <p:par>
                          <p:cTn id="40" fill="hold">
                            <p:stCondLst>
                              <p:cond delay="4200"/>
                            </p:stCondLst>
                            <p:childTnLst>
                              <p:par>
                                <p:cTn id="41" presetID="53" presetClass="entr" presetSubtype="16" fill="hold" grpId="0" nodeType="afterEffect">
                                  <p:stCondLst>
                                    <p:cond delay="0"/>
                                  </p:stCondLst>
                                  <p:childTnLst>
                                    <p:set>
                                      <p:cBhvr>
                                        <p:cTn id="42" dur="1" fill="hold">
                                          <p:stCondLst>
                                            <p:cond delay="0"/>
                                          </p:stCondLst>
                                        </p:cTn>
                                        <p:tgtEl>
                                          <p:spTgt spid="180"/>
                                        </p:tgtEl>
                                        <p:attrNameLst>
                                          <p:attrName>style.visibility</p:attrName>
                                        </p:attrNameLst>
                                      </p:cBhvr>
                                      <p:to>
                                        <p:strVal val="visible"/>
                                      </p:to>
                                    </p:set>
                                    <p:anim calcmode="lin" valueType="num">
                                      <p:cBhvr>
                                        <p:cTn id="43" dur="500" fill="hold"/>
                                        <p:tgtEl>
                                          <p:spTgt spid="180"/>
                                        </p:tgtEl>
                                        <p:attrNameLst>
                                          <p:attrName>ppt_w</p:attrName>
                                        </p:attrNameLst>
                                      </p:cBhvr>
                                      <p:tavLst>
                                        <p:tav tm="0">
                                          <p:val>
                                            <p:fltVal val="0"/>
                                          </p:val>
                                        </p:tav>
                                        <p:tav tm="100000">
                                          <p:val>
                                            <p:strVal val="#ppt_w"/>
                                          </p:val>
                                        </p:tav>
                                      </p:tavLst>
                                    </p:anim>
                                    <p:anim calcmode="lin" valueType="num">
                                      <p:cBhvr>
                                        <p:cTn id="44" dur="500" fill="hold"/>
                                        <p:tgtEl>
                                          <p:spTgt spid="180"/>
                                        </p:tgtEl>
                                        <p:attrNameLst>
                                          <p:attrName>ppt_h</p:attrName>
                                        </p:attrNameLst>
                                      </p:cBhvr>
                                      <p:tavLst>
                                        <p:tav tm="0">
                                          <p:val>
                                            <p:fltVal val="0"/>
                                          </p:val>
                                        </p:tav>
                                        <p:tav tm="100000">
                                          <p:val>
                                            <p:strVal val="#ppt_h"/>
                                          </p:val>
                                        </p:tav>
                                      </p:tavLst>
                                    </p:anim>
                                    <p:animEffect transition="in" filter="fade">
                                      <p:cBhvr>
                                        <p:cTn id="45" dur="500"/>
                                        <p:tgtEl>
                                          <p:spTgt spid="180"/>
                                        </p:tgtEl>
                                      </p:cBhvr>
                                    </p:animEffect>
                                  </p:childTnLst>
                                </p:cTn>
                              </p:par>
                            </p:childTnLst>
                          </p:cTn>
                        </p:par>
                        <p:par>
                          <p:cTn id="46" fill="hold">
                            <p:stCondLst>
                              <p:cond delay="470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520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22" presetClass="entr" presetSubtype="2"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righ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文本框 333"/>
          <p:cNvSpPr txBox="1"/>
          <p:nvPr/>
        </p:nvSpPr>
        <p:spPr>
          <a:xfrm>
            <a:off x="4829936" y="1179680"/>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35" name="文本框 334"/>
          <p:cNvSpPr txBox="1"/>
          <p:nvPr/>
        </p:nvSpPr>
        <p:spPr>
          <a:xfrm>
            <a:off x="4869166" y="1513447"/>
            <a:ext cx="2957109" cy="607060"/>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sz="14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4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36" name="文本框 335"/>
          <p:cNvSpPr txBox="1"/>
          <p:nvPr/>
        </p:nvSpPr>
        <p:spPr>
          <a:xfrm>
            <a:off x="4906136" y="2794912"/>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37" name="文本框 336"/>
          <p:cNvSpPr txBox="1"/>
          <p:nvPr/>
        </p:nvSpPr>
        <p:spPr>
          <a:xfrm>
            <a:off x="4906444" y="3131896"/>
            <a:ext cx="2882555" cy="607060"/>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sz="14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4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pic>
        <p:nvPicPr>
          <p:cNvPr id="338" name="图片 337"/>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
                    </a14:imgEffect>
                  </a14:imgLayer>
                </a14:imgProps>
              </a:ext>
            </a:extLst>
          </a:blip>
          <a:srcRect/>
          <a:stretch>
            <a:fillRect/>
          </a:stretch>
        </p:blipFill>
        <p:spPr>
          <a:xfrm>
            <a:off x="4098378" y="1128061"/>
            <a:ext cx="718858" cy="665699"/>
          </a:xfrm>
          <a:prstGeom prst="rect">
            <a:avLst/>
          </a:prstGeom>
        </p:spPr>
      </p:pic>
      <p:pic>
        <p:nvPicPr>
          <p:cNvPr id="339" name="图片 338"/>
          <p:cNvPicPr>
            <a:picLocks noChangeAspect="1"/>
          </p:cNvPicPr>
          <p:nvPr/>
        </p:nvPicPr>
        <p:blipFill rotWithShape="1">
          <a:blip r:embed="rId3" cstate="print">
            <a:extLst>
              <a:ext uri="{BEBA8EAE-BF5A-486C-A8C5-ECC9F3942E4B}">
                <a14:imgProps xmlns:a14="http://schemas.microsoft.com/office/drawing/2010/main">
                  <a14:imgLayer r:embed="rId2">
                    <a14:imgEffect>
                      <a14:brightnessContrast bright="-1000"/>
                    </a14:imgEffect>
                  </a14:imgLayer>
                </a14:imgProps>
              </a:ext>
            </a:extLst>
          </a:blip>
          <a:srcRect/>
          <a:stretch>
            <a:fillRect/>
          </a:stretch>
        </p:blipFill>
        <p:spPr>
          <a:xfrm>
            <a:off x="4145239" y="2742359"/>
            <a:ext cx="718858" cy="665699"/>
          </a:xfrm>
          <a:prstGeom prst="rect">
            <a:avLst/>
          </a:prstGeom>
        </p:spPr>
      </p:pic>
      <p:sp>
        <p:nvSpPr>
          <p:cNvPr id="14"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grpSp>
        <p:nvGrpSpPr>
          <p:cNvPr id="15" name="组合 358"/>
          <p:cNvGrpSpPr/>
          <p:nvPr/>
        </p:nvGrpSpPr>
        <p:grpSpPr>
          <a:xfrm>
            <a:off x="986477" y="1322829"/>
            <a:ext cx="2641789" cy="2504828"/>
            <a:chOff x="3937001" y="3405226"/>
            <a:chExt cx="1201738" cy="1108075"/>
          </a:xfrm>
          <a:solidFill>
            <a:schemeClr val="bg1"/>
          </a:solidFill>
        </p:grpSpPr>
        <p:sp>
          <p:nvSpPr>
            <p:cNvPr id="16" name="Freeform 226"/>
            <p:cNvSpPr/>
            <p:nvPr/>
          </p:nvSpPr>
          <p:spPr bwMode="auto">
            <a:xfrm>
              <a:off x="4056063" y="4235450"/>
              <a:ext cx="20638" cy="25400"/>
            </a:xfrm>
            <a:custGeom>
              <a:avLst/>
              <a:gdLst/>
              <a:ahLst/>
              <a:cxnLst>
                <a:cxn ang="0">
                  <a:pos x="39" y="1"/>
                </a:cxn>
                <a:cxn ang="0">
                  <a:pos x="39" y="1"/>
                </a:cxn>
                <a:cxn ang="0">
                  <a:pos x="33" y="17"/>
                </a:cxn>
                <a:cxn ang="0">
                  <a:pos x="30" y="24"/>
                </a:cxn>
                <a:cxn ang="0">
                  <a:pos x="26" y="31"/>
                </a:cxn>
                <a:cxn ang="0">
                  <a:pos x="21" y="36"/>
                </a:cxn>
                <a:cxn ang="0">
                  <a:pos x="15" y="40"/>
                </a:cxn>
                <a:cxn ang="0">
                  <a:pos x="9" y="45"/>
                </a:cxn>
                <a:cxn ang="0">
                  <a:pos x="0" y="47"/>
                </a:cxn>
                <a:cxn ang="0">
                  <a:pos x="0" y="47"/>
                </a:cxn>
                <a:cxn ang="0">
                  <a:pos x="2" y="40"/>
                </a:cxn>
                <a:cxn ang="0">
                  <a:pos x="4" y="33"/>
                </a:cxn>
                <a:cxn ang="0">
                  <a:pos x="8" y="24"/>
                </a:cxn>
                <a:cxn ang="0">
                  <a:pos x="12" y="16"/>
                </a:cxn>
                <a:cxn ang="0">
                  <a:pos x="17" y="8"/>
                </a:cxn>
                <a:cxn ang="0">
                  <a:pos x="24" y="3"/>
                </a:cxn>
                <a:cxn ang="0">
                  <a:pos x="27" y="2"/>
                </a:cxn>
                <a:cxn ang="0">
                  <a:pos x="30" y="1"/>
                </a:cxn>
                <a:cxn ang="0">
                  <a:pos x="34" y="0"/>
                </a:cxn>
                <a:cxn ang="0">
                  <a:pos x="39" y="1"/>
                </a:cxn>
                <a:cxn ang="0">
                  <a:pos x="39" y="1"/>
                </a:cxn>
              </a:cxnLst>
              <a:rect l="0" t="0" r="r" b="b"/>
              <a:pathLst>
                <a:path w="39" h="47">
                  <a:moveTo>
                    <a:pt x="39" y="1"/>
                  </a:moveTo>
                  <a:lnTo>
                    <a:pt x="39" y="1"/>
                  </a:lnTo>
                  <a:lnTo>
                    <a:pt x="33" y="17"/>
                  </a:lnTo>
                  <a:lnTo>
                    <a:pt x="30" y="24"/>
                  </a:lnTo>
                  <a:lnTo>
                    <a:pt x="26" y="31"/>
                  </a:lnTo>
                  <a:lnTo>
                    <a:pt x="21" y="36"/>
                  </a:lnTo>
                  <a:lnTo>
                    <a:pt x="15" y="40"/>
                  </a:lnTo>
                  <a:lnTo>
                    <a:pt x="9" y="45"/>
                  </a:lnTo>
                  <a:lnTo>
                    <a:pt x="0" y="47"/>
                  </a:lnTo>
                  <a:lnTo>
                    <a:pt x="0" y="47"/>
                  </a:lnTo>
                  <a:lnTo>
                    <a:pt x="2" y="40"/>
                  </a:lnTo>
                  <a:lnTo>
                    <a:pt x="4" y="33"/>
                  </a:lnTo>
                  <a:lnTo>
                    <a:pt x="8" y="24"/>
                  </a:lnTo>
                  <a:lnTo>
                    <a:pt x="12" y="16"/>
                  </a:lnTo>
                  <a:lnTo>
                    <a:pt x="17" y="8"/>
                  </a:lnTo>
                  <a:lnTo>
                    <a:pt x="24" y="3"/>
                  </a:lnTo>
                  <a:lnTo>
                    <a:pt x="27" y="2"/>
                  </a:lnTo>
                  <a:lnTo>
                    <a:pt x="30" y="1"/>
                  </a:lnTo>
                  <a:lnTo>
                    <a:pt x="34" y="0"/>
                  </a:lnTo>
                  <a:lnTo>
                    <a:pt x="39" y="1"/>
                  </a:lnTo>
                  <a:lnTo>
                    <a:pt x="39" y="1"/>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17" name="Freeform 227"/>
            <p:cNvSpPr/>
            <p:nvPr/>
          </p:nvSpPr>
          <p:spPr bwMode="auto">
            <a:xfrm>
              <a:off x="4102101" y="4243388"/>
              <a:ext cx="17463" cy="38100"/>
            </a:xfrm>
            <a:custGeom>
              <a:avLst/>
              <a:gdLst/>
              <a:ahLst/>
              <a:cxnLst>
                <a:cxn ang="0">
                  <a:pos x="21" y="0"/>
                </a:cxn>
                <a:cxn ang="0">
                  <a:pos x="21" y="0"/>
                </a:cxn>
                <a:cxn ang="0">
                  <a:pos x="24" y="3"/>
                </a:cxn>
                <a:cxn ang="0">
                  <a:pos x="28" y="6"/>
                </a:cxn>
                <a:cxn ang="0">
                  <a:pos x="31" y="9"/>
                </a:cxn>
                <a:cxn ang="0">
                  <a:pos x="33" y="14"/>
                </a:cxn>
                <a:cxn ang="0">
                  <a:pos x="35" y="22"/>
                </a:cxn>
                <a:cxn ang="0">
                  <a:pos x="35" y="33"/>
                </a:cxn>
                <a:cxn ang="0">
                  <a:pos x="34" y="42"/>
                </a:cxn>
                <a:cxn ang="0">
                  <a:pos x="32" y="52"/>
                </a:cxn>
                <a:cxn ang="0">
                  <a:pos x="29" y="68"/>
                </a:cxn>
                <a:cxn ang="0">
                  <a:pos x="29" y="68"/>
                </a:cxn>
                <a:cxn ang="0">
                  <a:pos x="24" y="69"/>
                </a:cxn>
                <a:cxn ang="0">
                  <a:pos x="23" y="71"/>
                </a:cxn>
                <a:cxn ang="0">
                  <a:pos x="23" y="71"/>
                </a:cxn>
                <a:cxn ang="0">
                  <a:pos x="18" y="69"/>
                </a:cxn>
                <a:cxn ang="0">
                  <a:pos x="14" y="66"/>
                </a:cxn>
                <a:cxn ang="0">
                  <a:pos x="9" y="63"/>
                </a:cxn>
                <a:cxn ang="0">
                  <a:pos x="6" y="59"/>
                </a:cxn>
                <a:cxn ang="0">
                  <a:pos x="3" y="53"/>
                </a:cxn>
                <a:cxn ang="0">
                  <a:pos x="1" y="48"/>
                </a:cxn>
                <a:cxn ang="0">
                  <a:pos x="0" y="42"/>
                </a:cxn>
                <a:cxn ang="0">
                  <a:pos x="0" y="36"/>
                </a:cxn>
                <a:cxn ang="0">
                  <a:pos x="0" y="31"/>
                </a:cxn>
                <a:cxn ang="0">
                  <a:pos x="1" y="25"/>
                </a:cxn>
                <a:cxn ang="0">
                  <a:pos x="2" y="20"/>
                </a:cxn>
                <a:cxn ang="0">
                  <a:pos x="4" y="15"/>
                </a:cxn>
                <a:cxn ang="0">
                  <a:pos x="7" y="9"/>
                </a:cxn>
                <a:cxn ang="0">
                  <a:pos x="10" y="6"/>
                </a:cxn>
                <a:cxn ang="0">
                  <a:pos x="16" y="2"/>
                </a:cxn>
                <a:cxn ang="0">
                  <a:pos x="21" y="0"/>
                </a:cxn>
                <a:cxn ang="0">
                  <a:pos x="21" y="0"/>
                </a:cxn>
              </a:cxnLst>
              <a:rect l="0" t="0" r="r" b="b"/>
              <a:pathLst>
                <a:path w="35" h="71">
                  <a:moveTo>
                    <a:pt x="21" y="0"/>
                  </a:moveTo>
                  <a:lnTo>
                    <a:pt x="21" y="0"/>
                  </a:lnTo>
                  <a:lnTo>
                    <a:pt x="24" y="3"/>
                  </a:lnTo>
                  <a:lnTo>
                    <a:pt x="28" y="6"/>
                  </a:lnTo>
                  <a:lnTo>
                    <a:pt x="31" y="9"/>
                  </a:lnTo>
                  <a:lnTo>
                    <a:pt x="33" y="14"/>
                  </a:lnTo>
                  <a:lnTo>
                    <a:pt x="35" y="22"/>
                  </a:lnTo>
                  <a:lnTo>
                    <a:pt x="35" y="33"/>
                  </a:lnTo>
                  <a:lnTo>
                    <a:pt x="34" y="42"/>
                  </a:lnTo>
                  <a:lnTo>
                    <a:pt x="32" y="52"/>
                  </a:lnTo>
                  <a:lnTo>
                    <a:pt x="29" y="68"/>
                  </a:lnTo>
                  <a:lnTo>
                    <a:pt x="29" y="68"/>
                  </a:lnTo>
                  <a:lnTo>
                    <a:pt x="24" y="69"/>
                  </a:lnTo>
                  <a:lnTo>
                    <a:pt x="23" y="71"/>
                  </a:lnTo>
                  <a:lnTo>
                    <a:pt x="23" y="71"/>
                  </a:lnTo>
                  <a:lnTo>
                    <a:pt x="18" y="69"/>
                  </a:lnTo>
                  <a:lnTo>
                    <a:pt x="14" y="66"/>
                  </a:lnTo>
                  <a:lnTo>
                    <a:pt x="9" y="63"/>
                  </a:lnTo>
                  <a:lnTo>
                    <a:pt x="6" y="59"/>
                  </a:lnTo>
                  <a:lnTo>
                    <a:pt x="3" y="53"/>
                  </a:lnTo>
                  <a:lnTo>
                    <a:pt x="1" y="48"/>
                  </a:lnTo>
                  <a:lnTo>
                    <a:pt x="0" y="42"/>
                  </a:lnTo>
                  <a:lnTo>
                    <a:pt x="0" y="36"/>
                  </a:lnTo>
                  <a:lnTo>
                    <a:pt x="0" y="31"/>
                  </a:lnTo>
                  <a:lnTo>
                    <a:pt x="1" y="25"/>
                  </a:lnTo>
                  <a:lnTo>
                    <a:pt x="2" y="20"/>
                  </a:lnTo>
                  <a:lnTo>
                    <a:pt x="4" y="15"/>
                  </a:lnTo>
                  <a:lnTo>
                    <a:pt x="7" y="9"/>
                  </a:lnTo>
                  <a:lnTo>
                    <a:pt x="10" y="6"/>
                  </a:lnTo>
                  <a:lnTo>
                    <a:pt x="16" y="2"/>
                  </a:lnTo>
                  <a:lnTo>
                    <a:pt x="21" y="0"/>
                  </a:lnTo>
                  <a:lnTo>
                    <a:pt x="21" y="0"/>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18" name="Freeform 228"/>
            <p:cNvSpPr>
              <a:spLocks noEditPoints="1"/>
            </p:cNvSpPr>
            <p:nvPr/>
          </p:nvSpPr>
          <p:spPr bwMode="auto">
            <a:xfrm>
              <a:off x="3937001" y="3405226"/>
              <a:ext cx="1201738" cy="1108075"/>
            </a:xfrm>
            <a:custGeom>
              <a:avLst/>
              <a:gdLst/>
              <a:ahLst/>
              <a:cxnLst>
                <a:cxn ang="0">
                  <a:pos x="1539" y="1879"/>
                </a:cxn>
                <a:cxn ang="0">
                  <a:pos x="980" y="1723"/>
                </a:cxn>
                <a:cxn ang="0">
                  <a:pos x="450" y="1718"/>
                </a:cxn>
                <a:cxn ang="0">
                  <a:pos x="25" y="2045"/>
                </a:cxn>
                <a:cxn ang="0">
                  <a:pos x="0" y="1222"/>
                </a:cxn>
                <a:cxn ang="0">
                  <a:pos x="401" y="0"/>
                </a:cxn>
                <a:cxn ang="0">
                  <a:pos x="1722" y="9"/>
                </a:cxn>
                <a:cxn ang="0">
                  <a:pos x="2206" y="1370"/>
                </a:cxn>
                <a:cxn ang="0">
                  <a:pos x="2253" y="1804"/>
                </a:cxn>
                <a:cxn ang="0">
                  <a:pos x="1748" y="23"/>
                </a:cxn>
                <a:cxn ang="0">
                  <a:pos x="2060" y="1943"/>
                </a:cxn>
                <a:cxn ang="0">
                  <a:pos x="448" y="27"/>
                </a:cxn>
                <a:cxn ang="0">
                  <a:pos x="2033" y="1974"/>
                </a:cxn>
                <a:cxn ang="0">
                  <a:pos x="1649" y="52"/>
                </a:cxn>
                <a:cxn ang="0">
                  <a:pos x="1591" y="514"/>
                </a:cxn>
                <a:cxn ang="0">
                  <a:pos x="1539" y="903"/>
                </a:cxn>
                <a:cxn ang="0">
                  <a:pos x="1583" y="1159"/>
                </a:cxn>
                <a:cxn ang="0">
                  <a:pos x="1653" y="1366"/>
                </a:cxn>
                <a:cxn ang="0">
                  <a:pos x="1627" y="1608"/>
                </a:cxn>
                <a:cxn ang="0">
                  <a:pos x="1805" y="1987"/>
                </a:cxn>
                <a:cxn ang="0">
                  <a:pos x="290" y="162"/>
                </a:cxn>
                <a:cxn ang="0">
                  <a:pos x="996" y="182"/>
                </a:cxn>
                <a:cxn ang="0">
                  <a:pos x="1577" y="251"/>
                </a:cxn>
                <a:cxn ang="0">
                  <a:pos x="749" y="546"/>
                </a:cxn>
                <a:cxn ang="0">
                  <a:pos x="1464" y="436"/>
                </a:cxn>
                <a:cxn ang="0">
                  <a:pos x="704" y="627"/>
                </a:cxn>
                <a:cxn ang="0">
                  <a:pos x="1506" y="551"/>
                </a:cxn>
                <a:cxn ang="0">
                  <a:pos x="1371" y="671"/>
                </a:cxn>
                <a:cxn ang="0">
                  <a:pos x="1236" y="484"/>
                </a:cxn>
                <a:cxn ang="0">
                  <a:pos x="1596" y="592"/>
                </a:cxn>
                <a:cxn ang="0">
                  <a:pos x="1189" y="583"/>
                </a:cxn>
                <a:cxn ang="0">
                  <a:pos x="629" y="744"/>
                </a:cxn>
                <a:cxn ang="0">
                  <a:pos x="830" y="872"/>
                </a:cxn>
                <a:cxn ang="0">
                  <a:pos x="1524" y="779"/>
                </a:cxn>
                <a:cxn ang="0">
                  <a:pos x="1215" y="692"/>
                </a:cxn>
                <a:cxn ang="0">
                  <a:pos x="1084" y="930"/>
                </a:cxn>
                <a:cxn ang="0">
                  <a:pos x="885" y="829"/>
                </a:cxn>
                <a:cxn ang="0">
                  <a:pos x="38" y="1138"/>
                </a:cxn>
                <a:cxn ang="0">
                  <a:pos x="501" y="1489"/>
                </a:cxn>
                <a:cxn ang="0">
                  <a:pos x="1132" y="939"/>
                </a:cxn>
                <a:cxn ang="0">
                  <a:pos x="1424" y="920"/>
                </a:cxn>
                <a:cxn ang="0">
                  <a:pos x="1017" y="1150"/>
                </a:cxn>
                <a:cxn ang="0">
                  <a:pos x="746" y="1301"/>
                </a:cxn>
                <a:cxn ang="0">
                  <a:pos x="1115" y="1187"/>
                </a:cxn>
                <a:cxn ang="0">
                  <a:pos x="1631" y="1281"/>
                </a:cxn>
                <a:cxn ang="0">
                  <a:pos x="1290" y="1247"/>
                </a:cxn>
                <a:cxn ang="0">
                  <a:pos x="910" y="1287"/>
                </a:cxn>
                <a:cxn ang="0">
                  <a:pos x="918" y="1257"/>
                </a:cxn>
                <a:cxn ang="0">
                  <a:pos x="1155" y="1470"/>
                </a:cxn>
                <a:cxn ang="0">
                  <a:pos x="1319" y="1312"/>
                </a:cxn>
                <a:cxn ang="0">
                  <a:pos x="660" y="1333"/>
                </a:cxn>
                <a:cxn ang="0">
                  <a:pos x="480" y="1522"/>
                </a:cxn>
                <a:cxn ang="0">
                  <a:pos x="951" y="1624"/>
                </a:cxn>
                <a:cxn ang="0">
                  <a:pos x="1119" y="1533"/>
                </a:cxn>
                <a:cxn ang="0">
                  <a:pos x="1325" y="1392"/>
                </a:cxn>
                <a:cxn ang="0">
                  <a:pos x="90" y="1432"/>
                </a:cxn>
                <a:cxn ang="0">
                  <a:pos x="428" y="1568"/>
                </a:cxn>
                <a:cxn ang="0">
                  <a:pos x="1461" y="1552"/>
                </a:cxn>
                <a:cxn ang="0">
                  <a:pos x="579" y="1732"/>
                </a:cxn>
                <a:cxn ang="0">
                  <a:pos x="571" y="1764"/>
                </a:cxn>
                <a:cxn ang="0">
                  <a:pos x="1112" y="1787"/>
                </a:cxn>
                <a:cxn ang="0">
                  <a:pos x="1926" y="1626"/>
                </a:cxn>
                <a:cxn ang="0">
                  <a:pos x="996" y="1700"/>
                </a:cxn>
              </a:cxnLst>
              <a:rect l="0" t="0" r="r" b="b"/>
              <a:pathLst>
                <a:path w="2272" h="2096">
                  <a:moveTo>
                    <a:pt x="2208" y="1991"/>
                  </a:moveTo>
                  <a:lnTo>
                    <a:pt x="2208" y="1991"/>
                  </a:lnTo>
                  <a:lnTo>
                    <a:pt x="2212" y="1998"/>
                  </a:lnTo>
                  <a:lnTo>
                    <a:pt x="2215" y="2003"/>
                  </a:lnTo>
                  <a:lnTo>
                    <a:pt x="2219" y="2008"/>
                  </a:lnTo>
                  <a:lnTo>
                    <a:pt x="2220" y="2014"/>
                  </a:lnTo>
                  <a:lnTo>
                    <a:pt x="2221" y="2019"/>
                  </a:lnTo>
                  <a:lnTo>
                    <a:pt x="2221" y="2024"/>
                  </a:lnTo>
                  <a:lnTo>
                    <a:pt x="2220" y="2029"/>
                  </a:lnTo>
                  <a:lnTo>
                    <a:pt x="2218" y="2033"/>
                  </a:lnTo>
                  <a:lnTo>
                    <a:pt x="2215" y="2038"/>
                  </a:lnTo>
                  <a:lnTo>
                    <a:pt x="2212" y="2043"/>
                  </a:lnTo>
                  <a:lnTo>
                    <a:pt x="2208" y="2046"/>
                  </a:lnTo>
                  <a:lnTo>
                    <a:pt x="2203" y="2050"/>
                  </a:lnTo>
                  <a:lnTo>
                    <a:pt x="2191" y="2056"/>
                  </a:lnTo>
                  <a:lnTo>
                    <a:pt x="2175" y="2063"/>
                  </a:lnTo>
                  <a:lnTo>
                    <a:pt x="2175" y="2063"/>
                  </a:lnTo>
                  <a:lnTo>
                    <a:pt x="2150" y="2071"/>
                  </a:lnTo>
                  <a:lnTo>
                    <a:pt x="2123" y="2079"/>
                  </a:lnTo>
                  <a:lnTo>
                    <a:pt x="2095" y="2086"/>
                  </a:lnTo>
                  <a:lnTo>
                    <a:pt x="2066" y="2092"/>
                  </a:lnTo>
                  <a:lnTo>
                    <a:pt x="2051" y="2094"/>
                  </a:lnTo>
                  <a:lnTo>
                    <a:pt x="2036" y="2095"/>
                  </a:lnTo>
                  <a:lnTo>
                    <a:pt x="2021" y="2096"/>
                  </a:lnTo>
                  <a:lnTo>
                    <a:pt x="2007" y="2095"/>
                  </a:lnTo>
                  <a:lnTo>
                    <a:pt x="1993" y="2094"/>
                  </a:lnTo>
                  <a:lnTo>
                    <a:pt x="1979" y="2092"/>
                  </a:lnTo>
                  <a:lnTo>
                    <a:pt x="1966" y="2089"/>
                  </a:lnTo>
                  <a:lnTo>
                    <a:pt x="1953" y="2083"/>
                  </a:lnTo>
                  <a:lnTo>
                    <a:pt x="1953" y="2083"/>
                  </a:lnTo>
                  <a:lnTo>
                    <a:pt x="1953" y="2076"/>
                  </a:lnTo>
                  <a:lnTo>
                    <a:pt x="1952" y="2069"/>
                  </a:lnTo>
                  <a:lnTo>
                    <a:pt x="1951" y="2063"/>
                  </a:lnTo>
                  <a:lnTo>
                    <a:pt x="1950" y="2055"/>
                  </a:lnTo>
                  <a:lnTo>
                    <a:pt x="1950" y="2055"/>
                  </a:lnTo>
                  <a:lnTo>
                    <a:pt x="1938" y="2056"/>
                  </a:lnTo>
                  <a:lnTo>
                    <a:pt x="1927" y="2058"/>
                  </a:lnTo>
                  <a:lnTo>
                    <a:pt x="1917" y="2058"/>
                  </a:lnTo>
                  <a:lnTo>
                    <a:pt x="1906" y="2056"/>
                  </a:lnTo>
                  <a:lnTo>
                    <a:pt x="1896" y="2055"/>
                  </a:lnTo>
                  <a:lnTo>
                    <a:pt x="1887" y="2053"/>
                  </a:lnTo>
                  <a:lnTo>
                    <a:pt x="1870" y="2047"/>
                  </a:lnTo>
                  <a:lnTo>
                    <a:pt x="1853" y="2039"/>
                  </a:lnTo>
                  <a:lnTo>
                    <a:pt x="1835" y="2031"/>
                  </a:lnTo>
                  <a:lnTo>
                    <a:pt x="1799" y="2009"/>
                  </a:lnTo>
                  <a:lnTo>
                    <a:pt x="1799" y="2009"/>
                  </a:lnTo>
                  <a:lnTo>
                    <a:pt x="1768" y="1992"/>
                  </a:lnTo>
                  <a:lnTo>
                    <a:pt x="1736" y="1976"/>
                  </a:lnTo>
                  <a:lnTo>
                    <a:pt x="1668" y="1944"/>
                  </a:lnTo>
                  <a:lnTo>
                    <a:pt x="1635" y="1929"/>
                  </a:lnTo>
                  <a:lnTo>
                    <a:pt x="1602" y="1913"/>
                  </a:lnTo>
                  <a:lnTo>
                    <a:pt x="1570" y="1897"/>
                  </a:lnTo>
                  <a:lnTo>
                    <a:pt x="1539" y="1879"/>
                  </a:lnTo>
                  <a:lnTo>
                    <a:pt x="1539" y="1879"/>
                  </a:lnTo>
                  <a:lnTo>
                    <a:pt x="1514" y="1864"/>
                  </a:lnTo>
                  <a:lnTo>
                    <a:pt x="1501" y="1856"/>
                  </a:lnTo>
                  <a:lnTo>
                    <a:pt x="1491" y="1851"/>
                  </a:lnTo>
                  <a:lnTo>
                    <a:pt x="1491" y="1851"/>
                  </a:lnTo>
                  <a:lnTo>
                    <a:pt x="1476" y="1847"/>
                  </a:lnTo>
                  <a:lnTo>
                    <a:pt x="1461" y="1842"/>
                  </a:lnTo>
                  <a:lnTo>
                    <a:pt x="1446" y="1838"/>
                  </a:lnTo>
                  <a:lnTo>
                    <a:pt x="1439" y="1835"/>
                  </a:lnTo>
                  <a:lnTo>
                    <a:pt x="1434" y="1831"/>
                  </a:lnTo>
                  <a:lnTo>
                    <a:pt x="1434" y="1831"/>
                  </a:lnTo>
                  <a:lnTo>
                    <a:pt x="1427" y="1823"/>
                  </a:lnTo>
                  <a:lnTo>
                    <a:pt x="1419" y="1811"/>
                  </a:lnTo>
                  <a:lnTo>
                    <a:pt x="1408" y="1795"/>
                  </a:lnTo>
                  <a:lnTo>
                    <a:pt x="1408" y="1795"/>
                  </a:lnTo>
                  <a:lnTo>
                    <a:pt x="1407" y="1788"/>
                  </a:lnTo>
                  <a:lnTo>
                    <a:pt x="1408" y="1780"/>
                  </a:lnTo>
                  <a:lnTo>
                    <a:pt x="1408" y="1774"/>
                  </a:lnTo>
                  <a:lnTo>
                    <a:pt x="1408" y="1766"/>
                  </a:lnTo>
                  <a:lnTo>
                    <a:pt x="1408" y="1766"/>
                  </a:lnTo>
                  <a:lnTo>
                    <a:pt x="1407" y="1759"/>
                  </a:lnTo>
                  <a:lnTo>
                    <a:pt x="1404" y="1752"/>
                  </a:lnTo>
                  <a:lnTo>
                    <a:pt x="1397" y="1740"/>
                  </a:lnTo>
                  <a:lnTo>
                    <a:pt x="1392" y="1727"/>
                  </a:lnTo>
                  <a:lnTo>
                    <a:pt x="1390" y="1720"/>
                  </a:lnTo>
                  <a:lnTo>
                    <a:pt x="1388" y="1713"/>
                  </a:lnTo>
                  <a:lnTo>
                    <a:pt x="1388" y="1713"/>
                  </a:lnTo>
                  <a:lnTo>
                    <a:pt x="1339" y="1716"/>
                  </a:lnTo>
                  <a:lnTo>
                    <a:pt x="1285" y="1719"/>
                  </a:lnTo>
                  <a:lnTo>
                    <a:pt x="1229" y="1720"/>
                  </a:lnTo>
                  <a:lnTo>
                    <a:pt x="1174" y="1720"/>
                  </a:lnTo>
                  <a:lnTo>
                    <a:pt x="1174" y="1720"/>
                  </a:lnTo>
                  <a:lnTo>
                    <a:pt x="1173" y="1732"/>
                  </a:lnTo>
                  <a:lnTo>
                    <a:pt x="1172" y="1744"/>
                  </a:lnTo>
                  <a:lnTo>
                    <a:pt x="1169" y="1758"/>
                  </a:lnTo>
                  <a:lnTo>
                    <a:pt x="1165" y="1771"/>
                  </a:lnTo>
                  <a:lnTo>
                    <a:pt x="1162" y="1784"/>
                  </a:lnTo>
                  <a:lnTo>
                    <a:pt x="1157" y="1797"/>
                  </a:lnTo>
                  <a:lnTo>
                    <a:pt x="1151" y="1809"/>
                  </a:lnTo>
                  <a:lnTo>
                    <a:pt x="1146" y="1821"/>
                  </a:lnTo>
                  <a:lnTo>
                    <a:pt x="1146" y="1821"/>
                  </a:lnTo>
                  <a:lnTo>
                    <a:pt x="1135" y="1822"/>
                  </a:lnTo>
                  <a:lnTo>
                    <a:pt x="1126" y="1821"/>
                  </a:lnTo>
                  <a:lnTo>
                    <a:pt x="1117" y="1819"/>
                  </a:lnTo>
                  <a:lnTo>
                    <a:pt x="1108" y="1816"/>
                  </a:lnTo>
                  <a:lnTo>
                    <a:pt x="1101" y="1810"/>
                  </a:lnTo>
                  <a:lnTo>
                    <a:pt x="1094" y="1805"/>
                  </a:lnTo>
                  <a:lnTo>
                    <a:pt x="1088" y="1798"/>
                  </a:lnTo>
                  <a:lnTo>
                    <a:pt x="1082" y="1791"/>
                  </a:lnTo>
                  <a:lnTo>
                    <a:pt x="1071" y="1774"/>
                  </a:lnTo>
                  <a:lnTo>
                    <a:pt x="1062" y="1756"/>
                  </a:lnTo>
                  <a:lnTo>
                    <a:pt x="1045" y="1720"/>
                  </a:lnTo>
                  <a:lnTo>
                    <a:pt x="1045" y="1720"/>
                  </a:lnTo>
                  <a:lnTo>
                    <a:pt x="1014" y="1722"/>
                  </a:lnTo>
                  <a:lnTo>
                    <a:pt x="980" y="1723"/>
                  </a:lnTo>
                  <a:lnTo>
                    <a:pt x="942" y="1722"/>
                  </a:lnTo>
                  <a:lnTo>
                    <a:pt x="903" y="1720"/>
                  </a:lnTo>
                  <a:lnTo>
                    <a:pt x="903" y="1720"/>
                  </a:lnTo>
                  <a:lnTo>
                    <a:pt x="880" y="1720"/>
                  </a:lnTo>
                  <a:lnTo>
                    <a:pt x="858" y="1721"/>
                  </a:lnTo>
                  <a:lnTo>
                    <a:pt x="810" y="1725"/>
                  </a:lnTo>
                  <a:lnTo>
                    <a:pt x="785" y="1727"/>
                  </a:lnTo>
                  <a:lnTo>
                    <a:pt x="760" y="1728"/>
                  </a:lnTo>
                  <a:lnTo>
                    <a:pt x="738" y="1728"/>
                  </a:lnTo>
                  <a:lnTo>
                    <a:pt x="717" y="1726"/>
                  </a:lnTo>
                  <a:lnTo>
                    <a:pt x="717" y="1726"/>
                  </a:lnTo>
                  <a:lnTo>
                    <a:pt x="710" y="1741"/>
                  </a:lnTo>
                  <a:lnTo>
                    <a:pt x="705" y="1756"/>
                  </a:lnTo>
                  <a:lnTo>
                    <a:pt x="695" y="1784"/>
                  </a:lnTo>
                  <a:lnTo>
                    <a:pt x="685" y="1812"/>
                  </a:lnTo>
                  <a:lnTo>
                    <a:pt x="679" y="1825"/>
                  </a:lnTo>
                  <a:lnTo>
                    <a:pt x="673" y="1838"/>
                  </a:lnTo>
                  <a:lnTo>
                    <a:pt x="673" y="1838"/>
                  </a:lnTo>
                  <a:lnTo>
                    <a:pt x="663" y="1842"/>
                  </a:lnTo>
                  <a:lnTo>
                    <a:pt x="654" y="1844"/>
                  </a:lnTo>
                  <a:lnTo>
                    <a:pt x="647" y="1846"/>
                  </a:lnTo>
                  <a:lnTo>
                    <a:pt x="639" y="1846"/>
                  </a:lnTo>
                  <a:lnTo>
                    <a:pt x="632" y="1844"/>
                  </a:lnTo>
                  <a:lnTo>
                    <a:pt x="625" y="1842"/>
                  </a:lnTo>
                  <a:lnTo>
                    <a:pt x="619" y="1839"/>
                  </a:lnTo>
                  <a:lnTo>
                    <a:pt x="614" y="1836"/>
                  </a:lnTo>
                  <a:lnTo>
                    <a:pt x="608" y="1831"/>
                  </a:lnTo>
                  <a:lnTo>
                    <a:pt x="603" y="1826"/>
                  </a:lnTo>
                  <a:lnTo>
                    <a:pt x="594" y="1814"/>
                  </a:lnTo>
                  <a:lnTo>
                    <a:pt x="587" y="1802"/>
                  </a:lnTo>
                  <a:lnTo>
                    <a:pt x="581" y="1790"/>
                  </a:lnTo>
                  <a:lnTo>
                    <a:pt x="581" y="1790"/>
                  </a:lnTo>
                  <a:lnTo>
                    <a:pt x="563" y="1806"/>
                  </a:lnTo>
                  <a:lnTo>
                    <a:pt x="555" y="1814"/>
                  </a:lnTo>
                  <a:lnTo>
                    <a:pt x="544" y="1823"/>
                  </a:lnTo>
                  <a:lnTo>
                    <a:pt x="533" y="1829"/>
                  </a:lnTo>
                  <a:lnTo>
                    <a:pt x="523" y="1835"/>
                  </a:lnTo>
                  <a:lnTo>
                    <a:pt x="517" y="1836"/>
                  </a:lnTo>
                  <a:lnTo>
                    <a:pt x="512" y="1837"/>
                  </a:lnTo>
                  <a:lnTo>
                    <a:pt x="507" y="1837"/>
                  </a:lnTo>
                  <a:lnTo>
                    <a:pt x="501" y="1836"/>
                  </a:lnTo>
                  <a:lnTo>
                    <a:pt x="501" y="1836"/>
                  </a:lnTo>
                  <a:lnTo>
                    <a:pt x="498" y="1834"/>
                  </a:lnTo>
                  <a:lnTo>
                    <a:pt x="495" y="1832"/>
                  </a:lnTo>
                  <a:lnTo>
                    <a:pt x="488" y="1824"/>
                  </a:lnTo>
                  <a:lnTo>
                    <a:pt x="482" y="1813"/>
                  </a:lnTo>
                  <a:lnTo>
                    <a:pt x="477" y="1801"/>
                  </a:lnTo>
                  <a:lnTo>
                    <a:pt x="467" y="1775"/>
                  </a:lnTo>
                  <a:lnTo>
                    <a:pt x="461" y="1751"/>
                  </a:lnTo>
                  <a:lnTo>
                    <a:pt x="461" y="1751"/>
                  </a:lnTo>
                  <a:lnTo>
                    <a:pt x="457" y="1740"/>
                  </a:lnTo>
                  <a:lnTo>
                    <a:pt x="454" y="1728"/>
                  </a:lnTo>
                  <a:lnTo>
                    <a:pt x="452" y="1722"/>
                  </a:lnTo>
                  <a:lnTo>
                    <a:pt x="450" y="1718"/>
                  </a:lnTo>
                  <a:lnTo>
                    <a:pt x="446" y="1715"/>
                  </a:lnTo>
                  <a:lnTo>
                    <a:pt x="440" y="1713"/>
                  </a:lnTo>
                  <a:lnTo>
                    <a:pt x="440" y="1713"/>
                  </a:lnTo>
                  <a:lnTo>
                    <a:pt x="437" y="1733"/>
                  </a:lnTo>
                  <a:lnTo>
                    <a:pt x="434" y="1753"/>
                  </a:lnTo>
                  <a:lnTo>
                    <a:pt x="433" y="1774"/>
                  </a:lnTo>
                  <a:lnTo>
                    <a:pt x="432" y="1795"/>
                  </a:lnTo>
                  <a:lnTo>
                    <a:pt x="431" y="1838"/>
                  </a:lnTo>
                  <a:lnTo>
                    <a:pt x="430" y="1881"/>
                  </a:lnTo>
                  <a:lnTo>
                    <a:pt x="427" y="1901"/>
                  </a:lnTo>
                  <a:lnTo>
                    <a:pt x="425" y="1920"/>
                  </a:lnTo>
                  <a:lnTo>
                    <a:pt x="421" y="1940"/>
                  </a:lnTo>
                  <a:lnTo>
                    <a:pt x="416" y="1957"/>
                  </a:lnTo>
                  <a:lnTo>
                    <a:pt x="409" y="1974"/>
                  </a:lnTo>
                  <a:lnTo>
                    <a:pt x="405" y="1981"/>
                  </a:lnTo>
                  <a:lnTo>
                    <a:pt x="401" y="1989"/>
                  </a:lnTo>
                  <a:lnTo>
                    <a:pt x="395" y="1996"/>
                  </a:lnTo>
                  <a:lnTo>
                    <a:pt x="390" y="2003"/>
                  </a:lnTo>
                  <a:lnTo>
                    <a:pt x="384" y="2009"/>
                  </a:lnTo>
                  <a:lnTo>
                    <a:pt x="376" y="2015"/>
                  </a:lnTo>
                  <a:lnTo>
                    <a:pt x="376" y="2015"/>
                  </a:lnTo>
                  <a:lnTo>
                    <a:pt x="378" y="2021"/>
                  </a:lnTo>
                  <a:lnTo>
                    <a:pt x="380" y="2028"/>
                  </a:lnTo>
                  <a:lnTo>
                    <a:pt x="387" y="2038"/>
                  </a:lnTo>
                  <a:lnTo>
                    <a:pt x="390" y="2043"/>
                  </a:lnTo>
                  <a:lnTo>
                    <a:pt x="393" y="2048"/>
                  </a:lnTo>
                  <a:lnTo>
                    <a:pt x="394" y="2054"/>
                  </a:lnTo>
                  <a:lnTo>
                    <a:pt x="394" y="2061"/>
                  </a:lnTo>
                  <a:lnTo>
                    <a:pt x="394" y="2061"/>
                  </a:lnTo>
                  <a:lnTo>
                    <a:pt x="390" y="2066"/>
                  </a:lnTo>
                  <a:lnTo>
                    <a:pt x="386" y="2070"/>
                  </a:lnTo>
                  <a:lnTo>
                    <a:pt x="381" y="2074"/>
                  </a:lnTo>
                  <a:lnTo>
                    <a:pt x="376" y="2077"/>
                  </a:lnTo>
                  <a:lnTo>
                    <a:pt x="365" y="2081"/>
                  </a:lnTo>
                  <a:lnTo>
                    <a:pt x="354" y="2083"/>
                  </a:lnTo>
                  <a:lnTo>
                    <a:pt x="341" y="2084"/>
                  </a:lnTo>
                  <a:lnTo>
                    <a:pt x="327" y="2085"/>
                  </a:lnTo>
                  <a:lnTo>
                    <a:pt x="297" y="2086"/>
                  </a:lnTo>
                  <a:lnTo>
                    <a:pt x="297" y="2086"/>
                  </a:lnTo>
                  <a:lnTo>
                    <a:pt x="254" y="2087"/>
                  </a:lnTo>
                  <a:lnTo>
                    <a:pt x="205" y="2087"/>
                  </a:lnTo>
                  <a:lnTo>
                    <a:pt x="179" y="2086"/>
                  </a:lnTo>
                  <a:lnTo>
                    <a:pt x="153" y="2084"/>
                  </a:lnTo>
                  <a:lnTo>
                    <a:pt x="129" y="2082"/>
                  </a:lnTo>
                  <a:lnTo>
                    <a:pt x="105" y="2079"/>
                  </a:lnTo>
                  <a:lnTo>
                    <a:pt x="105" y="2079"/>
                  </a:lnTo>
                  <a:lnTo>
                    <a:pt x="82" y="2075"/>
                  </a:lnTo>
                  <a:lnTo>
                    <a:pt x="58" y="2070"/>
                  </a:lnTo>
                  <a:lnTo>
                    <a:pt x="47" y="2067"/>
                  </a:lnTo>
                  <a:lnTo>
                    <a:pt x="38" y="2064"/>
                  </a:lnTo>
                  <a:lnTo>
                    <a:pt x="30" y="2061"/>
                  </a:lnTo>
                  <a:lnTo>
                    <a:pt x="24" y="2055"/>
                  </a:lnTo>
                  <a:lnTo>
                    <a:pt x="24" y="2055"/>
                  </a:lnTo>
                  <a:lnTo>
                    <a:pt x="25" y="2045"/>
                  </a:lnTo>
                  <a:lnTo>
                    <a:pt x="27" y="2034"/>
                  </a:lnTo>
                  <a:lnTo>
                    <a:pt x="30" y="2024"/>
                  </a:lnTo>
                  <a:lnTo>
                    <a:pt x="34" y="2016"/>
                  </a:lnTo>
                  <a:lnTo>
                    <a:pt x="44" y="1998"/>
                  </a:lnTo>
                  <a:lnTo>
                    <a:pt x="54" y="1978"/>
                  </a:lnTo>
                  <a:lnTo>
                    <a:pt x="54" y="1978"/>
                  </a:lnTo>
                  <a:lnTo>
                    <a:pt x="53" y="1974"/>
                  </a:lnTo>
                  <a:lnTo>
                    <a:pt x="51" y="1970"/>
                  </a:lnTo>
                  <a:lnTo>
                    <a:pt x="47" y="1967"/>
                  </a:lnTo>
                  <a:lnTo>
                    <a:pt x="43" y="1964"/>
                  </a:lnTo>
                  <a:lnTo>
                    <a:pt x="36" y="1959"/>
                  </a:lnTo>
                  <a:lnTo>
                    <a:pt x="32" y="1957"/>
                  </a:lnTo>
                  <a:lnTo>
                    <a:pt x="29" y="1954"/>
                  </a:lnTo>
                  <a:lnTo>
                    <a:pt x="29" y="1954"/>
                  </a:lnTo>
                  <a:lnTo>
                    <a:pt x="27" y="1929"/>
                  </a:lnTo>
                  <a:lnTo>
                    <a:pt x="28" y="1903"/>
                  </a:lnTo>
                  <a:lnTo>
                    <a:pt x="30" y="1877"/>
                  </a:lnTo>
                  <a:lnTo>
                    <a:pt x="33" y="1849"/>
                  </a:lnTo>
                  <a:lnTo>
                    <a:pt x="41" y="1792"/>
                  </a:lnTo>
                  <a:lnTo>
                    <a:pt x="49" y="1736"/>
                  </a:lnTo>
                  <a:lnTo>
                    <a:pt x="49" y="1736"/>
                  </a:lnTo>
                  <a:lnTo>
                    <a:pt x="52" y="1712"/>
                  </a:lnTo>
                  <a:lnTo>
                    <a:pt x="54" y="1687"/>
                  </a:lnTo>
                  <a:lnTo>
                    <a:pt x="56" y="1639"/>
                  </a:lnTo>
                  <a:lnTo>
                    <a:pt x="58" y="1592"/>
                  </a:lnTo>
                  <a:lnTo>
                    <a:pt x="60" y="1569"/>
                  </a:lnTo>
                  <a:lnTo>
                    <a:pt x="62" y="1547"/>
                  </a:lnTo>
                  <a:lnTo>
                    <a:pt x="62" y="1547"/>
                  </a:lnTo>
                  <a:lnTo>
                    <a:pt x="66" y="1519"/>
                  </a:lnTo>
                  <a:lnTo>
                    <a:pt x="68" y="1504"/>
                  </a:lnTo>
                  <a:lnTo>
                    <a:pt x="70" y="1488"/>
                  </a:lnTo>
                  <a:lnTo>
                    <a:pt x="70" y="1473"/>
                  </a:lnTo>
                  <a:lnTo>
                    <a:pt x="70" y="1457"/>
                  </a:lnTo>
                  <a:lnTo>
                    <a:pt x="67" y="1443"/>
                  </a:lnTo>
                  <a:lnTo>
                    <a:pt x="64" y="1435"/>
                  </a:lnTo>
                  <a:lnTo>
                    <a:pt x="62" y="1429"/>
                  </a:lnTo>
                  <a:lnTo>
                    <a:pt x="62" y="1429"/>
                  </a:lnTo>
                  <a:lnTo>
                    <a:pt x="62" y="1423"/>
                  </a:lnTo>
                  <a:lnTo>
                    <a:pt x="64" y="1419"/>
                  </a:lnTo>
                  <a:lnTo>
                    <a:pt x="68" y="1416"/>
                  </a:lnTo>
                  <a:lnTo>
                    <a:pt x="72" y="1412"/>
                  </a:lnTo>
                  <a:lnTo>
                    <a:pt x="72" y="1412"/>
                  </a:lnTo>
                  <a:lnTo>
                    <a:pt x="59" y="1393"/>
                  </a:lnTo>
                  <a:lnTo>
                    <a:pt x="47" y="1371"/>
                  </a:lnTo>
                  <a:lnTo>
                    <a:pt x="36" y="1349"/>
                  </a:lnTo>
                  <a:lnTo>
                    <a:pt x="26" y="1325"/>
                  </a:lnTo>
                  <a:lnTo>
                    <a:pt x="26" y="1325"/>
                  </a:lnTo>
                  <a:lnTo>
                    <a:pt x="17" y="1301"/>
                  </a:lnTo>
                  <a:lnTo>
                    <a:pt x="10" y="1274"/>
                  </a:lnTo>
                  <a:lnTo>
                    <a:pt x="6" y="1261"/>
                  </a:lnTo>
                  <a:lnTo>
                    <a:pt x="3" y="1247"/>
                  </a:lnTo>
                  <a:lnTo>
                    <a:pt x="1" y="1234"/>
                  </a:lnTo>
                  <a:lnTo>
                    <a:pt x="0" y="1222"/>
                  </a:lnTo>
                  <a:lnTo>
                    <a:pt x="0" y="1222"/>
                  </a:lnTo>
                  <a:lnTo>
                    <a:pt x="1" y="1197"/>
                  </a:lnTo>
                  <a:lnTo>
                    <a:pt x="3" y="1172"/>
                  </a:lnTo>
                  <a:lnTo>
                    <a:pt x="7" y="1147"/>
                  </a:lnTo>
                  <a:lnTo>
                    <a:pt x="11" y="1123"/>
                  </a:lnTo>
                  <a:lnTo>
                    <a:pt x="17" y="1099"/>
                  </a:lnTo>
                  <a:lnTo>
                    <a:pt x="25" y="1077"/>
                  </a:lnTo>
                  <a:lnTo>
                    <a:pt x="33" y="1054"/>
                  </a:lnTo>
                  <a:lnTo>
                    <a:pt x="43" y="1033"/>
                  </a:lnTo>
                  <a:lnTo>
                    <a:pt x="55" y="1012"/>
                  </a:lnTo>
                  <a:lnTo>
                    <a:pt x="67" y="993"/>
                  </a:lnTo>
                  <a:lnTo>
                    <a:pt x="81" y="975"/>
                  </a:lnTo>
                  <a:lnTo>
                    <a:pt x="94" y="957"/>
                  </a:lnTo>
                  <a:lnTo>
                    <a:pt x="109" y="941"/>
                  </a:lnTo>
                  <a:lnTo>
                    <a:pt x="127" y="926"/>
                  </a:lnTo>
                  <a:lnTo>
                    <a:pt x="144" y="913"/>
                  </a:lnTo>
                  <a:lnTo>
                    <a:pt x="162" y="900"/>
                  </a:lnTo>
                  <a:lnTo>
                    <a:pt x="162" y="900"/>
                  </a:lnTo>
                  <a:lnTo>
                    <a:pt x="178" y="789"/>
                  </a:lnTo>
                  <a:lnTo>
                    <a:pt x="185" y="735"/>
                  </a:lnTo>
                  <a:lnTo>
                    <a:pt x="192" y="678"/>
                  </a:lnTo>
                  <a:lnTo>
                    <a:pt x="192" y="678"/>
                  </a:lnTo>
                  <a:lnTo>
                    <a:pt x="196" y="654"/>
                  </a:lnTo>
                  <a:lnTo>
                    <a:pt x="200" y="630"/>
                  </a:lnTo>
                  <a:lnTo>
                    <a:pt x="206" y="606"/>
                  </a:lnTo>
                  <a:lnTo>
                    <a:pt x="210" y="581"/>
                  </a:lnTo>
                  <a:lnTo>
                    <a:pt x="210" y="581"/>
                  </a:lnTo>
                  <a:lnTo>
                    <a:pt x="212" y="556"/>
                  </a:lnTo>
                  <a:lnTo>
                    <a:pt x="213" y="531"/>
                  </a:lnTo>
                  <a:lnTo>
                    <a:pt x="215" y="506"/>
                  </a:lnTo>
                  <a:lnTo>
                    <a:pt x="218" y="481"/>
                  </a:lnTo>
                  <a:lnTo>
                    <a:pt x="218" y="481"/>
                  </a:lnTo>
                  <a:lnTo>
                    <a:pt x="227" y="423"/>
                  </a:lnTo>
                  <a:lnTo>
                    <a:pt x="238" y="359"/>
                  </a:lnTo>
                  <a:lnTo>
                    <a:pt x="261" y="231"/>
                  </a:lnTo>
                  <a:lnTo>
                    <a:pt x="261" y="231"/>
                  </a:lnTo>
                  <a:lnTo>
                    <a:pt x="271" y="174"/>
                  </a:lnTo>
                  <a:lnTo>
                    <a:pt x="275" y="145"/>
                  </a:lnTo>
                  <a:lnTo>
                    <a:pt x="282" y="117"/>
                  </a:lnTo>
                  <a:lnTo>
                    <a:pt x="289" y="91"/>
                  </a:lnTo>
                  <a:lnTo>
                    <a:pt x="294" y="78"/>
                  </a:lnTo>
                  <a:lnTo>
                    <a:pt x="299" y="65"/>
                  </a:lnTo>
                  <a:lnTo>
                    <a:pt x="305" y="53"/>
                  </a:lnTo>
                  <a:lnTo>
                    <a:pt x="312" y="41"/>
                  </a:lnTo>
                  <a:lnTo>
                    <a:pt x="319" y="30"/>
                  </a:lnTo>
                  <a:lnTo>
                    <a:pt x="328" y="19"/>
                  </a:lnTo>
                  <a:lnTo>
                    <a:pt x="328" y="19"/>
                  </a:lnTo>
                  <a:lnTo>
                    <a:pt x="339" y="18"/>
                  </a:lnTo>
                  <a:lnTo>
                    <a:pt x="347" y="16"/>
                  </a:lnTo>
                  <a:lnTo>
                    <a:pt x="350" y="14"/>
                  </a:lnTo>
                  <a:lnTo>
                    <a:pt x="354" y="10"/>
                  </a:lnTo>
                  <a:lnTo>
                    <a:pt x="361" y="4"/>
                  </a:lnTo>
                  <a:lnTo>
                    <a:pt x="361" y="4"/>
                  </a:lnTo>
                  <a:lnTo>
                    <a:pt x="381" y="1"/>
                  </a:lnTo>
                  <a:lnTo>
                    <a:pt x="401" y="0"/>
                  </a:lnTo>
                  <a:lnTo>
                    <a:pt x="419" y="1"/>
                  </a:lnTo>
                  <a:lnTo>
                    <a:pt x="437" y="3"/>
                  </a:lnTo>
                  <a:lnTo>
                    <a:pt x="454" y="7"/>
                  </a:lnTo>
                  <a:lnTo>
                    <a:pt x="470" y="11"/>
                  </a:lnTo>
                  <a:lnTo>
                    <a:pt x="486" y="18"/>
                  </a:lnTo>
                  <a:lnTo>
                    <a:pt x="501" y="24"/>
                  </a:lnTo>
                  <a:lnTo>
                    <a:pt x="501" y="24"/>
                  </a:lnTo>
                  <a:lnTo>
                    <a:pt x="506" y="31"/>
                  </a:lnTo>
                  <a:lnTo>
                    <a:pt x="510" y="37"/>
                  </a:lnTo>
                  <a:lnTo>
                    <a:pt x="515" y="42"/>
                  </a:lnTo>
                  <a:lnTo>
                    <a:pt x="522" y="47"/>
                  </a:lnTo>
                  <a:lnTo>
                    <a:pt x="522" y="47"/>
                  </a:lnTo>
                  <a:lnTo>
                    <a:pt x="532" y="83"/>
                  </a:lnTo>
                  <a:lnTo>
                    <a:pt x="536" y="99"/>
                  </a:lnTo>
                  <a:lnTo>
                    <a:pt x="539" y="115"/>
                  </a:lnTo>
                  <a:lnTo>
                    <a:pt x="540" y="130"/>
                  </a:lnTo>
                  <a:lnTo>
                    <a:pt x="540" y="145"/>
                  </a:lnTo>
                  <a:lnTo>
                    <a:pt x="538" y="160"/>
                  </a:lnTo>
                  <a:lnTo>
                    <a:pt x="534" y="175"/>
                  </a:lnTo>
                  <a:lnTo>
                    <a:pt x="534" y="175"/>
                  </a:lnTo>
                  <a:lnTo>
                    <a:pt x="574" y="170"/>
                  </a:lnTo>
                  <a:lnTo>
                    <a:pt x="619" y="166"/>
                  </a:lnTo>
                  <a:lnTo>
                    <a:pt x="668" y="163"/>
                  </a:lnTo>
                  <a:lnTo>
                    <a:pt x="720" y="162"/>
                  </a:lnTo>
                  <a:lnTo>
                    <a:pt x="827" y="161"/>
                  </a:lnTo>
                  <a:lnTo>
                    <a:pt x="933" y="162"/>
                  </a:lnTo>
                  <a:lnTo>
                    <a:pt x="933" y="162"/>
                  </a:lnTo>
                  <a:lnTo>
                    <a:pt x="1048" y="161"/>
                  </a:lnTo>
                  <a:lnTo>
                    <a:pt x="1167" y="160"/>
                  </a:lnTo>
                  <a:lnTo>
                    <a:pt x="1406" y="157"/>
                  </a:lnTo>
                  <a:lnTo>
                    <a:pt x="1406" y="157"/>
                  </a:lnTo>
                  <a:lnTo>
                    <a:pt x="1452" y="157"/>
                  </a:lnTo>
                  <a:lnTo>
                    <a:pt x="1498" y="159"/>
                  </a:lnTo>
                  <a:lnTo>
                    <a:pt x="1521" y="159"/>
                  </a:lnTo>
                  <a:lnTo>
                    <a:pt x="1543" y="158"/>
                  </a:lnTo>
                  <a:lnTo>
                    <a:pt x="1565" y="156"/>
                  </a:lnTo>
                  <a:lnTo>
                    <a:pt x="1585" y="152"/>
                  </a:lnTo>
                  <a:lnTo>
                    <a:pt x="1585" y="152"/>
                  </a:lnTo>
                  <a:lnTo>
                    <a:pt x="1592" y="132"/>
                  </a:lnTo>
                  <a:lnTo>
                    <a:pt x="1599" y="112"/>
                  </a:lnTo>
                  <a:lnTo>
                    <a:pt x="1605" y="91"/>
                  </a:lnTo>
                  <a:lnTo>
                    <a:pt x="1613" y="70"/>
                  </a:lnTo>
                  <a:lnTo>
                    <a:pt x="1617" y="60"/>
                  </a:lnTo>
                  <a:lnTo>
                    <a:pt x="1622" y="51"/>
                  </a:lnTo>
                  <a:lnTo>
                    <a:pt x="1628" y="41"/>
                  </a:lnTo>
                  <a:lnTo>
                    <a:pt x="1634" y="34"/>
                  </a:lnTo>
                  <a:lnTo>
                    <a:pt x="1642" y="26"/>
                  </a:lnTo>
                  <a:lnTo>
                    <a:pt x="1649" y="20"/>
                  </a:lnTo>
                  <a:lnTo>
                    <a:pt x="1659" y="15"/>
                  </a:lnTo>
                  <a:lnTo>
                    <a:pt x="1669" y="11"/>
                  </a:lnTo>
                  <a:lnTo>
                    <a:pt x="1669" y="11"/>
                  </a:lnTo>
                  <a:lnTo>
                    <a:pt x="1681" y="11"/>
                  </a:lnTo>
                  <a:lnTo>
                    <a:pt x="1694" y="11"/>
                  </a:lnTo>
                  <a:lnTo>
                    <a:pt x="1722" y="9"/>
                  </a:lnTo>
                  <a:lnTo>
                    <a:pt x="1752" y="6"/>
                  </a:lnTo>
                  <a:lnTo>
                    <a:pt x="1783" y="5"/>
                  </a:lnTo>
                  <a:lnTo>
                    <a:pt x="1798" y="5"/>
                  </a:lnTo>
                  <a:lnTo>
                    <a:pt x="1812" y="6"/>
                  </a:lnTo>
                  <a:lnTo>
                    <a:pt x="1827" y="8"/>
                  </a:lnTo>
                  <a:lnTo>
                    <a:pt x="1840" y="11"/>
                  </a:lnTo>
                  <a:lnTo>
                    <a:pt x="1853" y="17"/>
                  </a:lnTo>
                  <a:lnTo>
                    <a:pt x="1864" y="23"/>
                  </a:lnTo>
                  <a:lnTo>
                    <a:pt x="1875" y="32"/>
                  </a:lnTo>
                  <a:lnTo>
                    <a:pt x="1884" y="41"/>
                  </a:lnTo>
                  <a:lnTo>
                    <a:pt x="1884" y="41"/>
                  </a:lnTo>
                  <a:lnTo>
                    <a:pt x="1890" y="53"/>
                  </a:lnTo>
                  <a:lnTo>
                    <a:pt x="1896" y="65"/>
                  </a:lnTo>
                  <a:lnTo>
                    <a:pt x="1902" y="80"/>
                  </a:lnTo>
                  <a:lnTo>
                    <a:pt x="1907" y="95"/>
                  </a:lnTo>
                  <a:lnTo>
                    <a:pt x="1917" y="127"/>
                  </a:lnTo>
                  <a:lnTo>
                    <a:pt x="1924" y="157"/>
                  </a:lnTo>
                  <a:lnTo>
                    <a:pt x="1924" y="157"/>
                  </a:lnTo>
                  <a:lnTo>
                    <a:pt x="1957" y="277"/>
                  </a:lnTo>
                  <a:lnTo>
                    <a:pt x="1957" y="277"/>
                  </a:lnTo>
                  <a:lnTo>
                    <a:pt x="1962" y="293"/>
                  </a:lnTo>
                  <a:lnTo>
                    <a:pt x="1965" y="309"/>
                  </a:lnTo>
                  <a:lnTo>
                    <a:pt x="1970" y="341"/>
                  </a:lnTo>
                  <a:lnTo>
                    <a:pt x="1976" y="371"/>
                  </a:lnTo>
                  <a:lnTo>
                    <a:pt x="1981" y="402"/>
                  </a:lnTo>
                  <a:lnTo>
                    <a:pt x="1981" y="402"/>
                  </a:lnTo>
                  <a:lnTo>
                    <a:pt x="1992" y="446"/>
                  </a:lnTo>
                  <a:lnTo>
                    <a:pt x="2003" y="490"/>
                  </a:lnTo>
                  <a:lnTo>
                    <a:pt x="2029" y="577"/>
                  </a:lnTo>
                  <a:lnTo>
                    <a:pt x="2042" y="621"/>
                  </a:lnTo>
                  <a:lnTo>
                    <a:pt x="2055" y="666"/>
                  </a:lnTo>
                  <a:lnTo>
                    <a:pt x="2068" y="712"/>
                  </a:lnTo>
                  <a:lnTo>
                    <a:pt x="2078" y="760"/>
                  </a:lnTo>
                  <a:lnTo>
                    <a:pt x="2078" y="760"/>
                  </a:lnTo>
                  <a:lnTo>
                    <a:pt x="2089" y="811"/>
                  </a:lnTo>
                  <a:lnTo>
                    <a:pt x="2100" y="860"/>
                  </a:lnTo>
                  <a:lnTo>
                    <a:pt x="2122" y="956"/>
                  </a:lnTo>
                  <a:lnTo>
                    <a:pt x="2144" y="1052"/>
                  </a:lnTo>
                  <a:lnTo>
                    <a:pt x="2154" y="1101"/>
                  </a:lnTo>
                  <a:lnTo>
                    <a:pt x="2165" y="1154"/>
                  </a:lnTo>
                  <a:lnTo>
                    <a:pt x="2165" y="1154"/>
                  </a:lnTo>
                  <a:lnTo>
                    <a:pt x="2177" y="1220"/>
                  </a:lnTo>
                  <a:lnTo>
                    <a:pt x="2183" y="1254"/>
                  </a:lnTo>
                  <a:lnTo>
                    <a:pt x="2191" y="1289"/>
                  </a:lnTo>
                  <a:lnTo>
                    <a:pt x="2191" y="1289"/>
                  </a:lnTo>
                  <a:lnTo>
                    <a:pt x="2193" y="1301"/>
                  </a:lnTo>
                  <a:lnTo>
                    <a:pt x="2194" y="1308"/>
                  </a:lnTo>
                  <a:lnTo>
                    <a:pt x="2195" y="1333"/>
                  </a:lnTo>
                  <a:lnTo>
                    <a:pt x="2195" y="1333"/>
                  </a:lnTo>
                  <a:lnTo>
                    <a:pt x="2197" y="1343"/>
                  </a:lnTo>
                  <a:lnTo>
                    <a:pt x="2198" y="1353"/>
                  </a:lnTo>
                  <a:lnTo>
                    <a:pt x="2202" y="1363"/>
                  </a:lnTo>
                  <a:lnTo>
                    <a:pt x="2206" y="1370"/>
                  </a:lnTo>
                  <a:lnTo>
                    <a:pt x="2206" y="1370"/>
                  </a:lnTo>
                  <a:lnTo>
                    <a:pt x="2212" y="1422"/>
                  </a:lnTo>
                  <a:lnTo>
                    <a:pt x="2220" y="1473"/>
                  </a:lnTo>
                  <a:lnTo>
                    <a:pt x="2237" y="1575"/>
                  </a:lnTo>
                  <a:lnTo>
                    <a:pt x="2237" y="1575"/>
                  </a:lnTo>
                  <a:lnTo>
                    <a:pt x="2243" y="1610"/>
                  </a:lnTo>
                  <a:lnTo>
                    <a:pt x="2251" y="1645"/>
                  </a:lnTo>
                  <a:lnTo>
                    <a:pt x="2256" y="1680"/>
                  </a:lnTo>
                  <a:lnTo>
                    <a:pt x="2258" y="1697"/>
                  </a:lnTo>
                  <a:lnTo>
                    <a:pt x="2259" y="1713"/>
                  </a:lnTo>
                  <a:lnTo>
                    <a:pt x="2259" y="1713"/>
                  </a:lnTo>
                  <a:lnTo>
                    <a:pt x="2259" y="1718"/>
                  </a:lnTo>
                  <a:lnTo>
                    <a:pt x="2258" y="1723"/>
                  </a:lnTo>
                  <a:lnTo>
                    <a:pt x="2257" y="1728"/>
                  </a:lnTo>
                  <a:lnTo>
                    <a:pt x="2257" y="1733"/>
                  </a:lnTo>
                  <a:lnTo>
                    <a:pt x="2257" y="1733"/>
                  </a:lnTo>
                  <a:lnTo>
                    <a:pt x="2260" y="1758"/>
                  </a:lnTo>
                  <a:lnTo>
                    <a:pt x="2266" y="1782"/>
                  </a:lnTo>
                  <a:lnTo>
                    <a:pt x="2270" y="1807"/>
                  </a:lnTo>
                  <a:lnTo>
                    <a:pt x="2271" y="1819"/>
                  </a:lnTo>
                  <a:lnTo>
                    <a:pt x="2272" y="1831"/>
                  </a:lnTo>
                  <a:lnTo>
                    <a:pt x="2272" y="1831"/>
                  </a:lnTo>
                  <a:lnTo>
                    <a:pt x="2272" y="1841"/>
                  </a:lnTo>
                  <a:lnTo>
                    <a:pt x="2271" y="1852"/>
                  </a:lnTo>
                  <a:lnTo>
                    <a:pt x="2267" y="1872"/>
                  </a:lnTo>
                  <a:lnTo>
                    <a:pt x="2264" y="1895"/>
                  </a:lnTo>
                  <a:lnTo>
                    <a:pt x="2263" y="1905"/>
                  </a:lnTo>
                  <a:lnTo>
                    <a:pt x="2262" y="1917"/>
                  </a:lnTo>
                  <a:lnTo>
                    <a:pt x="2262" y="1917"/>
                  </a:lnTo>
                  <a:lnTo>
                    <a:pt x="2258" y="1919"/>
                  </a:lnTo>
                  <a:lnTo>
                    <a:pt x="2257" y="1919"/>
                  </a:lnTo>
                  <a:lnTo>
                    <a:pt x="2257" y="1917"/>
                  </a:lnTo>
                  <a:lnTo>
                    <a:pt x="2257" y="1917"/>
                  </a:lnTo>
                  <a:lnTo>
                    <a:pt x="2253" y="1914"/>
                  </a:lnTo>
                  <a:lnTo>
                    <a:pt x="2254" y="1917"/>
                  </a:lnTo>
                  <a:lnTo>
                    <a:pt x="2256" y="1924"/>
                  </a:lnTo>
                  <a:lnTo>
                    <a:pt x="2256" y="1927"/>
                  </a:lnTo>
                  <a:lnTo>
                    <a:pt x="2254" y="1930"/>
                  </a:lnTo>
                  <a:lnTo>
                    <a:pt x="2254" y="1930"/>
                  </a:lnTo>
                  <a:lnTo>
                    <a:pt x="2245" y="1948"/>
                  </a:lnTo>
                  <a:lnTo>
                    <a:pt x="2236" y="1965"/>
                  </a:lnTo>
                  <a:lnTo>
                    <a:pt x="2230" y="1974"/>
                  </a:lnTo>
                  <a:lnTo>
                    <a:pt x="2224" y="1980"/>
                  </a:lnTo>
                  <a:lnTo>
                    <a:pt x="2217" y="1987"/>
                  </a:lnTo>
                  <a:lnTo>
                    <a:pt x="2208" y="1991"/>
                  </a:lnTo>
                  <a:lnTo>
                    <a:pt x="2208" y="1991"/>
                  </a:lnTo>
                  <a:close/>
                  <a:moveTo>
                    <a:pt x="2244" y="1912"/>
                  </a:moveTo>
                  <a:lnTo>
                    <a:pt x="2244" y="1912"/>
                  </a:lnTo>
                  <a:lnTo>
                    <a:pt x="2248" y="1899"/>
                  </a:lnTo>
                  <a:lnTo>
                    <a:pt x="2251" y="1885"/>
                  </a:lnTo>
                  <a:lnTo>
                    <a:pt x="2253" y="1872"/>
                  </a:lnTo>
                  <a:lnTo>
                    <a:pt x="2254" y="1858"/>
                  </a:lnTo>
                  <a:lnTo>
                    <a:pt x="2255" y="1844"/>
                  </a:lnTo>
                  <a:lnTo>
                    <a:pt x="2254" y="1832"/>
                  </a:lnTo>
                  <a:lnTo>
                    <a:pt x="2253" y="1804"/>
                  </a:lnTo>
                  <a:lnTo>
                    <a:pt x="2250" y="1777"/>
                  </a:lnTo>
                  <a:lnTo>
                    <a:pt x="2245" y="1750"/>
                  </a:lnTo>
                  <a:lnTo>
                    <a:pt x="2242" y="1725"/>
                  </a:lnTo>
                  <a:lnTo>
                    <a:pt x="2239" y="1700"/>
                  </a:lnTo>
                  <a:lnTo>
                    <a:pt x="2239" y="1700"/>
                  </a:lnTo>
                  <a:lnTo>
                    <a:pt x="2234" y="1655"/>
                  </a:lnTo>
                  <a:lnTo>
                    <a:pt x="2228" y="1610"/>
                  </a:lnTo>
                  <a:lnTo>
                    <a:pt x="2214" y="1523"/>
                  </a:lnTo>
                  <a:lnTo>
                    <a:pt x="2186" y="1350"/>
                  </a:lnTo>
                  <a:lnTo>
                    <a:pt x="2186" y="1350"/>
                  </a:lnTo>
                  <a:lnTo>
                    <a:pt x="2174" y="1279"/>
                  </a:lnTo>
                  <a:lnTo>
                    <a:pt x="2160" y="1208"/>
                  </a:lnTo>
                  <a:lnTo>
                    <a:pt x="2146" y="1136"/>
                  </a:lnTo>
                  <a:lnTo>
                    <a:pt x="2131" y="1064"/>
                  </a:lnTo>
                  <a:lnTo>
                    <a:pt x="2116" y="992"/>
                  </a:lnTo>
                  <a:lnTo>
                    <a:pt x="2099" y="919"/>
                  </a:lnTo>
                  <a:lnTo>
                    <a:pt x="2066" y="778"/>
                  </a:lnTo>
                  <a:lnTo>
                    <a:pt x="2066" y="778"/>
                  </a:lnTo>
                  <a:lnTo>
                    <a:pt x="2059" y="749"/>
                  </a:lnTo>
                  <a:lnTo>
                    <a:pt x="2054" y="720"/>
                  </a:lnTo>
                  <a:lnTo>
                    <a:pt x="2050" y="692"/>
                  </a:lnTo>
                  <a:lnTo>
                    <a:pt x="2046" y="678"/>
                  </a:lnTo>
                  <a:lnTo>
                    <a:pt x="2042" y="666"/>
                  </a:lnTo>
                  <a:lnTo>
                    <a:pt x="2042" y="666"/>
                  </a:lnTo>
                  <a:lnTo>
                    <a:pt x="2025" y="612"/>
                  </a:lnTo>
                  <a:lnTo>
                    <a:pt x="2008" y="560"/>
                  </a:lnTo>
                  <a:lnTo>
                    <a:pt x="1991" y="506"/>
                  </a:lnTo>
                  <a:lnTo>
                    <a:pt x="1983" y="479"/>
                  </a:lnTo>
                  <a:lnTo>
                    <a:pt x="1976" y="450"/>
                  </a:lnTo>
                  <a:lnTo>
                    <a:pt x="1976" y="450"/>
                  </a:lnTo>
                  <a:lnTo>
                    <a:pt x="1964" y="397"/>
                  </a:lnTo>
                  <a:lnTo>
                    <a:pt x="1954" y="344"/>
                  </a:lnTo>
                  <a:lnTo>
                    <a:pt x="1942" y="292"/>
                  </a:lnTo>
                  <a:lnTo>
                    <a:pt x="1937" y="266"/>
                  </a:lnTo>
                  <a:lnTo>
                    <a:pt x="1930" y="238"/>
                  </a:lnTo>
                  <a:lnTo>
                    <a:pt x="1930" y="238"/>
                  </a:lnTo>
                  <a:lnTo>
                    <a:pt x="1917" y="188"/>
                  </a:lnTo>
                  <a:lnTo>
                    <a:pt x="1908" y="158"/>
                  </a:lnTo>
                  <a:lnTo>
                    <a:pt x="1899" y="128"/>
                  </a:lnTo>
                  <a:lnTo>
                    <a:pt x="1889" y="99"/>
                  </a:lnTo>
                  <a:lnTo>
                    <a:pt x="1877" y="73"/>
                  </a:lnTo>
                  <a:lnTo>
                    <a:pt x="1872" y="63"/>
                  </a:lnTo>
                  <a:lnTo>
                    <a:pt x="1865" y="53"/>
                  </a:lnTo>
                  <a:lnTo>
                    <a:pt x="1860" y="46"/>
                  </a:lnTo>
                  <a:lnTo>
                    <a:pt x="1854" y="39"/>
                  </a:lnTo>
                  <a:lnTo>
                    <a:pt x="1854" y="39"/>
                  </a:lnTo>
                  <a:lnTo>
                    <a:pt x="1847" y="35"/>
                  </a:lnTo>
                  <a:lnTo>
                    <a:pt x="1840" y="32"/>
                  </a:lnTo>
                  <a:lnTo>
                    <a:pt x="1832" y="28"/>
                  </a:lnTo>
                  <a:lnTo>
                    <a:pt x="1824" y="26"/>
                  </a:lnTo>
                  <a:lnTo>
                    <a:pt x="1805" y="23"/>
                  </a:lnTo>
                  <a:lnTo>
                    <a:pt x="1786" y="22"/>
                  </a:lnTo>
                  <a:lnTo>
                    <a:pt x="1767" y="22"/>
                  </a:lnTo>
                  <a:lnTo>
                    <a:pt x="1748" y="23"/>
                  </a:lnTo>
                  <a:lnTo>
                    <a:pt x="1712" y="26"/>
                  </a:lnTo>
                  <a:lnTo>
                    <a:pt x="1712" y="26"/>
                  </a:lnTo>
                  <a:lnTo>
                    <a:pt x="1723" y="43"/>
                  </a:lnTo>
                  <a:lnTo>
                    <a:pt x="1733" y="61"/>
                  </a:lnTo>
                  <a:lnTo>
                    <a:pt x="1741" y="79"/>
                  </a:lnTo>
                  <a:lnTo>
                    <a:pt x="1748" y="99"/>
                  </a:lnTo>
                  <a:lnTo>
                    <a:pt x="1755" y="120"/>
                  </a:lnTo>
                  <a:lnTo>
                    <a:pt x="1760" y="140"/>
                  </a:lnTo>
                  <a:lnTo>
                    <a:pt x="1770" y="185"/>
                  </a:lnTo>
                  <a:lnTo>
                    <a:pt x="1779" y="231"/>
                  </a:lnTo>
                  <a:lnTo>
                    <a:pt x="1787" y="278"/>
                  </a:lnTo>
                  <a:lnTo>
                    <a:pt x="1795" y="326"/>
                  </a:lnTo>
                  <a:lnTo>
                    <a:pt x="1804" y="374"/>
                  </a:lnTo>
                  <a:lnTo>
                    <a:pt x="1804" y="374"/>
                  </a:lnTo>
                  <a:lnTo>
                    <a:pt x="1812" y="405"/>
                  </a:lnTo>
                  <a:lnTo>
                    <a:pt x="1820" y="438"/>
                  </a:lnTo>
                  <a:lnTo>
                    <a:pt x="1839" y="501"/>
                  </a:lnTo>
                  <a:lnTo>
                    <a:pt x="1856" y="564"/>
                  </a:lnTo>
                  <a:lnTo>
                    <a:pt x="1864" y="595"/>
                  </a:lnTo>
                  <a:lnTo>
                    <a:pt x="1871" y="627"/>
                  </a:lnTo>
                  <a:lnTo>
                    <a:pt x="1871" y="627"/>
                  </a:lnTo>
                  <a:lnTo>
                    <a:pt x="1883" y="690"/>
                  </a:lnTo>
                  <a:lnTo>
                    <a:pt x="1893" y="754"/>
                  </a:lnTo>
                  <a:lnTo>
                    <a:pt x="1903" y="819"/>
                  </a:lnTo>
                  <a:lnTo>
                    <a:pt x="1915" y="883"/>
                  </a:lnTo>
                  <a:lnTo>
                    <a:pt x="1915" y="883"/>
                  </a:lnTo>
                  <a:lnTo>
                    <a:pt x="1950" y="1068"/>
                  </a:lnTo>
                  <a:lnTo>
                    <a:pt x="1984" y="1250"/>
                  </a:lnTo>
                  <a:lnTo>
                    <a:pt x="2018" y="1429"/>
                  </a:lnTo>
                  <a:lnTo>
                    <a:pt x="2035" y="1517"/>
                  </a:lnTo>
                  <a:lnTo>
                    <a:pt x="2050" y="1604"/>
                  </a:lnTo>
                  <a:lnTo>
                    <a:pt x="2050" y="1604"/>
                  </a:lnTo>
                  <a:lnTo>
                    <a:pt x="2054" y="1619"/>
                  </a:lnTo>
                  <a:lnTo>
                    <a:pt x="2059" y="1635"/>
                  </a:lnTo>
                  <a:lnTo>
                    <a:pt x="2065" y="1650"/>
                  </a:lnTo>
                  <a:lnTo>
                    <a:pt x="2067" y="1657"/>
                  </a:lnTo>
                  <a:lnTo>
                    <a:pt x="2068" y="1665"/>
                  </a:lnTo>
                  <a:lnTo>
                    <a:pt x="2068" y="1665"/>
                  </a:lnTo>
                  <a:lnTo>
                    <a:pt x="2069" y="1682"/>
                  </a:lnTo>
                  <a:lnTo>
                    <a:pt x="2070" y="1700"/>
                  </a:lnTo>
                  <a:lnTo>
                    <a:pt x="2070" y="1718"/>
                  </a:lnTo>
                  <a:lnTo>
                    <a:pt x="2070" y="1736"/>
                  </a:lnTo>
                  <a:lnTo>
                    <a:pt x="2070" y="1736"/>
                  </a:lnTo>
                  <a:lnTo>
                    <a:pt x="2076" y="1819"/>
                  </a:lnTo>
                  <a:lnTo>
                    <a:pt x="2077" y="1839"/>
                  </a:lnTo>
                  <a:lnTo>
                    <a:pt x="2077" y="1861"/>
                  </a:lnTo>
                  <a:lnTo>
                    <a:pt x="2077" y="1880"/>
                  </a:lnTo>
                  <a:lnTo>
                    <a:pt x="2075" y="1897"/>
                  </a:lnTo>
                  <a:lnTo>
                    <a:pt x="2075" y="1897"/>
                  </a:lnTo>
                  <a:lnTo>
                    <a:pt x="2073" y="1908"/>
                  </a:lnTo>
                  <a:lnTo>
                    <a:pt x="2069" y="1919"/>
                  </a:lnTo>
                  <a:lnTo>
                    <a:pt x="2063" y="1931"/>
                  </a:lnTo>
                  <a:lnTo>
                    <a:pt x="2060" y="1943"/>
                  </a:lnTo>
                  <a:lnTo>
                    <a:pt x="2060" y="1943"/>
                  </a:lnTo>
                  <a:lnTo>
                    <a:pt x="2057" y="1963"/>
                  </a:lnTo>
                  <a:lnTo>
                    <a:pt x="2054" y="1979"/>
                  </a:lnTo>
                  <a:lnTo>
                    <a:pt x="2052" y="1987"/>
                  </a:lnTo>
                  <a:lnTo>
                    <a:pt x="2048" y="1993"/>
                  </a:lnTo>
                  <a:lnTo>
                    <a:pt x="2045" y="2002"/>
                  </a:lnTo>
                  <a:lnTo>
                    <a:pt x="2040" y="2009"/>
                  </a:lnTo>
                  <a:lnTo>
                    <a:pt x="2040" y="2009"/>
                  </a:lnTo>
                  <a:lnTo>
                    <a:pt x="2037" y="2013"/>
                  </a:lnTo>
                  <a:lnTo>
                    <a:pt x="2033" y="2016"/>
                  </a:lnTo>
                  <a:lnTo>
                    <a:pt x="2026" y="2022"/>
                  </a:lnTo>
                  <a:lnTo>
                    <a:pt x="2023" y="2025"/>
                  </a:lnTo>
                  <a:lnTo>
                    <a:pt x="2022" y="2029"/>
                  </a:lnTo>
                  <a:lnTo>
                    <a:pt x="2021" y="2032"/>
                  </a:lnTo>
                  <a:lnTo>
                    <a:pt x="2022" y="2035"/>
                  </a:lnTo>
                  <a:lnTo>
                    <a:pt x="2022" y="2035"/>
                  </a:lnTo>
                  <a:lnTo>
                    <a:pt x="2058" y="2028"/>
                  </a:lnTo>
                  <a:lnTo>
                    <a:pt x="2093" y="2020"/>
                  </a:lnTo>
                  <a:lnTo>
                    <a:pt x="2128" y="2010"/>
                  </a:lnTo>
                  <a:lnTo>
                    <a:pt x="2144" y="2005"/>
                  </a:lnTo>
                  <a:lnTo>
                    <a:pt x="2159" y="1999"/>
                  </a:lnTo>
                  <a:lnTo>
                    <a:pt x="2174" y="1992"/>
                  </a:lnTo>
                  <a:lnTo>
                    <a:pt x="2187" y="1984"/>
                  </a:lnTo>
                  <a:lnTo>
                    <a:pt x="2199" y="1975"/>
                  </a:lnTo>
                  <a:lnTo>
                    <a:pt x="2211" y="1965"/>
                  </a:lnTo>
                  <a:lnTo>
                    <a:pt x="2221" y="1955"/>
                  </a:lnTo>
                  <a:lnTo>
                    <a:pt x="2230" y="1942"/>
                  </a:lnTo>
                  <a:lnTo>
                    <a:pt x="2238" y="1928"/>
                  </a:lnTo>
                  <a:lnTo>
                    <a:pt x="2244" y="1912"/>
                  </a:lnTo>
                  <a:lnTo>
                    <a:pt x="2244" y="1912"/>
                  </a:lnTo>
                  <a:close/>
                  <a:moveTo>
                    <a:pt x="507" y="262"/>
                  </a:moveTo>
                  <a:lnTo>
                    <a:pt x="507" y="262"/>
                  </a:lnTo>
                  <a:lnTo>
                    <a:pt x="503" y="252"/>
                  </a:lnTo>
                  <a:lnTo>
                    <a:pt x="502" y="243"/>
                  </a:lnTo>
                  <a:lnTo>
                    <a:pt x="503" y="232"/>
                  </a:lnTo>
                  <a:lnTo>
                    <a:pt x="505" y="221"/>
                  </a:lnTo>
                  <a:lnTo>
                    <a:pt x="509" y="199"/>
                  </a:lnTo>
                  <a:lnTo>
                    <a:pt x="511" y="186"/>
                  </a:lnTo>
                  <a:lnTo>
                    <a:pt x="512" y="172"/>
                  </a:lnTo>
                  <a:lnTo>
                    <a:pt x="512" y="172"/>
                  </a:lnTo>
                  <a:lnTo>
                    <a:pt x="513" y="142"/>
                  </a:lnTo>
                  <a:lnTo>
                    <a:pt x="513" y="125"/>
                  </a:lnTo>
                  <a:lnTo>
                    <a:pt x="513" y="108"/>
                  </a:lnTo>
                  <a:lnTo>
                    <a:pt x="512" y="91"/>
                  </a:lnTo>
                  <a:lnTo>
                    <a:pt x="508" y="73"/>
                  </a:lnTo>
                  <a:lnTo>
                    <a:pt x="506" y="66"/>
                  </a:lnTo>
                  <a:lnTo>
                    <a:pt x="502" y="60"/>
                  </a:lnTo>
                  <a:lnTo>
                    <a:pt x="498" y="53"/>
                  </a:lnTo>
                  <a:lnTo>
                    <a:pt x="494" y="47"/>
                  </a:lnTo>
                  <a:lnTo>
                    <a:pt x="494" y="47"/>
                  </a:lnTo>
                  <a:lnTo>
                    <a:pt x="488" y="42"/>
                  </a:lnTo>
                  <a:lnTo>
                    <a:pt x="482" y="38"/>
                  </a:lnTo>
                  <a:lnTo>
                    <a:pt x="475" y="35"/>
                  </a:lnTo>
                  <a:lnTo>
                    <a:pt x="466" y="32"/>
                  </a:lnTo>
                  <a:lnTo>
                    <a:pt x="448" y="27"/>
                  </a:lnTo>
                  <a:lnTo>
                    <a:pt x="426" y="24"/>
                  </a:lnTo>
                  <a:lnTo>
                    <a:pt x="406" y="23"/>
                  </a:lnTo>
                  <a:lnTo>
                    <a:pt x="387" y="25"/>
                  </a:lnTo>
                  <a:lnTo>
                    <a:pt x="378" y="26"/>
                  </a:lnTo>
                  <a:lnTo>
                    <a:pt x="371" y="28"/>
                  </a:lnTo>
                  <a:lnTo>
                    <a:pt x="363" y="31"/>
                  </a:lnTo>
                  <a:lnTo>
                    <a:pt x="358" y="34"/>
                  </a:lnTo>
                  <a:lnTo>
                    <a:pt x="358" y="34"/>
                  </a:lnTo>
                  <a:lnTo>
                    <a:pt x="346" y="81"/>
                  </a:lnTo>
                  <a:lnTo>
                    <a:pt x="335" y="129"/>
                  </a:lnTo>
                  <a:lnTo>
                    <a:pt x="326" y="178"/>
                  </a:lnTo>
                  <a:lnTo>
                    <a:pt x="318" y="228"/>
                  </a:lnTo>
                  <a:lnTo>
                    <a:pt x="311" y="278"/>
                  </a:lnTo>
                  <a:lnTo>
                    <a:pt x="304" y="328"/>
                  </a:lnTo>
                  <a:lnTo>
                    <a:pt x="294" y="430"/>
                  </a:lnTo>
                  <a:lnTo>
                    <a:pt x="284" y="533"/>
                  </a:lnTo>
                  <a:lnTo>
                    <a:pt x="273" y="636"/>
                  </a:lnTo>
                  <a:lnTo>
                    <a:pt x="268" y="687"/>
                  </a:lnTo>
                  <a:lnTo>
                    <a:pt x="261" y="738"/>
                  </a:lnTo>
                  <a:lnTo>
                    <a:pt x="254" y="789"/>
                  </a:lnTo>
                  <a:lnTo>
                    <a:pt x="245" y="839"/>
                  </a:lnTo>
                  <a:lnTo>
                    <a:pt x="245" y="839"/>
                  </a:lnTo>
                  <a:lnTo>
                    <a:pt x="305" y="837"/>
                  </a:lnTo>
                  <a:lnTo>
                    <a:pt x="335" y="836"/>
                  </a:lnTo>
                  <a:lnTo>
                    <a:pt x="364" y="837"/>
                  </a:lnTo>
                  <a:lnTo>
                    <a:pt x="392" y="839"/>
                  </a:lnTo>
                  <a:lnTo>
                    <a:pt x="406" y="840"/>
                  </a:lnTo>
                  <a:lnTo>
                    <a:pt x="420" y="843"/>
                  </a:lnTo>
                  <a:lnTo>
                    <a:pt x="433" y="845"/>
                  </a:lnTo>
                  <a:lnTo>
                    <a:pt x="446" y="850"/>
                  </a:lnTo>
                  <a:lnTo>
                    <a:pt x="458" y="854"/>
                  </a:lnTo>
                  <a:lnTo>
                    <a:pt x="470" y="859"/>
                  </a:lnTo>
                  <a:lnTo>
                    <a:pt x="470" y="859"/>
                  </a:lnTo>
                  <a:lnTo>
                    <a:pt x="479" y="701"/>
                  </a:lnTo>
                  <a:lnTo>
                    <a:pt x="486" y="546"/>
                  </a:lnTo>
                  <a:lnTo>
                    <a:pt x="496" y="399"/>
                  </a:lnTo>
                  <a:lnTo>
                    <a:pt x="501" y="328"/>
                  </a:lnTo>
                  <a:lnTo>
                    <a:pt x="507" y="262"/>
                  </a:lnTo>
                  <a:lnTo>
                    <a:pt x="507" y="262"/>
                  </a:lnTo>
                  <a:close/>
                  <a:moveTo>
                    <a:pt x="1920" y="2040"/>
                  </a:moveTo>
                  <a:lnTo>
                    <a:pt x="1920" y="2040"/>
                  </a:lnTo>
                  <a:lnTo>
                    <a:pt x="1944" y="2037"/>
                  </a:lnTo>
                  <a:lnTo>
                    <a:pt x="1954" y="2035"/>
                  </a:lnTo>
                  <a:lnTo>
                    <a:pt x="1964" y="2033"/>
                  </a:lnTo>
                  <a:lnTo>
                    <a:pt x="1974" y="2030"/>
                  </a:lnTo>
                  <a:lnTo>
                    <a:pt x="1982" y="2025"/>
                  </a:lnTo>
                  <a:lnTo>
                    <a:pt x="1991" y="2021"/>
                  </a:lnTo>
                  <a:lnTo>
                    <a:pt x="1998" y="2017"/>
                  </a:lnTo>
                  <a:lnTo>
                    <a:pt x="2005" y="2010"/>
                  </a:lnTo>
                  <a:lnTo>
                    <a:pt x="2012" y="2005"/>
                  </a:lnTo>
                  <a:lnTo>
                    <a:pt x="2017" y="1998"/>
                  </a:lnTo>
                  <a:lnTo>
                    <a:pt x="2024" y="1991"/>
                  </a:lnTo>
                  <a:lnTo>
                    <a:pt x="2029" y="1983"/>
                  </a:lnTo>
                  <a:lnTo>
                    <a:pt x="2033" y="1974"/>
                  </a:lnTo>
                  <a:lnTo>
                    <a:pt x="2042" y="1956"/>
                  </a:lnTo>
                  <a:lnTo>
                    <a:pt x="2042" y="1956"/>
                  </a:lnTo>
                  <a:lnTo>
                    <a:pt x="2047" y="1924"/>
                  </a:lnTo>
                  <a:lnTo>
                    <a:pt x="2052" y="1893"/>
                  </a:lnTo>
                  <a:lnTo>
                    <a:pt x="2054" y="1861"/>
                  </a:lnTo>
                  <a:lnTo>
                    <a:pt x="2055" y="1827"/>
                  </a:lnTo>
                  <a:lnTo>
                    <a:pt x="2055" y="1795"/>
                  </a:lnTo>
                  <a:lnTo>
                    <a:pt x="2054" y="1763"/>
                  </a:lnTo>
                  <a:lnTo>
                    <a:pt x="2053" y="1730"/>
                  </a:lnTo>
                  <a:lnTo>
                    <a:pt x="2050" y="1698"/>
                  </a:lnTo>
                  <a:lnTo>
                    <a:pt x="2046" y="1666"/>
                  </a:lnTo>
                  <a:lnTo>
                    <a:pt x="2042" y="1634"/>
                  </a:lnTo>
                  <a:lnTo>
                    <a:pt x="2031" y="1570"/>
                  </a:lnTo>
                  <a:lnTo>
                    <a:pt x="2020" y="1509"/>
                  </a:lnTo>
                  <a:lnTo>
                    <a:pt x="2007" y="1449"/>
                  </a:lnTo>
                  <a:lnTo>
                    <a:pt x="2007" y="1449"/>
                  </a:lnTo>
                  <a:lnTo>
                    <a:pt x="1992" y="1382"/>
                  </a:lnTo>
                  <a:lnTo>
                    <a:pt x="1978" y="1313"/>
                  </a:lnTo>
                  <a:lnTo>
                    <a:pt x="1950" y="1175"/>
                  </a:lnTo>
                  <a:lnTo>
                    <a:pt x="1925" y="1037"/>
                  </a:lnTo>
                  <a:lnTo>
                    <a:pt x="1900" y="900"/>
                  </a:lnTo>
                  <a:lnTo>
                    <a:pt x="1900" y="900"/>
                  </a:lnTo>
                  <a:lnTo>
                    <a:pt x="1887" y="830"/>
                  </a:lnTo>
                  <a:lnTo>
                    <a:pt x="1875" y="760"/>
                  </a:lnTo>
                  <a:lnTo>
                    <a:pt x="1863" y="691"/>
                  </a:lnTo>
                  <a:lnTo>
                    <a:pt x="1850" y="625"/>
                  </a:lnTo>
                  <a:lnTo>
                    <a:pt x="1850" y="625"/>
                  </a:lnTo>
                  <a:lnTo>
                    <a:pt x="1843" y="591"/>
                  </a:lnTo>
                  <a:lnTo>
                    <a:pt x="1834" y="556"/>
                  </a:lnTo>
                  <a:lnTo>
                    <a:pt x="1815" y="490"/>
                  </a:lnTo>
                  <a:lnTo>
                    <a:pt x="1796" y="421"/>
                  </a:lnTo>
                  <a:lnTo>
                    <a:pt x="1787" y="387"/>
                  </a:lnTo>
                  <a:lnTo>
                    <a:pt x="1779" y="351"/>
                  </a:lnTo>
                  <a:lnTo>
                    <a:pt x="1779" y="351"/>
                  </a:lnTo>
                  <a:lnTo>
                    <a:pt x="1765" y="280"/>
                  </a:lnTo>
                  <a:lnTo>
                    <a:pt x="1751" y="205"/>
                  </a:lnTo>
                  <a:lnTo>
                    <a:pt x="1751" y="205"/>
                  </a:lnTo>
                  <a:lnTo>
                    <a:pt x="1747" y="176"/>
                  </a:lnTo>
                  <a:lnTo>
                    <a:pt x="1742" y="148"/>
                  </a:lnTo>
                  <a:lnTo>
                    <a:pt x="1737" y="122"/>
                  </a:lnTo>
                  <a:lnTo>
                    <a:pt x="1732" y="97"/>
                  </a:lnTo>
                  <a:lnTo>
                    <a:pt x="1728" y="85"/>
                  </a:lnTo>
                  <a:lnTo>
                    <a:pt x="1724" y="75"/>
                  </a:lnTo>
                  <a:lnTo>
                    <a:pt x="1719" y="65"/>
                  </a:lnTo>
                  <a:lnTo>
                    <a:pt x="1712" y="56"/>
                  </a:lnTo>
                  <a:lnTo>
                    <a:pt x="1706" y="49"/>
                  </a:lnTo>
                  <a:lnTo>
                    <a:pt x="1697" y="42"/>
                  </a:lnTo>
                  <a:lnTo>
                    <a:pt x="1688" y="38"/>
                  </a:lnTo>
                  <a:lnTo>
                    <a:pt x="1677" y="34"/>
                  </a:lnTo>
                  <a:lnTo>
                    <a:pt x="1677" y="34"/>
                  </a:lnTo>
                  <a:lnTo>
                    <a:pt x="1669" y="38"/>
                  </a:lnTo>
                  <a:lnTo>
                    <a:pt x="1662" y="42"/>
                  </a:lnTo>
                  <a:lnTo>
                    <a:pt x="1656" y="47"/>
                  </a:lnTo>
                  <a:lnTo>
                    <a:pt x="1649" y="52"/>
                  </a:lnTo>
                  <a:lnTo>
                    <a:pt x="1644" y="58"/>
                  </a:lnTo>
                  <a:lnTo>
                    <a:pt x="1638" y="65"/>
                  </a:lnTo>
                  <a:lnTo>
                    <a:pt x="1634" y="71"/>
                  </a:lnTo>
                  <a:lnTo>
                    <a:pt x="1630" y="79"/>
                  </a:lnTo>
                  <a:lnTo>
                    <a:pt x="1627" y="86"/>
                  </a:lnTo>
                  <a:lnTo>
                    <a:pt x="1623" y="95"/>
                  </a:lnTo>
                  <a:lnTo>
                    <a:pt x="1619" y="112"/>
                  </a:lnTo>
                  <a:lnTo>
                    <a:pt x="1618" y="130"/>
                  </a:lnTo>
                  <a:lnTo>
                    <a:pt x="1618" y="149"/>
                  </a:lnTo>
                  <a:lnTo>
                    <a:pt x="1618" y="149"/>
                  </a:lnTo>
                  <a:lnTo>
                    <a:pt x="1624" y="146"/>
                  </a:lnTo>
                  <a:lnTo>
                    <a:pt x="1632" y="145"/>
                  </a:lnTo>
                  <a:lnTo>
                    <a:pt x="1639" y="146"/>
                  </a:lnTo>
                  <a:lnTo>
                    <a:pt x="1646" y="147"/>
                  </a:lnTo>
                  <a:lnTo>
                    <a:pt x="1653" y="151"/>
                  </a:lnTo>
                  <a:lnTo>
                    <a:pt x="1661" y="155"/>
                  </a:lnTo>
                  <a:lnTo>
                    <a:pt x="1667" y="159"/>
                  </a:lnTo>
                  <a:lnTo>
                    <a:pt x="1674" y="164"/>
                  </a:lnTo>
                  <a:lnTo>
                    <a:pt x="1680" y="170"/>
                  </a:lnTo>
                  <a:lnTo>
                    <a:pt x="1685" y="176"/>
                  </a:lnTo>
                  <a:lnTo>
                    <a:pt x="1691" y="183"/>
                  </a:lnTo>
                  <a:lnTo>
                    <a:pt x="1695" y="190"/>
                  </a:lnTo>
                  <a:lnTo>
                    <a:pt x="1698" y="197"/>
                  </a:lnTo>
                  <a:lnTo>
                    <a:pt x="1700" y="203"/>
                  </a:lnTo>
                  <a:lnTo>
                    <a:pt x="1703" y="209"/>
                  </a:lnTo>
                  <a:lnTo>
                    <a:pt x="1703" y="216"/>
                  </a:lnTo>
                  <a:lnTo>
                    <a:pt x="1703" y="216"/>
                  </a:lnTo>
                  <a:lnTo>
                    <a:pt x="1702" y="222"/>
                  </a:lnTo>
                  <a:lnTo>
                    <a:pt x="1699" y="228"/>
                  </a:lnTo>
                  <a:lnTo>
                    <a:pt x="1696" y="233"/>
                  </a:lnTo>
                  <a:lnTo>
                    <a:pt x="1693" y="236"/>
                  </a:lnTo>
                  <a:lnTo>
                    <a:pt x="1689" y="239"/>
                  </a:lnTo>
                  <a:lnTo>
                    <a:pt x="1683" y="242"/>
                  </a:lnTo>
                  <a:lnTo>
                    <a:pt x="1677" y="244"/>
                  </a:lnTo>
                  <a:lnTo>
                    <a:pt x="1671" y="245"/>
                  </a:lnTo>
                  <a:lnTo>
                    <a:pt x="1657" y="247"/>
                  </a:lnTo>
                  <a:lnTo>
                    <a:pt x="1641" y="247"/>
                  </a:lnTo>
                  <a:lnTo>
                    <a:pt x="1605" y="246"/>
                  </a:lnTo>
                  <a:lnTo>
                    <a:pt x="1605" y="246"/>
                  </a:lnTo>
                  <a:lnTo>
                    <a:pt x="1601" y="261"/>
                  </a:lnTo>
                  <a:lnTo>
                    <a:pt x="1598" y="277"/>
                  </a:lnTo>
                  <a:lnTo>
                    <a:pt x="1596" y="293"/>
                  </a:lnTo>
                  <a:lnTo>
                    <a:pt x="1594" y="310"/>
                  </a:lnTo>
                  <a:lnTo>
                    <a:pt x="1593" y="345"/>
                  </a:lnTo>
                  <a:lnTo>
                    <a:pt x="1592" y="382"/>
                  </a:lnTo>
                  <a:lnTo>
                    <a:pt x="1592" y="417"/>
                  </a:lnTo>
                  <a:lnTo>
                    <a:pt x="1591" y="435"/>
                  </a:lnTo>
                  <a:lnTo>
                    <a:pt x="1590" y="453"/>
                  </a:lnTo>
                  <a:lnTo>
                    <a:pt x="1588" y="469"/>
                  </a:lnTo>
                  <a:lnTo>
                    <a:pt x="1585" y="485"/>
                  </a:lnTo>
                  <a:lnTo>
                    <a:pt x="1581" y="501"/>
                  </a:lnTo>
                  <a:lnTo>
                    <a:pt x="1574" y="515"/>
                  </a:lnTo>
                  <a:lnTo>
                    <a:pt x="1574" y="515"/>
                  </a:lnTo>
                  <a:lnTo>
                    <a:pt x="1591" y="514"/>
                  </a:lnTo>
                  <a:lnTo>
                    <a:pt x="1609" y="510"/>
                  </a:lnTo>
                  <a:lnTo>
                    <a:pt x="1646" y="505"/>
                  </a:lnTo>
                  <a:lnTo>
                    <a:pt x="1664" y="502"/>
                  </a:lnTo>
                  <a:lnTo>
                    <a:pt x="1682" y="501"/>
                  </a:lnTo>
                  <a:lnTo>
                    <a:pt x="1700" y="502"/>
                  </a:lnTo>
                  <a:lnTo>
                    <a:pt x="1709" y="503"/>
                  </a:lnTo>
                  <a:lnTo>
                    <a:pt x="1718" y="504"/>
                  </a:lnTo>
                  <a:lnTo>
                    <a:pt x="1718" y="504"/>
                  </a:lnTo>
                  <a:lnTo>
                    <a:pt x="1723" y="510"/>
                  </a:lnTo>
                  <a:lnTo>
                    <a:pt x="1727" y="517"/>
                  </a:lnTo>
                  <a:lnTo>
                    <a:pt x="1732" y="524"/>
                  </a:lnTo>
                  <a:lnTo>
                    <a:pt x="1734" y="531"/>
                  </a:lnTo>
                  <a:lnTo>
                    <a:pt x="1736" y="538"/>
                  </a:lnTo>
                  <a:lnTo>
                    <a:pt x="1736" y="545"/>
                  </a:lnTo>
                  <a:lnTo>
                    <a:pt x="1736" y="552"/>
                  </a:lnTo>
                  <a:lnTo>
                    <a:pt x="1736" y="559"/>
                  </a:lnTo>
                  <a:lnTo>
                    <a:pt x="1734" y="565"/>
                  </a:lnTo>
                  <a:lnTo>
                    <a:pt x="1730" y="571"/>
                  </a:lnTo>
                  <a:lnTo>
                    <a:pt x="1727" y="578"/>
                  </a:lnTo>
                  <a:lnTo>
                    <a:pt x="1723" y="583"/>
                  </a:lnTo>
                  <a:lnTo>
                    <a:pt x="1718" y="587"/>
                  </a:lnTo>
                  <a:lnTo>
                    <a:pt x="1712" y="593"/>
                  </a:lnTo>
                  <a:lnTo>
                    <a:pt x="1705" y="596"/>
                  </a:lnTo>
                  <a:lnTo>
                    <a:pt x="1697" y="599"/>
                  </a:lnTo>
                  <a:lnTo>
                    <a:pt x="1697" y="599"/>
                  </a:lnTo>
                  <a:lnTo>
                    <a:pt x="1692" y="600"/>
                  </a:lnTo>
                  <a:lnTo>
                    <a:pt x="1685" y="601"/>
                  </a:lnTo>
                  <a:lnTo>
                    <a:pt x="1676" y="602"/>
                  </a:lnTo>
                  <a:lnTo>
                    <a:pt x="1671" y="603"/>
                  </a:lnTo>
                  <a:lnTo>
                    <a:pt x="1665" y="605"/>
                  </a:lnTo>
                  <a:lnTo>
                    <a:pt x="1661" y="608"/>
                  </a:lnTo>
                  <a:lnTo>
                    <a:pt x="1657" y="612"/>
                  </a:lnTo>
                  <a:lnTo>
                    <a:pt x="1657" y="612"/>
                  </a:lnTo>
                  <a:lnTo>
                    <a:pt x="1637" y="610"/>
                  </a:lnTo>
                  <a:lnTo>
                    <a:pt x="1622" y="610"/>
                  </a:lnTo>
                  <a:lnTo>
                    <a:pt x="1592" y="612"/>
                  </a:lnTo>
                  <a:lnTo>
                    <a:pt x="1592" y="612"/>
                  </a:lnTo>
                  <a:lnTo>
                    <a:pt x="1591" y="624"/>
                  </a:lnTo>
                  <a:lnTo>
                    <a:pt x="1589" y="636"/>
                  </a:lnTo>
                  <a:lnTo>
                    <a:pt x="1586" y="647"/>
                  </a:lnTo>
                  <a:lnTo>
                    <a:pt x="1582" y="659"/>
                  </a:lnTo>
                  <a:lnTo>
                    <a:pt x="1576" y="671"/>
                  </a:lnTo>
                  <a:lnTo>
                    <a:pt x="1570" y="683"/>
                  </a:lnTo>
                  <a:lnTo>
                    <a:pt x="1563" y="693"/>
                  </a:lnTo>
                  <a:lnTo>
                    <a:pt x="1557" y="704"/>
                  </a:lnTo>
                  <a:lnTo>
                    <a:pt x="1557" y="704"/>
                  </a:lnTo>
                  <a:lnTo>
                    <a:pt x="1551" y="732"/>
                  </a:lnTo>
                  <a:lnTo>
                    <a:pt x="1547" y="758"/>
                  </a:lnTo>
                  <a:lnTo>
                    <a:pt x="1546" y="782"/>
                  </a:lnTo>
                  <a:lnTo>
                    <a:pt x="1545" y="806"/>
                  </a:lnTo>
                  <a:lnTo>
                    <a:pt x="1545" y="829"/>
                  </a:lnTo>
                  <a:lnTo>
                    <a:pt x="1544" y="853"/>
                  </a:lnTo>
                  <a:lnTo>
                    <a:pt x="1543" y="878"/>
                  </a:lnTo>
                  <a:lnTo>
                    <a:pt x="1539" y="903"/>
                  </a:lnTo>
                  <a:lnTo>
                    <a:pt x="1539" y="903"/>
                  </a:lnTo>
                  <a:lnTo>
                    <a:pt x="1600" y="905"/>
                  </a:lnTo>
                  <a:lnTo>
                    <a:pt x="1631" y="906"/>
                  </a:lnTo>
                  <a:lnTo>
                    <a:pt x="1662" y="906"/>
                  </a:lnTo>
                  <a:lnTo>
                    <a:pt x="1693" y="906"/>
                  </a:lnTo>
                  <a:lnTo>
                    <a:pt x="1724" y="904"/>
                  </a:lnTo>
                  <a:lnTo>
                    <a:pt x="1755" y="901"/>
                  </a:lnTo>
                  <a:lnTo>
                    <a:pt x="1784" y="896"/>
                  </a:lnTo>
                  <a:lnTo>
                    <a:pt x="1784" y="896"/>
                  </a:lnTo>
                  <a:lnTo>
                    <a:pt x="1794" y="905"/>
                  </a:lnTo>
                  <a:lnTo>
                    <a:pt x="1803" y="917"/>
                  </a:lnTo>
                  <a:lnTo>
                    <a:pt x="1811" y="931"/>
                  </a:lnTo>
                  <a:lnTo>
                    <a:pt x="1816" y="946"/>
                  </a:lnTo>
                  <a:lnTo>
                    <a:pt x="1818" y="954"/>
                  </a:lnTo>
                  <a:lnTo>
                    <a:pt x="1819" y="962"/>
                  </a:lnTo>
                  <a:lnTo>
                    <a:pt x="1819" y="970"/>
                  </a:lnTo>
                  <a:lnTo>
                    <a:pt x="1818" y="977"/>
                  </a:lnTo>
                  <a:lnTo>
                    <a:pt x="1817" y="984"/>
                  </a:lnTo>
                  <a:lnTo>
                    <a:pt x="1814" y="991"/>
                  </a:lnTo>
                  <a:lnTo>
                    <a:pt x="1810" y="997"/>
                  </a:lnTo>
                  <a:lnTo>
                    <a:pt x="1804" y="1003"/>
                  </a:lnTo>
                  <a:lnTo>
                    <a:pt x="1804" y="1003"/>
                  </a:lnTo>
                  <a:lnTo>
                    <a:pt x="1769" y="1005"/>
                  </a:lnTo>
                  <a:lnTo>
                    <a:pt x="1733" y="1006"/>
                  </a:lnTo>
                  <a:lnTo>
                    <a:pt x="1694" y="1006"/>
                  </a:lnTo>
                  <a:lnTo>
                    <a:pt x="1656" y="1005"/>
                  </a:lnTo>
                  <a:lnTo>
                    <a:pt x="1582" y="1003"/>
                  </a:lnTo>
                  <a:lnTo>
                    <a:pt x="1548" y="1003"/>
                  </a:lnTo>
                  <a:lnTo>
                    <a:pt x="1518" y="1003"/>
                  </a:lnTo>
                  <a:lnTo>
                    <a:pt x="1518" y="1003"/>
                  </a:lnTo>
                  <a:lnTo>
                    <a:pt x="1512" y="1035"/>
                  </a:lnTo>
                  <a:lnTo>
                    <a:pt x="1508" y="1068"/>
                  </a:lnTo>
                  <a:lnTo>
                    <a:pt x="1503" y="1101"/>
                  </a:lnTo>
                  <a:lnTo>
                    <a:pt x="1500" y="1136"/>
                  </a:lnTo>
                  <a:lnTo>
                    <a:pt x="1500" y="1136"/>
                  </a:lnTo>
                  <a:lnTo>
                    <a:pt x="1493" y="1204"/>
                  </a:lnTo>
                  <a:lnTo>
                    <a:pt x="1491" y="1238"/>
                  </a:lnTo>
                  <a:lnTo>
                    <a:pt x="1490" y="1254"/>
                  </a:lnTo>
                  <a:lnTo>
                    <a:pt x="1491" y="1271"/>
                  </a:lnTo>
                  <a:lnTo>
                    <a:pt x="1491" y="1271"/>
                  </a:lnTo>
                  <a:lnTo>
                    <a:pt x="1499" y="1230"/>
                  </a:lnTo>
                  <a:lnTo>
                    <a:pt x="1506" y="1208"/>
                  </a:lnTo>
                  <a:lnTo>
                    <a:pt x="1513" y="1189"/>
                  </a:lnTo>
                  <a:lnTo>
                    <a:pt x="1517" y="1181"/>
                  </a:lnTo>
                  <a:lnTo>
                    <a:pt x="1522" y="1173"/>
                  </a:lnTo>
                  <a:lnTo>
                    <a:pt x="1527" y="1167"/>
                  </a:lnTo>
                  <a:lnTo>
                    <a:pt x="1533" y="1161"/>
                  </a:lnTo>
                  <a:lnTo>
                    <a:pt x="1541" y="1157"/>
                  </a:lnTo>
                  <a:lnTo>
                    <a:pt x="1548" y="1154"/>
                  </a:lnTo>
                  <a:lnTo>
                    <a:pt x="1557" y="1153"/>
                  </a:lnTo>
                  <a:lnTo>
                    <a:pt x="1567" y="1154"/>
                  </a:lnTo>
                  <a:lnTo>
                    <a:pt x="1567" y="1154"/>
                  </a:lnTo>
                  <a:lnTo>
                    <a:pt x="1575" y="1156"/>
                  </a:lnTo>
                  <a:lnTo>
                    <a:pt x="1583" y="1159"/>
                  </a:lnTo>
                  <a:lnTo>
                    <a:pt x="1590" y="1163"/>
                  </a:lnTo>
                  <a:lnTo>
                    <a:pt x="1598" y="1169"/>
                  </a:lnTo>
                  <a:lnTo>
                    <a:pt x="1604" y="1175"/>
                  </a:lnTo>
                  <a:lnTo>
                    <a:pt x="1611" y="1183"/>
                  </a:lnTo>
                  <a:lnTo>
                    <a:pt x="1616" y="1191"/>
                  </a:lnTo>
                  <a:lnTo>
                    <a:pt x="1621" y="1200"/>
                  </a:lnTo>
                  <a:lnTo>
                    <a:pt x="1631" y="1217"/>
                  </a:lnTo>
                  <a:lnTo>
                    <a:pt x="1638" y="1235"/>
                  </a:lnTo>
                  <a:lnTo>
                    <a:pt x="1643" y="1251"/>
                  </a:lnTo>
                  <a:lnTo>
                    <a:pt x="1646" y="1266"/>
                  </a:lnTo>
                  <a:lnTo>
                    <a:pt x="1646" y="1266"/>
                  </a:lnTo>
                  <a:lnTo>
                    <a:pt x="1654" y="1263"/>
                  </a:lnTo>
                  <a:lnTo>
                    <a:pt x="1663" y="1261"/>
                  </a:lnTo>
                  <a:lnTo>
                    <a:pt x="1683" y="1258"/>
                  </a:lnTo>
                  <a:lnTo>
                    <a:pt x="1705" y="1257"/>
                  </a:lnTo>
                  <a:lnTo>
                    <a:pt x="1727" y="1256"/>
                  </a:lnTo>
                  <a:lnTo>
                    <a:pt x="1774" y="1256"/>
                  </a:lnTo>
                  <a:lnTo>
                    <a:pt x="1798" y="1253"/>
                  </a:lnTo>
                  <a:lnTo>
                    <a:pt x="1820" y="1250"/>
                  </a:lnTo>
                  <a:lnTo>
                    <a:pt x="1820" y="1250"/>
                  </a:lnTo>
                  <a:lnTo>
                    <a:pt x="1830" y="1248"/>
                  </a:lnTo>
                  <a:lnTo>
                    <a:pt x="1840" y="1245"/>
                  </a:lnTo>
                  <a:lnTo>
                    <a:pt x="1848" y="1243"/>
                  </a:lnTo>
                  <a:lnTo>
                    <a:pt x="1857" y="1241"/>
                  </a:lnTo>
                  <a:lnTo>
                    <a:pt x="1864" y="1239"/>
                  </a:lnTo>
                  <a:lnTo>
                    <a:pt x="1871" y="1241"/>
                  </a:lnTo>
                  <a:lnTo>
                    <a:pt x="1874" y="1242"/>
                  </a:lnTo>
                  <a:lnTo>
                    <a:pt x="1877" y="1244"/>
                  </a:lnTo>
                  <a:lnTo>
                    <a:pt x="1884" y="1250"/>
                  </a:lnTo>
                  <a:lnTo>
                    <a:pt x="1884" y="1250"/>
                  </a:lnTo>
                  <a:lnTo>
                    <a:pt x="1886" y="1263"/>
                  </a:lnTo>
                  <a:lnTo>
                    <a:pt x="1889" y="1278"/>
                  </a:lnTo>
                  <a:lnTo>
                    <a:pt x="1891" y="1294"/>
                  </a:lnTo>
                  <a:lnTo>
                    <a:pt x="1892" y="1309"/>
                  </a:lnTo>
                  <a:lnTo>
                    <a:pt x="1893" y="1317"/>
                  </a:lnTo>
                  <a:lnTo>
                    <a:pt x="1892" y="1324"/>
                  </a:lnTo>
                  <a:lnTo>
                    <a:pt x="1891" y="1330"/>
                  </a:lnTo>
                  <a:lnTo>
                    <a:pt x="1889" y="1337"/>
                  </a:lnTo>
                  <a:lnTo>
                    <a:pt x="1886" y="1342"/>
                  </a:lnTo>
                  <a:lnTo>
                    <a:pt x="1881" y="1347"/>
                  </a:lnTo>
                  <a:lnTo>
                    <a:pt x="1875" y="1350"/>
                  </a:lnTo>
                  <a:lnTo>
                    <a:pt x="1869" y="1353"/>
                  </a:lnTo>
                  <a:lnTo>
                    <a:pt x="1869" y="1353"/>
                  </a:lnTo>
                  <a:lnTo>
                    <a:pt x="1864" y="1353"/>
                  </a:lnTo>
                  <a:lnTo>
                    <a:pt x="1859" y="1353"/>
                  </a:lnTo>
                  <a:lnTo>
                    <a:pt x="1848" y="1352"/>
                  </a:lnTo>
                  <a:lnTo>
                    <a:pt x="1838" y="1351"/>
                  </a:lnTo>
                  <a:lnTo>
                    <a:pt x="1828" y="1350"/>
                  </a:lnTo>
                  <a:lnTo>
                    <a:pt x="1828" y="1350"/>
                  </a:lnTo>
                  <a:lnTo>
                    <a:pt x="1783" y="1353"/>
                  </a:lnTo>
                  <a:lnTo>
                    <a:pt x="1739" y="1357"/>
                  </a:lnTo>
                  <a:lnTo>
                    <a:pt x="1695" y="1362"/>
                  </a:lnTo>
                  <a:lnTo>
                    <a:pt x="1653" y="1366"/>
                  </a:lnTo>
                  <a:lnTo>
                    <a:pt x="1653" y="1366"/>
                  </a:lnTo>
                  <a:lnTo>
                    <a:pt x="1651" y="1374"/>
                  </a:lnTo>
                  <a:lnTo>
                    <a:pt x="1649" y="1382"/>
                  </a:lnTo>
                  <a:lnTo>
                    <a:pt x="1642" y="1397"/>
                  </a:lnTo>
                  <a:lnTo>
                    <a:pt x="1634" y="1411"/>
                  </a:lnTo>
                  <a:lnTo>
                    <a:pt x="1631" y="1418"/>
                  </a:lnTo>
                  <a:lnTo>
                    <a:pt x="1629" y="1427"/>
                  </a:lnTo>
                  <a:lnTo>
                    <a:pt x="1629" y="1427"/>
                  </a:lnTo>
                  <a:lnTo>
                    <a:pt x="1621" y="1433"/>
                  </a:lnTo>
                  <a:lnTo>
                    <a:pt x="1615" y="1441"/>
                  </a:lnTo>
                  <a:lnTo>
                    <a:pt x="1604" y="1458"/>
                  </a:lnTo>
                  <a:lnTo>
                    <a:pt x="1599" y="1465"/>
                  </a:lnTo>
                  <a:lnTo>
                    <a:pt x="1592" y="1471"/>
                  </a:lnTo>
                  <a:lnTo>
                    <a:pt x="1588" y="1473"/>
                  </a:lnTo>
                  <a:lnTo>
                    <a:pt x="1585" y="1474"/>
                  </a:lnTo>
                  <a:lnTo>
                    <a:pt x="1579" y="1475"/>
                  </a:lnTo>
                  <a:lnTo>
                    <a:pt x="1574" y="1475"/>
                  </a:lnTo>
                  <a:lnTo>
                    <a:pt x="1574" y="1475"/>
                  </a:lnTo>
                  <a:lnTo>
                    <a:pt x="1570" y="1474"/>
                  </a:lnTo>
                  <a:lnTo>
                    <a:pt x="1565" y="1472"/>
                  </a:lnTo>
                  <a:lnTo>
                    <a:pt x="1560" y="1469"/>
                  </a:lnTo>
                  <a:lnTo>
                    <a:pt x="1556" y="1464"/>
                  </a:lnTo>
                  <a:lnTo>
                    <a:pt x="1546" y="1453"/>
                  </a:lnTo>
                  <a:lnTo>
                    <a:pt x="1538" y="1439"/>
                  </a:lnTo>
                  <a:lnTo>
                    <a:pt x="1530" y="1424"/>
                  </a:lnTo>
                  <a:lnTo>
                    <a:pt x="1524" y="1409"/>
                  </a:lnTo>
                  <a:lnTo>
                    <a:pt x="1520" y="1395"/>
                  </a:lnTo>
                  <a:lnTo>
                    <a:pt x="1516" y="1383"/>
                  </a:lnTo>
                  <a:lnTo>
                    <a:pt x="1516" y="1383"/>
                  </a:lnTo>
                  <a:lnTo>
                    <a:pt x="1506" y="1381"/>
                  </a:lnTo>
                  <a:lnTo>
                    <a:pt x="1497" y="1380"/>
                  </a:lnTo>
                  <a:lnTo>
                    <a:pt x="1488" y="1380"/>
                  </a:lnTo>
                  <a:lnTo>
                    <a:pt x="1478" y="1381"/>
                  </a:lnTo>
                  <a:lnTo>
                    <a:pt x="1478" y="1381"/>
                  </a:lnTo>
                  <a:lnTo>
                    <a:pt x="1472" y="1412"/>
                  </a:lnTo>
                  <a:lnTo>
                    <a:pt x="1466" y="1447"/>
                  </a:lnTo>
                  <a:lnTo>
                    <a:pt x="1461" y="1484"/>
                  </a:lnTo>
                  <a:lnTo>
                    <a:pt x="1457" y="1519"/>
                  </a:lnTo>
                  <a:lnTo>
                    <a:pt x="1457" y="1519"/>
                  </a:lnTo>
                  <a:lnTo>
                    <a:pt x="1464" y="1519"/>
                  </a:lnTo>
                  <a:lnTo>
                    <a:pt x="1468" y="1520"/>
                  </a:lnTo>
                  <a:lnTo>
                    <a:pt x="1471" y="1523"/>
                  </a:lnTo>
                  <a:lnTo>
                    <a:pt x="1475" y="1526"/>
                  </a:lnTo>
                  <a:lnTo>
                    <a:pt x="1475" y="1526"/>
                  </a:lnTo>
                  <a:lnTo>
                    <a:pt x="1478" y="1539"/>
                  </a:lnTo>
                  <a:lnTo>
                    <a:pt x="1482" y="1550"/>
                  </a:lnTo>
                  <a:lnTo>
                    <a:pt x="1491" y="1571"/>
                  </a:lnTo>
                  <a:lnTo>
                    <a:pt x="1496" y="1582"/>
                  </a:lnTo>
                  <a:lnTo>
                    <a:pt x="1500" y="1594"/>
                  </a:lnTo>
                  <a:lnTo>
                    <a:pt x="1503" y="1606"/>
                  </a:lnTo>
                  <a:lnTo>
                    <a:pt x="1506" y="1619"/>
                  </a:lnTo>
                  <a:lnTo>
                    <a:pt x="1506" y="1619"/>
                  </a:lnTo>
                  <a:lnTo>
                    <a:pt x="1545" y="1613"/>
                  </a:lnTo>
                  <a:lnTo>
                    <a:pt x="1586" y="1610"/>
                  </a:lnTo>
                  <a:lnTo>
                    <a:pt x="1627" y="1608"/>
                  </a:lnTo>
                  <a:lnTo>
                    <a:pt x="1669" y="1607"/>
                  </a:lnTo>
                  <a:lnTo>
                    <a:pt x="1711" y="1605"/>
                  </a:lnTo>
                  <a:lnTo>
                    <a:pt x="1754" y="1604"/>
                  </a:lnTo>
                  <a:lnTo>
                    <a:pt x="1796" y="1600"/>
                  </a:lnTo>
                  <a:lnTo>
                    <a:pt x="1838" y="1596"/>
                  </a:lnTo>
                  <a:lnTo>
                    <a:pt x="1838" y="1596"/>
                  </a:lnTo>
                  <a:lnTo>
                    <a:pt x="1859" y="1592"/>
                  </a:lnTo>
                  <a:lnTo>
                    <a:pt x="1880" y="1587"/>
                  </a:lnTo>
                  <a:lnTo>
                    <a:pt x="1901" y="1584"/>
                  </a:lnTo>
                  <a:lnTo>
                    <a:pt x="1909" y="1584"/>
                  </a:lnTo>
                  <a:lnTo>
                    <a:pt x="1917" y="1585"/>
                  </a:lnTo>
                  <a:lnTo>
                    <a:pt x="1917" y="1585"/>
                  </a:lnTo>
                  <a:lnTo>
                    <a:pt x="1921" y="1586"/>
                  </a:lnTo>
                  <a:lnTo>
                    <a:pt x="1924" y="1587"/>
                  </a:lnTo>
                  <a:lnTo>
                    <a:pt x="1927" y="1592"/>
                  </a:lnTo>
                  <a:lnTo>
                    <a:pt x="1931" y="1596"/>
                  </a:lnTo>
                  <a:lnTo>
                    <a:pt x="1935" y="1600"/>
                  </a:lnTo>
                  <a:lnTo>
                    <a:pt x="1935" y="1600"/>
                  </a:lnTo>
                  <a:lnTo>
                    <a:pt x="1940" y="1605"/>
                  </a:lnTo>
                  <a:lnTo>
                    <a:pt x="1945" y="1608"/>
                  </a:lnTo>
                  <a:lnTo>
                    <a:pt x="1948" y="1610"/>
                  </a:lnTo>
                  <a:lnTo>
                    <a:pt x="1950" y="1613"/>
                  </a:lnTo>
                  <a:lnTo>
                    <a:pt x="1950" y="1613"/>
                  </a:lnTo>
                  <a:lnTo>
                    <a:pt x="1953" y="1623"/>
                  </a:lnTo>
                  <a:lnTo>
                    <a:pt x="1954" y="1634"/>
                  </a:lnTo>
                  <a:lnTo>
                    <a:pt x="1953" y="1644"/>
                  </a:lnTo>
                  <a:lnTo>
                    <a:pt x="1951" y="1655"/>
                  </a:lnTo>
                  <a:lnTo>
                    <a:pt x="1947" y="1666"/>
                  </a:lnTo>
                  <a:lnTo>
                    <a:pt x="1941" y="1674"/>
                  </a:lnTo>
                  <a:lnTo>
                    <a:pt x="1935" y="1682"/>
                  </a:lnTo>
                  <a:lnTo>
                    <a:pt x="1927" y="1687"/>
                  </a:lnTo>
                  <a:lnTo>
                    <a:pt x="1927" y="1687"/>
                  </a:lnTo>
                  <a:lnTo>
                    <a:pt x="1899" y="1687"/>
                  </a:lnTo>
                  <a:lnTo>
                    <a:pt x="1871" y="1687"/>
                  </a:lnTo>
                  <a:lnTo>
                    <a:pt x="1818" y="1689"/>
                  </a:lnTo>
                  <a:lnTo>
                    <a:pt x="1768" y="1692"/>
                  </a:lnTo>
                  <a:lnTo>
                    <a:pt x="1720" y="1697"/>
                  </a:lnTo>
                  <a:lnTo>
                    <a:pt x="1622" y="1707"/>
                  </a:lnTo>
                  <a:lnTo>
                    <a:pt x="1572" y="1712"/>
                  </a:lnTo>
                  <a:lnTo>
                    <a:pt x="1518" y="1716"/>
                  </a:lnTo>
                  <a:lnTo>
                    <a:pt x="1518" y="1716"/>
                  </a:lnTo>
                  <a:lnTo>
                    <a:pt x="1516" y="1733"/>
                  </a:lnTo>
                  <a:lnTo>
                    <a:pt x="1513" y="1748"/>
                  </a:lnTo>
                  <a:lnTo>
                    <a:pt x="1508" y="1762"/>
                  </a:lnTo>
                  <a:lnTo>
                    <a:pt x="1502" y="1775"/>
                  </a:lnTo>
                  <a:lnTo>
                    <a:pt x="1495" y="1787"/>
                  </a:lnTo>
                  <a:lnTo>
                    <a:pt x="1487" y="1798"/>
                  </a:lnTo>
                  <a:lnTo>
                    <a:pt x="1472" y="1821"/>
                  </a:lnTo>
                  <a:lnTo>
                    <a:pt x="1472" y="1821"/>
                  </a:lnTo>
                  <a:lnTo>
                    <a:pt x="1527" y="1850"/>
                  </a:lnTo>
                  <a:lnTo>
                    <a:pt x="1582" y="1878"/>
                  </a:lnTo>
                  <a:lnTo>
                    <a:pt x="1637" y="1907"/>
                  </a:lnTo>
                  <a:lnTo>
                    <a:pt x="1693" y="1933"/>
                  </a:lnTo>
                  <a:lnTo>
                    <a:pt x="1805" y="1987"/>
                  </a:lnTo>
                  <a:lnTo>
                    <a:pt x="1920" y="2040"/>
                  </a:lnTo>
                  <a:lnTo>
                    <a:pt x="1920" y="2040"/>
                  </a:lnTo>
                  <a:close/>
                  <a:moveTo>
                    <a:pt x="245" y="454"/>
                  </a:moveTo>
                  <a:lnTo>
                    <a:pt x="245" y="454"/>
                  </a:lnTo>
                  <a:lnTo>
                    <a:pt x="216" y="669"/>
                  </a:lnTo>
                  <a:lnTo>
                    <a:pt x="200" y="777"/>
                  </a:lnTo>
                  <a:lnTo>
                    <a:pt x="184" y="883"/>
                  </a:lnTo>
                  <a:lnTo>
                    <a:pt x="184" y="883"/>
                  </a:lnTo>
                  <a:lnTo>
                    <a:pt x="195" y="872"/>
                  </a:lnTo>
                  <a:lnTo>
                    <a:pt x="207" y="863"/>
                  </a:lnTo>
                  <a:lnTo>
                    <a:pt x="218" y="853"/>
                  </a:lnTo>
                  <a:lnTo>
                    <a:pt x="222" y="848"/>
                  </a:lnTo>
                  <a:lnTo>
                    <a:pt x="225" y="841"/>
                  </a:lnTo>
                  <a:lnTo>
                    <a:pt x="225" y="841"/>
                  </a:lnTo>
                  <a:lnTo>
                    <a:pt x="228" y="835"/>
                  </a:lnTo>
                  <a:lnTo>
                    <a:pt x="230" y="826"/>
                  </a:lnTo>
                  <a:lnTo>
                    <a:pt x="234" y="808"/>
                  </a:lnTo>
                  <a:lnTo>
                    <a:pt x="236" y="789"/>
                  </a:lnTo>
                  <a:lnTo>
                    <a:pt x="238" y="771"/>
                  </a:lnTo>
                  <a:lnTo>
                    <a:pt x="238" y="771"/>
                  </a:lnTo>
                  <a:lnTo>
                    <a:pt x="244" y="734"/>
                  </a:lnTo>
                  <a:lnTo>
                    <a:pt x="249" y="699"/>
                  </a:lnTo>
                  <a:lnTo>
                    <a:pt x="249" y="699"/>
                  </a:lnTo>
                  <a:lnTo>
                    <a:pt x="251" y="660"/>
                  </a:lnTo>
                  <a:lnTo>
                    <a:pt x="253" y="621"/>
                  </a:lnTo>
                  <a:lnTo>
                    <a:pt x="254" y="583"/>
                  </a:lnTo>
                  <a:lnTo>
                    <a:pt x="256" y="548"/>
                  </a:lnTo>
                  <a:lnTo>
                    <a:pt x="256" y="548"/>
                  </a:lnTo>
                  <a:lnTo>
                    <a:pt x="259" y="529"/>
                  </a:lnTo>
                  <a:lnTo>
                    <a:pt x="264" y="508"/>
                  </a:lnTo>
                  <a:lnTo>
                    <a:pt x="268" y="489"/>
                  </a:lnTo>
                  <a:lnTo>
                    <a:pt x="271" y="469"/>
                  </a:lnTo>
                  <a:lnTo>
                    <a:pt x="271" y="469"/>
                  </a:lnTo>
                  <a:lnTo>
                    <a:pt x="273" y="451"/>
                  </a:lnTo>
                  <a:lnTo>
                    <a:pt x="273" y="433"/>
                  </a:lnTo>
                  <a:lnTo>
                    <a:pt x="273" y="415"/>
                  </a:lnTo>
                  <a:lnTo>
                    <a:pt x="274" y="397"/>
                  </a:lnTo>
                  <a:lnTo>
                    <a:pt x="274" y="397"/>
                  </a:lnTo>
                  <a:lnTo>
                    <a:pt x="275" y="375"/>
                  </a:lnTo>
                  <a:lnTo>
                    <a:pt x="279" y="353"/>
                  </a:lnTo>
                  <a:lnTo>
                    <a:pt x="285" y="308"/>
                  </a:lnTo>
                  <a:lnTo>
                    <a:pt x="293" y="263"/>
                  </a:lnTo>
                  <a:lnTo>
                    <a:pt x="300" y="218"/>
                  </a:lnTo>
                  <a:lnTo>
                    <a:pt x="300" y="218"/>
                  </a:lnTo>
                  <a:lnTo>
                    <a:pt x="306" y="173"/>
                  </a:lnTo>
                  <a:lnTo>
                    <a:pt x="314" y="128"/>
                  </a:lnTo>
                  <a:lnTo>
                    <a:pt x="321" y="83"/>
                  </a:lnTo>
                  <a:lnTo>
                    <a:pt x="330" y="45"/>
                  </a:lnTo>
                  <a:lnTo>
                    <a:pt x="330" y="45"/>
                  </a:lnTo>
                  <a:lnTo>
                    <a:pt x="320" y="67"/>
                  </a:lnTo>
                  <a:lnTo>
                    <a:pt x="312" y="91"/>
                  </a:lnTo>
                  <a:lnTo>
                    <a:pt x="303" y="114"/>
                  </a:lnTo>
                  <a:lnTo>
                    <a:pt x="297" y="138"/>
                  </a:lnTo>
                  <a:lnTo>
                    <a:pt x="290" y="162"/>
                  </a:lnTo>
                  <a:lnTo>
                    <a:pt x="284" y="187"/>
                  </a:lnTo>
                  <a:lnTo>
                    <a:pt x="274" y="237"/>
                  </a:lnTo>
                  <a:lnTo>
                    <a:pt x="267" y="290"/>
                  </a:lnTo>
                  <a:lnTo>
                    <a:pt x="259" y="343"/>
                  </a:lnTo>
                  <a:lnTo>
                    <a:pt x="245" y="454"/>
                  </a:lnTo>
                  <a:lnTo>
                    <a:pt x="245" y="454"/>
                  </a:lnTo>
                  <a:close/>
                  <a:moveTo>
                    <a:pt x="839" y="246"/>
                  </a:moveTo>
                  <a:lnTo>
                    <a:pt x="839" y="246"/>
                  </a:lnTo>
                  <a:lnTo>
                    <a:pt x="934" y="245"/>
                  </a:lnTo>
                  <a:lnTo>
                    <a:pt x="1045" y="245"/>
                  </a:lnTo>
                  <a:lnTo>
                    <a:pt x="1266" y="246"/>
                  </a:lnTo>
                  <a:lnTo>
                    <a:pt x="1266" y="246"/>
                  </a:lnTo>
                  <a:lnTo>
                    <a:pt x="1340" y="246"/>
                  </a:lnTo>
                  <a:lnTo>
                    <a:pt x="1422" y="244"/>
                  </a:lnTo>
                  <a:lnTo>
                    <a:pt x="1465" y="242"/>
                  </a:lnTo>
                  <a:lnTo>
                    <a:pt x="1506" y="238"/>
                  </a:lnTo>
                  <a:lnTo>
                    <a:pt x="1545" y="235"/>
                  </a:lnTo>
                  <a:lnTo>
                    <a:pt x="1583" y="231"/>
                  </a:lnTo>
                  <a:lnTo>
                    <a:pt x="1583" y="231"/>
                  </a:lnTo>
                  <a:lnTo>
                    <a:pt x="1613" y="229"/>
                  </a:lnTo>
                  <a:lnTo>
                    <a:pt x="1629" y="227"/>
                  </a:lnTo>
                  <a:lnTo>
                    <a:pt x="1645" y="224"/>
                  </a:lnTo>
                  <a:lnTo>
                    <a:pt x="1651" y="222"/>
                  </a:lnTo>
                  <a:lnTo>
                    <a:pt x="1658" y="220"/>
                  </a:lnTo>
                  <a:lnTo>
                    <a:pt x="1663" y="217"/>
                  </a:lnTo>
                  <a:lnTo>
                    <a:pt x="1667" y="214"/>
                  </a:lnTo>
                  <a:lnTo>
                    <a:pt x="1669" y="209"/>
                  </a:lnTo>
                  <a:lnTo>
                    <a:pt x="1671" y="205"/>
                  </a:lnTo>
                  <a:lnTo>
                    <a:pt x="1669" y="199"/>
                  </a:lnTo>
                  <a:lnTo>
                    <a:pt x="1666" y="192"/>
                  </a:lnTo>
                  <a:lnTo>
                    <a:pt x="1666" y="192"/>
                  </a:lnTo>
                  <a:lnTo>
                    <a:pt x="1657" y="188"/>
                  </a:lnTo>
                  <a:lnTo>
                    <a:pt x="1647" y="185"/>
                  </a:lnTo>
                  <a:lnTo>
                    <a:pt x="1637" y="183"/>
                  </a:lnTo>
                  <a:lnTo>
                    <a:pt x="1627" y="181"/>
                  </a:lnTo>
                  <a:lnTo>
                    <a:pt x="1606" y="178"/>
                  </a:lnTo>
                  <a:lnTo>
                    <a:pt x="1585" y="177"/>
                  </a:lnTo>
                  <a:lnTo>
                    <a:pt x="1562" y="177"/>
                  </a:lnTo>
                  <a:lnTo>
                    <a:pt x="1539" y="178"/>
                  </a:lnTo>
                  <a:lnTo>
                    <a:pt x="1515" y="179"/>
                  </a:lnTo>
                  <a:lnTo>
                    <a:pt x="1491" y="179"/>
                  </a:lnTo>
                  <a:lnTo>
                    <a:pt x="1491" y="179"/>
                  </a:lnTo>
                  <a:lnTo>
                    <a:pt x="1439" y="179"/>
                  </a:lnTo>
                  <a:lnTo>
                    <a:pt x="1388" y="178"/>
                  </a:lnTo>
                  <a:lnTo>
                    <a:pt x="1335" y="177"/>
                  </a:lnTo>
                  <a:lnTo>
                    <a:pt x="1281" y="177"/>
                  </a:lnTo>
                  <a:lnTo>
                    <a:pt x="1281" y="177"/>
                  </a:lnTo>
                  <a:lnTo>
                    <a:pt x="1244" y="177"/>
                  </a:lnTo>
                  <a:lnTo>
                    <a:pt x="1205" y="177"/>
                  </a:lnTo>
                  <a:lnTo>
                    <a:pt x="1163" y="177"/>
                  </a:lnTo>
                  <a:lnTo>
                    <a:pt x="1120" y="177"/>
                  </a:lnTo>
                  <a:lnTo>
                    <a:pt x="1120" y="177"/>
                  </a:lnTo>
                  <a:lnTo>
                    <a:pt x="1059" y="179"/>
                  </a:lnTo>
                  <a:lnTo>
                    <a:pt x="996" y="182"/>
                  </a:lnTo>
                  <a:lnTo>
                    <a:pt x="932" y="183"/>
                  </a:lnTo>
                  <a:lnTo>
                    <a:pt x="866" y="183"/>
                  </a:lnTo>
                  <a:lnTo>
                    <a:pt x="866" y="183"/>
                  </a:lnTo>
                  <a:lnTo>
                    <a:pt x="790" y="182"/>
                  </a:lnTo>
                  <a:lnTo>
                    <a:pt x="719" y="183"/>
                  </a:lnTo>
                  <a:lnTo>
                    <a:pt x="684" y="184"/>
                  </a:lnTo>
                  <a:lnTo>
                    <a:pt x="651" y="186"/>
                  </a:lnTo>
                  <a:lnTo>
                    <a:pt x="619" y="189"/>
                  </a:lnTo>
                  <a:lnTo>
                    <a:pt x="588" y="192"/>
                  </a:lnTo>
                  <a:lnTo>
                    <a:pt x="588" y="192"/>
                  </a:lnTo>
                  <a:lnTo>
                    <a:pt x="573" y="196"/>
                  </a:lnTo>
                  <a:lnTo>
                    <a:pt x="558" y="199"/>
                  </a:lnTo>
                  <a:lnTo>
                    <a:pt x="544" y="204"/>
                  </a:lnTo>
                  <a:lnTo>
                    <a:pt x="538" y="207"/>
                  </a:lnTo>
                  <a:lnTo>
                    <a:pt x="532" y="211"/>
                  </a:lnTo>
                  <a:lnTo>
                    <a:pt x="532" y="211"/>
                  </a:lnTo>
                  <a:lnTo>
                    <a:pt x="531" y="222"/>
                  </a:lnTo>
                  <a:lnTo>
                    <a:pt x="531" y="232"/>
                  </a:lnTo>
                  <a:lnTo>
                    <a:pt x="530" y="243"/>
                  </a:lnTo>
                  <a:lnTo>
                    <a:pt x="529" y="257"/>
                  </a:lnTo>
                  <a:lnTo>
                    <a:pt x="529" y="257"/>
                  </a:lnTo>
                  <a:lnTo>
                    <a:pt x="569" y="257"/>
                  </a:lnTo>
                  <a:lnTo>
                    <a:pt x="607" y="257"/>
                  </a:lnTo>
                  <a:lnTo>
                    <a:pt x="685" y="253"/>
                  </a:lnTo>
                  <a:lnTo>
                    <a:pt x="763" y="249"/>
                  </a:lnTo>
                  <a:lnTo>
                    <a:pt x="839" y="246"/>
                  </a:lnTo>
                  <a:lnTo>
                    <a:pt x="839" y="246"/>
                  </a:lnTo>
                  <a:close/>
                  <a:moveTo>
                    <a:pt x="1495" y="425"/>
                  </a:moveTo>
                  <a:lnTo>
                    <a:pt x="1495" y="425"/>
                  </a:lnTo>
                  <a:lnTo>
                    <a:pt x="1499" y="427"/>
                  </a:lnTo>
                  <a:lnTo>
                    <a:pt x="1503" y="430"/>
                  </a:lnTo>
                  <a:lnTo>
                    <a:pt x="1510" y="433"/>
                  </a:lnTo>
                  <a:lnTo>
                    <a:pt x="1514" y="434"/>
                  </a:lnTo>
                  <a:lnTo>
                    <a:pt x="1518" y="435"/>
                  </a:lnTo>
                  <a:lnTo>
                    <a:pt x="1518" y="435"/>
                  </a:lnTo>
                  <a:lnTo>
                    <a:pt x="1523" y="435"/>
                  </a:lnTo>
                  <a:lnTo>
                    <a:pt x="1526" y="434"/>
                  </a:lnTo>
                  <a:lnTo>
                    <a:pt x="1530" y="433"/>
                  </a:lnTo>
                  <a:lnTo>
                    <a:pt x="1533" y="433"/>
                  </a:lnTo>
                  <a:lnTo>
                    <a:pt x="1533" y="433"/>
                  </a:lnTo>
                  <a:lnTo>
                    <a:pt x="1537" y="433"/>
                  </a:lnTo>
                  <a:lnTo>
                    <a:pt x="1540" y="435"/>
                  </a:lnTo>
                  <a:lnTo>
                    <a:pt x="1544" y="440"/>
                  </a:lnTo>
                  <a:lnTo>
                    <a:pt x="1547" y="446"/>
                  </a:lnTo>
                  <a:lnTo>
                    <a:pt x="1551" y="454"/>
                  </a:lnTo>
                  <a:lnTo>
                    <a:pt x="1557" y="469"/>
                  </a:lnTo>
                  <a:lnTo>
                    <a:pt x="1560" y="475"/>
                  </a:lnTo>
                  <a:lnTo>
                    <a:pt x="1565" y="479"/>
                  </a:lnTo>
                  <a:lnTo>
                    <a:pt x="1565" y="479"/>
                  </a:lnTo>
                  <a:lnTo>
                    <a:pt x="1566" y="480"/>
                  </a:lnTo>
                  <a:lnTo>
                    <a:pt x="1567" y="480"/>
                  </a:lnTo>
                  <a:lnTo>
                    <a:pt x="1567" y="479"/>
                  </a:lnTo>
                  <a:lnTo>
                    <a:pt x="1567" y="479"/>
                  </a:lnTo>
                  <a:lnTo>
                    <a:pt x="1577" y="251"/>
                  </a:lnTo>
                  <a:lnTo>
                    <a:pt x="1577" y="251"/>
                  </a:lnTo>
                  <a:lnTo>
                    <a:pt x="1537" y="254"/>
                  </a:lnTo>
                  <a:lnTo>
                    <a:pt x="1496" y="258"/>
                  </a:lnTo>
                  <a:lnTo>
                    <a:pt x="1415" y="261"/>
                  </a:lnTo>
                  <a:lnTo>
                    <a:pt x="1333" y="262"/>
                  </a:lnTo>
                  <a:lnTo>
                    <a:pt x="1252" y="263"/>
                  </a:lnTo>
                  <a:lnTo>
                    <a:pt x="1090" y="262"/>
                  </a:lnTo>
                  <a:lnTo>
                    <a:pt x="1009" y="263"/>
                  </a:lnTo>
                  <a:lnTo>
                    <a:pt x="929" y="264"/>
                  </a:lnTo>
                  <a:lnTo>
                    <a:pt x="929" y="264"/>
                  </a:lnTo>
                  <a:lnTo>
                    <a:pt x="727" y="269"/>
                  </a:lnTo>
                  <a:lnTo>
                    <a:pt x="529" y="275"/>
                  </a:lnTo>
                  <a:lnTo>
                    <a:pt x="529" y="275"/>
                  </a:lnTo>
                  <a:lnTo>
                    <a:pt x="526" y="310"/>
                  </a:lnTo>
                  <a:lnTo>
                    <a:pt x="523" y="347"/>
                  </a:lnTo>
                  <a:lnTo>
                    <a:pt x="517" y="420"/>
                  </a:lnTo>
                  <a:lnTo>
                    <a:pt x="512" y="493"/>
                  </a:lnTo>
                  <a:lnTo>
                    <a:pt x="510" y="527"/>
                  </a:lnTo>
                  <a:lnTo>
                    <a:pt x="507" y="561"/>
                  </a:lnTo>
                  <a:lnTo>
                    <a:pt x="507" y="561"/>
                  </a:lnTo>
                  <a:lnTo>
                    <a:pt x="519" y="561"/>
                  </a:lnTo>
                  <a:lnTo>
                    <a:pt x="532" y="559"/>
                  </a:lnTo>
                  <a:lnTo>
                    <a:pt x="544" y="555"/>
                  </a:lnTo>
                  <a:lnTo>
                    <a:pt x="555" y="550"/>
                  </a:lnTo>
                  <a:lnTo>
                    <a:pt x="555" y="550"/>
                  </a:lnTo>
                  <a:lnTo>
                    <a:pt x="556" y="526"/>
                  </a:lnTo>
                  <a:lnTo>
                    <a:pt x="558" y="506"/>
                  </a:lnTo>
                  <a:lnTo>
                    <a:pt x="560" y="487"/>
                  </a:lnTo>
                  <a:lnTo>
                    <a:pt x="566" y="469"/>
                  </a:lnTo>
                  <a:lnTo>
                    <a:pt x="566" y="469"/>
                  </a:lnTo>
                  <a:lnTo>
                    <a:pt x="573" y="463"/>
                  </a:lnTo>
                  <a:lnTo>
                    <a:pt x="579" y="457"/>
                  </a:lnTo>
                  <a:lnTo>
                    <a:pt x="592" y="442"/>
                  </a:lnTo>
                  <a:lnTo>
                    <a:pt x="599" y="435"/>
                  </a:lnTo>
                  <a:lnTo>
                    <a:pt x="605" y="428"/>
                  </a:lnTo>
                  <a:lnTo>
                    <a:pt x="613" y="423"/>
                  </a:lnTo>
                  <a:lnTo>
                    <a:pt x="621" y="417"/>
                  </a:lnTo>
                  <a:lnTo>
                    <a:pt x="621" y="417"/>
                  </a:lnTo>
                  <a:lnTo>
                    <a:pt x="634" y="419"/>
                  </a:lnTo>
                  <a:lnTo>
                    <a:pt x="646" y="424"/>
                  </a:lnTo>
                  <a:lnTo>
                    <a:pt x="655" y="429"/>
                  </a:lnTo>
                  <a:lnTo>
                    <a:pt x="664" y="435"/>
                  </a:lnTo>
                  <a:lnTo>
                    <a:pt x="672" y="443"/>
                  </a:lnTo>
                  <a:lnTo>
                    <a:pt x="678" y="450"/>
                  </a:lnTo>
                  <a:lnTo>
                    <a:pt x="684" y="460"/>
                  </a:lnTo>
                  <a:lnTo>
                    <a:pt x="690" y="470"/>
                  </a:lnTo>
                  <a:lnTo>
                    <a:pt x="698" y="491"/>
                  </a:lnTo>
                  <a:lnTo>
                    <a:pt x="707" y="512"/>
                  </a:lnTo>
                  <a:lnTo>
                    <a:pt x="714" y="535"/>
                  </a:lnTo>
                  <a:lnTo>
                    <a:pt x="724" y="555"/>
                  </a:lnTo>
                  <a:lnTo>
                    <a:pt x="724" y="555"/>
                  </a:lnTo>
                  <a:lnTo>
                    <a:pt x="729" y="552"/>
                  </a:lnTo>
                  <a:lnTo>
                    <a:pt x="736" y="550"/>
                  </a:lnTo>
                  <a:lnTo>
                    <a:pt x="749" y="546"/>
                  </a:lnTo>
                  <a:lnTo>
                    <a:pt x="763" y="544"/>
                  </a:lnTo>
                  <a:lnTo>
                    <a:pt x="778" y="542"/>
                  </a:lnTo>
                  <a:lnTo>
                    <a:pt x="810" y="542"/>
                  </a:lnTo>
                  <a:lnTo>
                    <a:pt x="841" y="542"/>
                  </a:lnTo>
                  <a:lnTo>
                    <a:pt x="841" y="542"/>
                  </a:lnTo>
                  <a:lnTo>
                    <a:pt x="920" y="541"/>
                  </a:lnTo>
                  <a:lnTo>
                    <a:pt x="1009" y="540"/>
                  </a:lnTo>
                  <a:lnTo>
                    <a:pt x="1054" y="539"/>
                  </a:lnTo>
                  <a:lnTo>
                    <a:pt x="1100" y="537"/>
                  </a:lnTo>
                  <a:lnTo>
                    <a:pt x="1145" y="534"/>
                  </a:lnTo>
                  <a:lnTo>
                    <a:pt x="1189" y="530"/>
                  </a:lnTo>
                  <a:lnTo>
                    <a:pt x="1189" y="530"/>
                  </a:lnTo>
                  <a:lnTo>
                    <a:pt x="1189" y="519"/>
                  </a:lnTo>
                  <a:lnTo>
                    <a:pt x="1191" y="509"/>
                  </a:lnTo>
                  <a:lnTo>
                    <a:pt x="1193" y="500"/>
                  </a:lnTo>
                  <a:lnTo>
                    <a:pt x="1196" y="491"/>
                  </a:lnTo>
                  <a:lnTo>
                    <a:pt x="1200" y="484"/>
                  </a:lnTo>
                  <a:lnTo>
                    <a:pt x="1205" y="476"/>
                  </a:lnTo>
                  <a:lnTo>
                    <a:pt x="1211" y="470"/>
                  </a:lnTo>
                  <a:lnTo>
                    <a:pt x="1218" y="464"/>
                  </a:lnTo>
                  <a:lnTo>
                    <a:pt x="1225" y="460"/>
                  </a:lnTo>
                  <a:lnTo>
                    <a:pt x="1233" y="456"/>
                  </a:lnTo>
                  <a:lnTo>
                    <a:pt x="1242" y="454"/>
                  </a:lnTo>
                  <a:lnTo>
                    <a:pt x="1251" y="451"/>
                  </a:lnTo>
                  <a:lnTo>
                    <a:pt x="1260" y="450"/>
                  </a:lnTo>
                  <a:lnTo>
                    <a:pt x="1271" y="451"/>
                  </a:lnTo>
                  <a:lnTo>
                    <a:pt x="1282" y="453"/>
                  </a:lnTo>
                  <a:lnTo>
                    <a:pt x="1294" y="456"/>
                  </a:lnTo>
                  <a:lnTo>
                    <a:pt x="1294" y="456"/>
                  </a:lnTo>
                  <a:lnTo>
                    <a:pt x="1300" y="466"/>
                  </a:lnTo>
                  <a:lnTo>
                    <a:pt x="1306" y="477"/>
                  </a:lnTo>
                  <a:lnTo>
                    <a:pt x="1321" y="496"/>
                  </a:lnTo>
                  <a:lnTo>
                    <a:pt x="1321" y="496"/>
                  </a:lnTo>
                  <a:lnTo>
                    <a:pt x="1321" y="485"/>
                  </a:lnTo>
                  <a:lnTo>
                    <a:pt x="1324" y="474"/>
                  </a:lnTo>
                  <a:lnTo>
                    <a:pt x="1328" y="465"/>
                  </a:lnTo>
                  <a:lnTo>
                    <a:pt x="1334" y="457"/>
                  </a:lnTo>
                  <a:lnTo>
                    <a:pt x="1342" y="450"/>
                  </a:lnTo>
                  <a:lnTo>
                    <a:pt x="1350" y="445"/>
                  </a:lnTo>
                  <a:lnTo>
                    <a:pt x="1360" y="442"/>
                  </a:lnTo>
                  <a:lnTo>
                    <a:pt x="1371" y="440"/>
                  </a:lnTo>
                  <a:lnTo>
                    <a:pt x="1382" y="439"/>
                  </a:lnTo>
                  <a:lnTo>
                    <a:pt x="1393" y="439"/>
                  </a:lnTo>
                  <a:lnTo>
                    <a:pt x="1404" y="440"/>
                  </a:lnTo>
                  <a:lnTo>
                    <a:pt x="1415" y="443"/>
                  </a:lnTo>
                  <a:lnTo>
                    <a:pt x="1424" y="447"/>
                  </a:lnTo>
                  <a:lnTo>
                    <a:pt x="1433" y="453"/>
                  </a:lnTo>
                  <a:lnTo>
                    <a:pt x="1440" y="460"/>
                  </a:lnTo>
                  <a:lnTo>
                    <a:pt x="1447" y="469"/>
                  </a:lnTo>
                  <a:lnTo>
                    <a:pt x="1447" y="469"/>
                  </a:lnTo>
                  <a:lnTo>
                    <a:pt x="1449" y="459"/>
                  </a:lnTo>
                  <a:lnTo>
                    <a:pt x="1453" y="450"/>
                  </a:lnTo>
                  <a:lnTo>
                    <a:pt x="1457" y="443"/>
                  </a:lnTo>
                  <a:lnTo>
                    <a:pt x="1464" y="436"/>
                  </a:lnTo>
                  <a:lnTo>
                    <a:pt x="1471" y="432"/>
                  </a:lnTo>
                  <a:lnTo>
                    <a:pt x="1479" y="428"/>
                  </a:lnTo>
                  <a:lnTo>
                    <a:pt x="1487" y="426"/>
                  </a:lnTo>
                  <a:lnTo>
                    <a:pt x="1495" y="425"/>
                  </a:lnTo>
                  <a:lnTo>
                    <a:pt x="1495" y="425"/>
                  </a:lnTo>
                  <a:close/>
                  <a:moveTo>
                    <a:pt x="704" y="566"/>
                  </a:moveTo>
                  <a:lnTo>
                    <a:pt x="704" y="566"/>
                  </a:lnTo>
                  <a:lnTo>
                    <a:pt x="700" y="551"/>
                  </a:lnTo>
                  <a:lnTo>
                    <a:pt x="695" y="533"/>
                  </a:lnTo>
                  <a:lnTo>
                    <a:pt x="689" y="512"/>
                  </a:lnTo>
                  <a:lnTo>
                    <a:pt x="681" y="492"/>
                  </a:lnTo>
                  <a:lnTo>
                    <a:pt x="673" y="474"/>
                  </a:lnTo>
                  <a:lnTo>
                    <a:pt x="667" y="465"/>
                  </a:lnTo>
                  <a:lnTo>
                    <a:pt x="663" y="458"/>
                  </a:lnTo>
                  <a:lnTo>
                    <a:pt x="658" y="451"/>
                  </a:lnTo>
                  <a:lnTo>
                    <a:pt x="652" y="447"/>
                  </a:lnTo>
                  <a:lnTo>
                    <a:pt x="647" y="444"/>
                  </a:lnTo>
                  <a:lnTo>
                    <a:pt x="642" y="443"/>
                  </a:lnTo>
                  <a:lnTo>
                    <a:pt x="642" y="443"/>
                  </a:lnTo>
                  <a:lnTo>
                    <a:pt x="637" y="444"/>
                  </a:lnTo>
                  <a:lnTo>
                    <a:pt x="633" y="446"/>
                  </a:lnTo>
                  <a:lnTo>
                    <a:pt x="624" y="451"/>
                  </a:lnTo>
                  <a:lnTo>
                    <a:pt x="617" y="458"/>
                  </a:lnTo>
                  <a:lnTo>
                    <a:pt x="613" y="460"/>
                  </a:lnTo>
                  <a:lnTo>
                    <a:pt x="608" y="461"/>
                  </a:lnTo>
                  <a:lnTo>
                    <a:pt x="608" y="461"/>
                  </a:lnTo>
                  <a:lnTo>
                    <a:pt x="600" y="476"/>
                  </a:lnTo>
                  <a:lnTo>
                    <a:pt x="593" y="493"/>
                  </a:lnTo>
                  <a:lnTo>
                    <a:pt x="588" y="510"/>
                  </a:lnTo>
                  <a:lnTo>
                    <a:pt x="585" y="527"/>
                  </a:lnTo>
                  <a:lnTo>
                    <a:pt x="583" y="546"/>
                  </a:lnTo>
                  <a:lnTo>
                    <a:pt x="583" y="565"/>
                  </a:lnTo>
                  <a:lnTo>
                    <a:pt x="583" y="583"/>
                  </a:lnTo>
                  <a:lnTo>
                    <a:pt x="585" y="602"/>
                  </a:lnTo>
                  <a:lnTo>
                    <a:pt x="589" y="621"/>
                  </a:lnTo>
                  <a:lnTo>
                    <a:pt x="593" y="639"/>
                  </a:lnTo>
                  <a:lnTo>
                    <a:pt x="600" y="656"/>
                  </a:lnTo>
                  <a:lnTo>
                    <a:pt x="606" y="672"/>
                  </a:lnTo>
                  <a:lnTo>
                    <a:pt x="615" y="688"/>
                  </a:lnTo>
                  <a:lnTo>
                    <a:pt x="623" y="702"/>
                  </a:lnTo>
                  <a:lnTo>
                    <a:pt x="634" y="715"/>
                  </a:lnTo>
                  <a:lnTo>
                    <a:pt x="645" y="727"/>
                  </a:lnTo>
                  <a:lnTo>
                    <a:pt x="645" y="727"/>
                  </a:lnTo>
                  <a:lnTo>
                    <a:pt x="653" y="721"/>
                  </a:lnTo>
                  <a:lnTo>
                    <a:pt x="661" y="716"/>
                  </a:lnTo>
                  <a:lnTo>
                    <a:pt x="668" y="708"/>
                  </a:lnTo>
                  <a:lnTo>
                    <a:pt x="675" y="701"/>
                  </a:lnTo>
                  <a:lnTo>
                    <a:pt x="681" y="692"/>
                  </a:lnTo>
                  <a:lnTo>
                    <a:pt x="687" y="683"/>
                  </a:lnTo>
                  <a:lnTo>
                    <a:pt x="691" y="672"/>
                  </a:lnTo>
                  <a:lnTo>
                    <a:pt x="695" y="661"/>
                  </a:lnTo>
                  <a:lnTo>
                    <a:pt x="698" y="651"/>
                  </a:lnTo>
                  <a:lnTo>
                    <a:pt x="702" y="639"/>
                  </a:lnTo>
                  <a:lnTo>
                    <a:pt x="704" y="627"/>
                  </a:lnTo>
                  <a:lnTo>
                    <a:pt x="705" y="614"/>
                  </a:lnTo>
                  <a:lnTo>
                    <a:pt x="706" y="602"/>
                  </a:lnTo>
                  <a:lnTo>
                    <a:pt x="706" y="590"/>
                  </a:lnTo>
                  <a:lnTo>
                    <a:pt x="705" y="578"/>
                  </a:lnTo>
                  <a:lnTo>
                    <a:pt x="704" y="566"/>
                  </a:lnTo>
                  <a:lnTo>
                    <a:pt x="704" y="566"/>
                  </a:lnTo>
                  <a:close/>
                  <a:moveTo>
                    <a:pt x="1529" y="458"/>
                  </a:moveTo>
                  <a:lnTo>
                    <a:pt x="1529" y="458"/>
                  </a:lnTo>
                  <a:lnTo>
                    <a:pt x="1523" y="454"/>
                  </a:lnTo>
                  <a:lnTo>
                    <a:pt x="1516" y="450"/>
                  </a:lnTo>
                  <a:lnTo>
                    <a:pt x="1510" y="448"/>
                  </a:lnTo>
                  <a:lnTo>
                    <a:pt x="1503" y="447"/>
                  </a:lnTo>
                  <a:lnTo>
                    <a:pt x="1498" y="447"/>
                  </a:lnTo>
                  <a:lnTo>
                    <a:pt x="1492" y="448"/>
                  </a:lnTo>
                  <a:lnTo>
                    <a:pt x="1486" y="450"/>
                  </a:lnTo>
                  <a:lnTo>
                    <a:pt x="1481" y="454"/>
                  </a:lnTo>
                  <a:lnTo>
                    <a:pt x="1477" y="458"/>
                  </a:lnTo>
                  <a:lnTo>
                    <a:pt x="1472" y="462"/>
                  </a:lnTo>
                  <a:lnTo>
                    <a:pt x="1468" y="467"/>
                  </a:lnTo>
                  <a:lnTo>
                    <a:pt x="1466" y="473"/>
                  </a:lnTo>
                  <a:lnTo>
                    <a:pt x="1463" y="479"/>
                  </a:lnTo>
                  <a:lnTo>
                    <a:pt x="1462" y="487"/>
                  </a:lnTo>
                  <a:lnTo>
                    <a:pt x="1462" y="494"/>
                  </a:lnTo>
                  <a:lnTo>
                    <a:pt x="1462" y="502"/>
                  </a:lnTo>
                  <a:lnTo>
                    <a:pt x="1462" y="502"/>
                  </a:lnTo>
                  <a:lnTo>
                    <a:pt x="1459" y="501"/>
                  </a:lnTo>
                  <a:lnTo>
                    <a:pt x="1456" y="502"/>
                  </a:lnTo>
                  <a:lnTo>
                    <a:pt x="1455" y="503"/>
                  </a:lnTo>
                  <a:lnTo>
                    <a:pt x="1454" y="505"/>
                  </a:lnTo>
                  <a:lnTo>
                    <a:pt x="1453" y="508"/>
                  </a:lnTo>
                  <a:lnTo>
                    <a:pt x="1453" y="510"/>
                  </a:lnTo>
                  <a:lnTo>
                    <a:pt x="1452" y="512"/>
                  </a:lnTo>
                  <a:lnTo>
                    <a:pt x="1452" y="512"/>
                  </a:lnTo>
                  <a:lnTo>
                    <a:pt x="1452" y="536"/>
                  </a:lnTo>
                  <a:lnTo>
                    <a:pt x="1453" y="562"/>
                  </a:lnTo>
                  <a:lnTo>
                    <a:pt x="1455" y="588"/>
                  </a:lnTo>
                  <a:lnTo>
                    <a:pt x="1460" y="614"/>
                  </a:lnTo>
                  <a:lnTo>
                    <a:pt x="1463" y="627"/>
                  </a:lnTo>
                  <a:lnTo>
                    <a:pt x="1466" y="640"/>
                  </a:lnTo>
                  <a:lnTo>
                    <a:pt x="1470" y="652"/>
                  </a:lnTo>
                  <a:lnTo>
                    <a:pt x="1476" y="662"/>
                  </a:lnTo>
                  <a:lnTo>
                    <a:pt x="1481" y="673"/>
                  </a:lnTo>
                  <a:lnTo>
                    <a:pt x="1487" y="683"/>
                  </a:lnTo>
                  <a:lnTo>
                    <a:pt x="1495" y="691"/>
                  </a:lnTo>
                  <a:lnTo>
                    <a:pt x="1503" y="699"/>
                  </a:lnTo>
                  <a:lnTo>
                    <a:pt x="1503" y="699"/>
                  </a:lnTo>
                  <a:lnTo>
                    <a:pt x="1508" y="665"/>
                  </a:lnTo>
                  <a:lnTo>
                    <a:pt x="1510" y="631"/>
                  </a:lnTo>
                  <a:lnTo>
                    <a:pt x="1511" y="614"/>
                  </a:lnTo>
                  <a:lnTo>
                    <a:pt x="1511" y="598"/>
                  </a:lnTo>
                  <a:lnTo>
                    <a:pt x="1510" y="582"/>
                  </a:lnTo>
                  <a:lnTo>
                    <a:pt x="1508" y="566"/>
                  </a:lnTo>
                  <a:lnTo>
                    <a:pt x="1508" y="566"/>
                  </a:lnTo>
                  <a:lnTo>
                    <a:pt x="1506" y="551"/>
                  </a:lnTo>
                  <a:lnTo>
                    <a:pt x="1502" y="536"/>
                  </a:lnTo>
                  <a:lnTo>
                    <a:pt x="1494" y="507"/>
                  </a:lnTo>
                  <a:lnTo>
                    <a:pt x="1491" y="493"/>
                  </a:lnTo>
                  <a:lnTo>
                    <a:pt x="1490" y="479"/>
                  </a:lnTo>
                  <a:lnTo>
                    <a:pt x="1490" y="466"/>
                  </a:lnTo>
                  <a:lnTo>
                    <a:pt x="1491" y="460"/>
                  </a:lnTo>
                  <a:lnTo>
                    <a:pt x="1493" y="454"/>
                  </a:lnTo>
                  <a:lnTo>
                    <a:pt x="1493" y="454"/>
                  </a:lnTo>
                  <a:lnTo>
                    <a:pt x="1497" y="457"/>
                  </a:lnTo>
                  <a:lnTo>
                    <a:pt x="1501" y="461"/>
                  </a:lnTo>
                  <a:lnTo>
                    <a:pt x="1505" y="466"/>
                  </a:lnTo>
                  <a:lnTo>
                    <a:pt x="1507" y="472"/>
                  </a:lnTo>
                  <a:lnTo>
                    <a:pt x="1511" y="484"/>
                  </a:lnTo>
                  <a:lnTo>
                    <a:pt x="1513" y="496"/>
                  </a:lnTo>
                  <a:lnTo>
                    <a:pt x="1513" y="496"/>
                  </a:lnTo>
                  <a:lnTo>
                    <a:pt x="1522" y="546"/>
                  </a:lnTo>
                  <a:lnTo>
                    <a:pt x="1525" y="570"/>
                  </a:lnTo>
                  <a:lnTo>
                    <a:pt x="1527" y="597"/>
                  </a:lnTo>
                  <a:lnTo>
                    <a:pt x="1529" y="623"/>
                  </a:lnTo>
                  <a:lnTo>
                    <a:pt x="1529" y="650"/>
                  </a:lnTo>
                  <a:lnTo>
                    <a:pt x="1527" y="677"/>
                  </a:lnTo>
                  <a:lnTo>
                    <a:pt x="1524" y="704"/>
                  </a:lnTo>
                  <a:lnTo>
                    <a:pt x="1524" y="704"/>
                  </a:lnTo>
                  <a:lnTo>
                    <a:pt x="1529" y="699"/>
                  </a:lnTo>
                  <a:lnTo>
                    <a:pt x="1536" y="693"/>
                  </a:lnTo>
                  <a:lnTo>
                    <a:pt x="1545" y="682"/>
                  </a:lnTo>
                  <a:lnTo>
                    <a:pt x="1553" y="668"/>
                  </a:lnTo>
                  <a:lnTo>
                    <a:pt x="1559" y="653"/>
                  </a:lnTo>
                  <a:lnTo>
                    <a:pt x="1563" y="638"/>
                  </a:lnTo>
                  <a:lnTo>
                    <a:pt x="1567" y="621"/>
                  </a:lnTo>
                  <a:lnTo>
                    <a:pt x="1569" y="603"/>
                  </a:lnTo>
                  <a:lnTo>
                    <a:pt x="1569" y="586"/>
                  </a:lnTo>
                  <a:lnTo>
                    <a:pt x="1567" y="568"/>
                  </a:lnTo>
                  <a:lnTo>
                    <a:pt x="1565" y="550"/>
                  </a:lnTo>
                  <a:lnTo>
                    <a:pt x="1561" y="533"/>
                  </a:lnTo>
                  <a:lnTo>
                    <a:pt x="1556" y="516"/>
                  </a:lnTo>
                  <a:lnTo>
                    <a:pt x="1551" y="500"/>
                  </a:lnTo>
                  <a:lnTo>
                    <a:pt x="1544" y="485"/>
                  </a:lnTo>
                  <a:lnTo>
                    <a:pt x="1537" y="471"/>
                  </a:lnTo>
                  <a:lnTo>
                    <a:pt x="1529" y="458"/>
                  </a:lnTo>
                  <a:lnTo>
                    <a:pt x="1529" y="458"/>
                  </a:lnTo>
                  <a:close/>
                  <a:moveTo>
                    <a:pt x="1334" y="515"/>
                  </a:moveTo>
                  <a:lnTo>
                    <a:pt x="1334" y="515"/>
                  </a:lnTo>
                  <a:lnTo>
                    <a:pt x="1334" y="537"/>
                  </a:lnTo>
                  <a:lnTo>
                    <a:pt x="1336" y="565"/>
                  </a:lnTo>
                  <a:lnTo>
                    <a:pt x="1341" y="595"/>
                  </a:lnTo>
                  <a:lnTo>
                    <a:pt x="1344" y="609"/>
                  </a:lnTo>
                  <a:lnTo>
                    <a:pt x="1347" y="622"/>
                  </a:lnTo>
                  <a:lnTo>
                    <a:pt x="1347" y="622"/>
                  </a:lnTo>
                  <a:lnTo>
                    <a:pt x="1353" y="635"/>
                  </a:lnTo>
                  <a:lnTo>
                    <a:pt x="1359" y="646"/>
                  </a:lnTo>
                  <a:lnTo>
                    <a:pt x="1365" y="658"/>
                  </a:lnTo>
                  <a:lnTo>
                    <a:pt x="1371" y="671"/>
                  </a:lnTo>
                  <a:lnTo>
                    <a:pt x="1371" y="671"/>
                  </a:lnTo>
                  <a:lnTo>
                    <a:pt x="1380" y="701"/>
                  </a:lnTo>
                  <a:lnTo>
                    <a:pt x="1384" y="707"/>
                  </a:lnTo>
                  <a:lnTo>
                    <a:pt x="1387" y="713"/>
                  </a:lnTo>
                  <a:lnTo>
                    <a:pt x="1390" y="716"/>
                  </a:lnTo>
                  <a:lnTo>
                    <a:pt x="1393" y="719"/>
                  </a:lnTo>
                  <a:lnTo>
                    <a:pt x="1393" y="719"/>
                  </a:lnTo>
                  <a:lnTo>
                    <a:pt x="1401" y="722"/>
                  </a:lnTo>
                  <a:lnTo>
                    <a:pt x="1407" y="723"/>
                  </a:lnTo>
                  <a:lnTo>
                    <a:pt x="1412" y="723"/>
                  </a:lnTo>
                  <a:lnTo>
                    <a:pt x="1418" y="722"/>
                  </a:lnTo>
                  <a:lnTo>
                    <a:pt x="1422" y="720"/>
                  </a:lnTo>
                  <a:lnTo>
                    <a:pt x="1426" y="717"/>
                  </a:lnTo>
                  <a:lnTo>
                    <a:pt x="1434" y="709"/>
                  </a:lnTo>
                  <a:lnTo>
                    <a:pt x="1447" y="691"/>
                  </a:lnTo>
                  <a:lnTo>
                    <a:pt x="1453" y="684"/>
                  </a:lnTo>
                  <a:lnTo>
                    <a:pt x="1457" y="681"/>
                  </a:lnTo>
                  <a:lnTo>
                    <a:pt x="1462" y="678"/>
                  </a:lnTo>
                  <a:lnTo>
                    <a:pt x="1462" y="678"/>
                  </a:lnTo>
                  <a:lnTo>
                    <a:pt x="1456" y="668"/>
                  </a:lnTo>
                  <a:lnTo>
                    <a:pt x="1452" y="656"/>
                  </a:lnTo>
                  <a:lnTo>
                    <a:pt x="1444" y="632"/>
                  </a:lnTo>
                  <a:lnTo>
                    <a:pt x="1436" y="608"/>
                  </a:lnTo>
                  <a:lnTo>
                    <a:pt x="1432" y="581"/>
                  </a:lnTo>
                  <a:lnTo>
                    <a:pt x="1431" y="555"/>
                  </a:lnTo>
                  <a:lnTo>
                    <a:pt x="1431" y="529"/>
                  </a:lnTo>
                  <a:lnTo>
                    <a:pt x="1432" y="516"/>
                  </a:lnTo>
                  <a:lnTo>
                    <a:pt x="1434" y="503"/>
                  </a:lnTo>
                  <a:lnTo>
                    <a:pt x="1436" y="491"/>
                  </a:lnTo>
                  <a:lnTo>
                    <a:pt x="1439" y="479"/>
                  </a:lnTo>
                  <a:lnTo>
                    <a:pt x="1439" y="479"/>
                  </a:lnTo>
                  <a:lnTo>
                    <a:pt x="1430" y="472"/>
                  </a:lnTo>
                  <a:lnTo>
                    <a:pt x="1420" y="466"/>
                  </a:lnTo>
                  <a:lnTo>
                    <a:pt x="1410" y="462"/>
                  </a:lnTo>
                  <a:lnTo>
                    <a:pt x="1401" y="459"/>
                  </a:lnTo>
                  <a:lnTo>
                    <a:pt x="1392" y="457"/>
                  </a:lnTo>
                  <a:lnTo>
                    <a:pt x="1384" y="456"/>
                  </a:lnTo>
                  <a:lnTo>
                    <a:pt x="1375" y="457"/>
                  </a:lnTo>
                  <a:lnTo>
                    <a:pt x="1367" y="458"/>
                  </a:lnTo>
                  <a:lnTo>
                    <a:pt x="1361" y="461"/>
                  </a:lnTo>
                  <a:lnTo>
                    <a:pt x="1355" y="465"/>
                  </a:lnTo>
                  <a:lnTo>
                    <a:pt x="1349" y="471"/>
                  </a:lnTo>
                  <a:lnTo>
                    <a:pt x="1344" y="477"/>
                  </a:lnTo>
                  <a:lnTo>
                    <a:pt x="1341" y="485"/>
                  </a:lnTo>
                  <a:lnTo>
                    <a:pt x="1338" y="493"/>
                  </a:lnTo>
                  <a:lnTo>
                    <a:pt x="1335" y="504"/>
                  </a:lnTo>
                  <a:lnTo>
                    <a:pt x="1334" y="515"/>
                  </a:lnTo>
                  <a:lnTo>
                    <a:pt x="1334" y="515"/>
                  </a:lnTo>
                  <a:close/>
                  <a:moveTo>
                    <a:pt x="1281" y="474"/>
                  </a:moveTo>
                  <a:lnTo>
                    <a:pt x="1281" y="474"/>
                  </a:lnTo>
                  <a:lnTo>
                    <a:pt x="1273" y="473"/>
                  </a:lnTo>
                  <a:lnTo>
                    <a:pt x="1265" y="473"/>
                  </a:lnTo>
                  <a:lnTo>
                    <a:pt x="1255" y="475"/>
                  </a:lnTo>
                  <a:lnTo>
                    <a:pt x="1245" y="479"/>
                  </a:lnTo>
                  <a:lnTo>
                    <a:pt x="1236" y="484"/>
                  </a:lnTo>
                  <a:lnTo>
                    <a:pt x="1227" y="489"/>
                  </a:lnTo>
                  <a:lnTo>
                    <a:pt x="1221" y="495"/>
                  </a:lnTo>
                  <a:lnTo>
                    <a:pt x="1217" y="502"/>
                  </a:lnTo>
                  <a:lnTo>
                    <a:pt x="1217" y="502"/>
                  </a:lnTo>
                  <a:lnTo>
                    <a:pt x="1213" y="511"/>
                  </a:lnTo>
                  <a:lnTo>
                    <a:pt x="1211" y="524"/>
                  </a:lnTo>
                  <a:lnTo>
                    <a:pt x="1209" y="538"/>
                  </a:lnTo>
                  <a:lnTo>
                    <a:pt x="1208" y="555"/>
                  </a:lnTo>
                  <a:lnTo>
                    <a:pt x="1208" y="571"/>
                  </a:lnTo>
                  <a:lnTo>
                    <a:pt x="1208" y="588"/>
                  </a:lnTo>
                  <a:lnTo>
                    <a:pt x="1210" y="605"/>
                  </a:lnTo>
                  <a:lnTo>
                    <a:pt x="1212" y="620"/>
                  </a:lnTo>
                  <a:lnTo>
                    <a:pt x="1212" y="620"/>
                  </a:lnTo>
                  <a:lnTo>
                    <a:pt x="1215" y="637"/>
                  </a:lnTo>
                  <a:lnTo>
                    <a:pt x="1221" y="654"/>
                  </a:lnTo>
                  <a:lnTo>
                    <a:pt x="1227" y="671"/>
                  </a:lnTo>
                  <a:lnTo>
                    <a:pt x="1235" y="687"/>
                  </a:lnTo>
                  <a:lnTo>
                    <a:pt x="1242" y="702"/>
                  </a:lnTo>
                  <a:lnTo>
                    <a:pt x="1252" y="715"/>
                  </a:lnTo>
                  <a:lnTo>
                    <a:pt x="1260" y="726"/>
                  </a:lnTo>
                  <a:lnTo>
                    <a:pt x="1270" y="734"/>
                  </a:lnTo>
                  <a:lnTo>
                    <a:pt x="1270" y="734"/>
                  </a:lnTo>
                  <a:lnTo>
                    <a:pt x="1278" y="731"/>
                  </a:lnTo>
                  <a:lnTo>
                    <a:pt x="1284" y="728"/>
                  </a:lnTo>
                  <a:lnTo>
                    <a:pt x="1289" y="723"/>
                  </a:lnTo>
                  <a:lnTo>
                    <a:pt x="1295" y="719"/>
                  </a:lnTo>
                  <a:lnTo>
                    <a:pt x="1303" y="709"/>
                  </a:lnTo>
                  <a:lnTo>
                    <a:pt x="1312" y="698"/>
                  </a:lnTo>
                  <a:lnTo>
                    <a:pt x="1318" y="685"/>
                  </a:lnTo>
                  <a:lnTo>
                    <a:pt x="1325" y="671"/>
                  </a:lnTo>
                  <a:lnTo>
                    <a:pt x="1338" y="645"/>
                  </a:lnTo>
                  <a:lnTo>
                    <a:pt x="1338" y="645"/>
                  </a:lnTo>
                  <a:lnTo>
                    <a:pt x="1328" y="608"/>
                  </a:lnTo>
                  <a:lnTo>
                    <a:pt x="1324" y="590"/>
                  </a:lnTo>
                  <a:lnTo>
                    <a:pt x="1321" y="572"/>
                  </a:lnTo>
                  <a:lnTo>
                    <a:pt x="1319" y="555"/>
                  </a:lnTo>
                  <a:lnTo>
                    <a:pt x="1318" y="537"/>
                  </a:lnTo>
                  <a:lnTo>
                    <a:pt x="1318" y="520"/>
                  </a:lnTo>
                  <a:lnTo>
                    <a:pt x="1319" y="502"/>
                  </a:lnTo>
                  <a:lnTo>
                    <a:pt x="1319" y="502"/>
                  </a:lnTo>
                  <a:lnTo>
                    <a:pt x="1313" y="500"/>
                  </a:lnTo>
                  <a:lnTo>
                    <a:pt x="1308" y="496"/>
                  </a:lnTo>
                  <a:lnTo>
                    <a:pt x="1303" y="492"/>
                  </a:lnTo>
                  <a:lnTo>
                    <a:pt x="1299" y="488"/>
                  </a:lnTo>
                  <a:lnTo>
                    <a:pt x="1291" y="480"/>
                  </a:lnTo>
                  <a:lnTo>
                    <a:pt x="1286" y="476"/>
                  </a:lnTo>
                  <a:lnTo>
                    <a:pt x="1281" y="474"/>
                  </a:lnTo>
                  <a:lnTo>
                    <a:pt x="1281" y="474"/>
                  </a:lnTo>
                  <a:close/>
                  <a:moveTo>
                    <a:pt x="1583" y="530"/>
                  </a:moveTo>
                  <a:lnTo>
                    <a:pt x="1583" y="530"/>
                  </a:lnTo>
                  <a:lnTo>
                    <a:pt x="1586" y="548"/>
                  </a:lnTo>
                  <a:lnTo>
                    <a:pt x="1589" y="565"/>
                  </a:lnTo>
                  <a:lnTo>
                    <a:pt x="1592" y="579"/>
                  </a:lnTo>
                  <a:lnTo>
                    <a:pt x="1596" y="592"/>
                  </a:lnTo>
                  <a:lnTo>
                    <a:pt x="1596" y="592"/>
                  </a:lnTo>
                  <a:lnTo>
                    <a:pt x="1616" y="590"/>
                  </a:lnTo>
                  <a:lnTo>
                    <a:pt x="1637" y="587"/>
                  </a:lnTo>
                  <a:lnTo>
                    <a:pt x="1658" y="584"/>
                  </a:lnTo>
                  <a:lnTo>
                    <a:pt x="1668" y="582"/>
                  </a:lnTo>
                  <a:lnTo>
                    <a:pt x="1677" y="579"/>
                  </a:lnTo>
                  <a:lnTo>
                    <a:pt x="1685" y="576"/>
                  </a:lnTo>
                  <a:lnTo>
                    <a:pt x="1693" y="571"/>
                  </a:lnTo>
                  <a:lnTo>
                    <a:pt x="1699" y="566"/>
                  </a:lnTo>
                  <a:lnTo>
                    <a:pt x="1704" y="561"/>
                  </a:lnTo>
                  <a:lnTo>
                    <a:pt x="1708" y="554"/>
                  </a:lnTo>
                  <a:lnTo>
                    <a:pt x="1709" y="546"/>
                  </a:lnTo>
                  <a:lnTo>
                    <a:pt x="1709" y="537"/>
                  </a:lnTo>
                  <a:lnTo>
                    <a:pt x="1708" y="527"/>
                  </a:lnTo>
                  <a:lnTo>
                    <a:pt x="1708" y="527"/>
                  </a:lnTo>
                  <a:lnTo>
                    <a:pt x="1692" y="525"/>
                  </a:lnTo>
                  <a:lnTo>
                    <a:pt x="1676" y="525"/>
                  </a:lnTo>
                  <a:lnTo>
                    <a:pt x="1660" y="526"/>
                  </a:lnTo>
                  <a:lnTo>
                    <a:pt x="1644" y="527"/>
                  </a:lnTo>
                  <a:lnTo>
                    <a:pt x="1629" y="530"/>
                  </a:lnTo>
                  <a:lnTo>
                    <a:pt x="1613" y="531"/>
                  </a:lnTo>
                  <a:lnTo>
                    <a:pt x="1598" y="532"/>
                  </a:lnTo>
                  <a:lnTo>
                    <a:pt x="1583" y="530"/>
                  </a:lnTo>
                  <a:lnTo>
                    <a:pt x="1583" y="530"/>
                  </a:lnTo>
                  <a:close/>
                  <a:moveTo>
                    <a:pt x="971" y="563"/>
                  </a:moveTo>
                  <a:lnTo>
                    <a:pt x="971" y="563"/>
                  </a:lnTo>
                  <a:lnTo>
                    <a:pt x="953" y="565"/>
                  </a:lnTo>
                  <a:lnTo>
                    <a:pt x="935" y="566"/>
                  </a:lnTo>
                  <a:lnTo>
                    <a:pt x="917" y="568"/>
                  </a:lnTo>
                  <a:lnTo>
                    <a:pt x="900" y="568"/>
                  </a:lnTo>
                  <a:lnTo>
                    <a:pt x="900" y="568"/>
                  </a:lnTo>
                  <a:lnTo>
                    <a:pt x="856" y="565"/>
                  </a:lnTo>
                  <a:lnTo>
                    <a:pt x="812" y="562"/>
                  </a:lnTo>
                  <a:lnTo>
                    <a:pt x="790" y="561"/>
                  </a:lnTo>
                  <a:lnTo>
                    <a:pt x="768" y="562"/>
                  </a:lnTo>
                  <a:lnTo>
                    <a:pt x="745" y="564"/>
                  </a:lnTo>
                  <a:lnTo>
                    <a:pt x="724" y="568"/>
                  </a:lnTo>
                  <a:lnTo>
                    <a:pt x="724" y="568"/>
                  </a:lnTo>
                  <a:lnTo>
                    <a:pt x="725" y="583"/>
                  </a:lnTo>
                  <a:lnTo>
                    <a:pt x="726" y="599"/>
                  </a:lnTo>
                  <a:lnTo>
                    <a:pt x="727" y="616"/>
                  </a:lnTo>
                  <a:lnTo>
                    <a:pt x="728" y="632"/>
                  </a:lnTo>
                  <a:lnTo>
                    <a:pt x="728" y="632"/>
                  </a:lnTo>
                  <a:lnTo>
                    <a:pt x="787" y="629"/>
                  </a:lnTo>
                  <a:lnTo>
                    <a:pt x="844" y="628"/>
                  </a:lnTo>
                  <a:lnTo>
                    <a:pt x="957" y="626"/>
                  </a:lnTo>
                  <a:lnTo>
                    <a:pt x="1014" y="626"/>
                  </a:lnTo>
                  <a:lnTo>
                    <a:pt x="1071" y="623"/>
                  </a:lnTo>
                  <a:lnTo>
                    <a:pt x="1129" y="618"/>
                  </a:lnTo>
                  <a:lnTo>
                    <a:pt x="1159" y="615"/>
                  </a:lnTo>
                  <a:lnTo>
                    <a:pt x="1189" y="612"/>
                  </a:lnTo>
                  <a:lnTo>
                    <a:pt x="1189" y="612"/>
                  </a:lnTo>
                  <a:lnTo>
                    <a:pt x="1189" y="598"/>
                  </a:lnTo>
                  <a:lnTo>
                    <a:pt x="1189" y="583"/>
                  </a:lnTo>
                  <a:lnTo>
                    <a:pt x="1189" y="568"/>
                  </a:lnTo>
                  <a:lnTo>
                    <a:pt x="1187" y="553"/>
                  </a:lnTo>
                  <a:lnTo>
                    <a:pt x="1187" y="553"/>
                  </a:lnTo>
                  <a:lnTo>
                    <a:pt x="1131" y="555"/>
                  </a:lnTo>
                  <a:lnTo>
                    <a:pt x="1076" y="557"/>
                  </a:lnTo>
                  <a:lnTo>
                    <a:pt x="971" y="563"/>
                  </a:lnTo>
                  <a:lnTo>
                    <a:pt x="971" y="563"/>
                  </a:lnTo>
                  <a:close/>
                  <a:moveTo>
                    <a:pt x="507" y="583"/>
                  </a:moveTo>
                  <a:lnTo>
                    <a:pt x="507" y="583"/>
                  </a:lnTo>
                  <a:lnTo>
                    <a:pt x="507" y="594"/>
                  </a:lnTo>
                  <a:lnTo>
                    <a:pt x="506" y="602"/>
                  </a:lnTo>
                  <a:lnTo>
                    <a:pt x="505" y="610"/>
                  </a:lnTo>
                  <a:lnTo>
                    <a:pt x="503" y="620"/>
                  </a:lnTo>
                  <a:lnTo>
                    <a:pt x="503" y="620"/>
                  </a:lnTo>
                  <a:lnTo>
                    <a:pt x="511" y="622"/>
                  </a:lnTo>
                  <a:lnTo>
                    <a:pt x="518" y="623"/>
                  </a:lnTo>
                  <a:lnTo>
                    <a:pt x="534" y="623"/>
                  </a:lnTo>
                  <a:lnTo>
                    <a:pt x="552" y="624"/>
                  </a:lnTo>
                  <a:lnTo>
                    <a:pt x="560" y="625"/>
                  </a:lnTo>
                  <a:lnTo>
                    <a:pt x="571" y="627"/>
                  </a:lnTo>
                  <a:lnTo>
                    <a:pt x="571" y="627"/>
                  </a:lnTo>
                  <a:lnTo>
                    <a:pt x="570" y="620"/>
                  </a:lnTo>
                  <a:lnTo>
                    <a:pt x="568" y="613"/>
                  </a:lnTo>
                  <a:lnTo>
                    <a:pt x="566" y="609"/>
                  </a:lnTo>
                  <a:lnTo>
                    <a:pt x="561" y="603"/>
                  </a:lnTo>
                  <a:lnTo>
                    <a:pt x="555" y="595"/>
                  </a:lnTo>
                  <a:lnTo>
                    <a:pt x="552" y="590"/>
                  </a:lnTo>
                  <a:lnTo>
                    <a:pt x="549" y="583"/>
                  </a:lnTo>
                  <a:lnTo>
                    <a:pt x="549" y="583"/>
                  </a:lnTo>
                  <a:lnTo>
                    <a:pt x="544" y="582"/>
                  </a:lnTo>
                  <a:lnTo>
                    <a:pt x="538" y="582"/>
                  </a:lnTo>
                  <a:lnTo>
                    <a:pt x="527" y="582"/>
                  </a:lnTo>
                  <a:lnTo>
                    <a:pt x="517" y="583"/>
                  </a:lnTo>
                  <a:lnTo>
                    <a:pt x="507" y="583"/>
                  </a:lnTo>
                  <a:lnTo>
                    <a:pt x="507" y="583"/>
                  </a:lnTo>
                  <a:close/>
                  <a:moveTo>
                    <a:pt x="724" y="650"/>
                  </a:moveTo>
                  <a:lnTo>
                    <a:pt x="724" y="650"/>
                  </a:lnTo>
                  <a:lnTo>
                    <a:pt x="719" y="661"/>
                  </a:lnTo>
                  <a:lnTo>
                    <a:pt x="714" y="674"/>
                  </a:lnTo>
                  <a:lnTo>
                    <a:pt x="704" y="700"/>
                  </a:lnTo>
                  <a:lnTo>
                    <a:pt x="698" y="713"/>
                  </a:lnTo>
                  <a:lnTo>
                    <a:pt x="692" y="724"/>
                  </a:lnTo>
                  <a:lnTo>
                    <a:pt x="684" y="734"/>
                  </a:lnTo>
                  <a:lnTo>
                    <a:pt x="680" y="738"/>
                  </a:lnTo>
                  <a:lnTo>
                    <a:pt x="675" y="742"/>
                  </a:lnTo>
                  <a:lnTo>
                    <a:pt x="675" y="742"/>
                  </a:lnTo>
                  <a:lnTo>
                    <a:pt x="668" y="746"/>
                  </a:lnTo>
                  <a:lnTo>
                    <a:pt x="662" y="749"/>
                  </a:lnTo>
                  <a:lnTo>
                    <a:pt x="655" y="750"/>
                  </a:lnTo>
                  <a:lnTo>
                    <a:pt x="649" y="751"/>
                  </a:lnTo>
                  <a:lnTo>
                    <a:pt x="644" y="750"/>
                  </a:lnTo>
                  <a:lnTo>
                    <a:pt x="638" y="749"/>
                  </a:lnTo>
                  <a:lnTo>
                    <a:pt x="633" y="746"/>
                  </a:lnTo>
                  <a:lnTo>
                    <a:pt x="629" y="744"/>
                  </a:lnTo>
                  <a:lnTo>
                    <a:pt x="620" y="735"/>
                  </a:lnTo>
                  <a:lnTo>
                    <a:pt x="612" y="726"/>
                  </a:lnTo>
                  <a:lnTo>
                    <a:pt x="605" y="715"/>
                  </a:lnTo>
                  <a:lnTo>
                    <a:pt x="599" y="704"/>
                  </a:lnTo>
                  <a:lnTo>
                    <a:pt x="599" y="704"/>
                  </a:lnTo>
                  <a:lnTo>
                    <a:pt x="594" y="696"/>
                  </a:lnTo>
                  <a:lnTo>
                    <a:pt x="591" y="688"/>
                  </a:lnTo>
                  <a:lnTo>
                    <a:pt x="586" y="672"/>
                  </a:lnTo>
                  <a:lnTo>
                    <a:pt x="583" y="665"/>
                  </a:lnTo>
                  <a:lnTo>
                    <a:pt x="579" y="658"/>
                  </a:lnTo>
                  <a:lnTo>
                    <a:pt x="575" y="652"/>
                  </a:lnTo>
                  <a:lnTo>
                    <a:pt x="571" y="645"/>
                  </a:lnTo>
                  <a:lnTo>
                    <a:pt x="571" y="645"/>
                  </a:lnTo>
                  <a:lnTo>
                    <a:pt x="562" y="646"/>
                  </a:lnTo>
                  <a:lnTo>
                    <a:pt x="555" y="646"/>
                  </a:lnTo>
                  <a:lnTo>
                    <a:pt x="547" y="645"/>
                  </a:lnTo>
                  <a:lnTo>
                    <a:pt x="540" y="644"/>
                  </a:lnTo>
                  <a:lnTo>
                    <a:pt x="524" y="642"/>
                  </a:lnTo>
                  <a:lnTo>
                    <a:pt x="515" y="641"/>
                  </a:lnTo>
                  <a:lnTo>
                    <a:pt x="503" y="642"/>
                  </a:lnTo>
                  <a:lnTo>
                    <a:pt x="503" y="642"/>
                  </a:lnTo>
                  <a:lnTo>
                    <a:pt x="503" y="671"/>
                  </a:lnTo>
                  <a:lnTo>
                    <a:pt x="502" y="699"/>
                  </a:lnTo>
                  <a:lnTo>
                    <a:pt x="498" y="753"/>
                  </a:lnTo>
                  <a:lnTo>
                    <a:pt x="493" y="809"/>
                  </a:lnTo>
                  <a:lnTo>
                    <a:pt x="491" y="840"/>
                  </a:lnTo>
                  <a:lnTo>
                    <a:pt x="488" y="872"/>
                  </a:lnTo>
                  <a:lnTo>
                    <a:pt x="488" y="872"/>
                  </a:lnTo>
                  <a:lnTo>
                    <a:pt x="497" y="875"/>
                  </a:lnTo>
                  <a:lnTo>
                    <a:pt x="506" y="879"/>
                  </a:lnTo>
                  <a:lnTo>
                    <a:pt x="521" y="888"/>
                  </a:lnTo>
                  <a:lnTo>
                    <a:pt x="533" y="898"/>
                  </a:lnTo>
                  <a:lnTo>
                    <a:pt x="546" y="909"/>
                  </a:lnTo>
                  <a:lnTo>
                    <a:pt x="571" y="932"/>
                  </a:lnTo>
                  <a:lnTo>
                    <a:pt x="583" y="944"/>
                  </a:lnTo>
                  <a:lnTo>
                    <a:pt x="596" y="954"/>
                  </a:lnTo>
                  <a:lnTo>
                    <a:pt x="596" y="954"/>
                  </a:lnTo>
                  <a:lnTo>
                    <a:pt x="607" y="950"/>
                  </a:lnTo>
                  <a:lnTo>
                    <a:pt x="619" y="948"/>
                  </a:lnTo>
                  <a:lnTo>
                    <a:pt x="632" y="946"/>
                  </a:lnTo>
                  <a:lnTo>
                    <a:pt x="645" y="946"/>
                  </a:lnTo>
                  <a:lnTo>
                    <a:pt x="670" y="946"/>
                  </a:lnTo>
                  <a:lnTo>
                    <a:pt x="698" y="947"/>
                  </a:lnTo>
                  <a:lnTo>
                    <a:pt x="726" y="948"/>
                  </a:lnTo>
                  <a:lnTo>
                    <a:pt x="754" y="949"/>
                  </a:lnTo>
                  <a:lnTo>
                    <a:pt x="769" y="949"/>
                  </a:lnTo>
                  <a:lnTo>
                    <a:pt x="783" y="948"/>
                  </a:lnTo>
                  <a:lnTo>
                    <a:pt x="797" y="946"/>
                  </a:lnTo>
                  <a:lnTo>
                    <a:pt x="811" y="944"/>
                  </a:lnTo>
                  <a:lnTo>
                    <a:pt x="811" y="944"/>
                  </a:lnTo>
                  <a:lnTo>
                    <a:pt x="816" y="915"/>
                  </a:lnTo>
                  <a:lnTo>
                    <a:pt x="820" y="900"/>
                  </a:lnTo>
                  <a:lnTo>
                    <a:pt x="825" y="886"/>
                  </a:lnTo>
                  <a:lnTo>
                    <a:pt x="830" y="872"/>
                  </a:lnTo>
                  <a:lnTo>
                    <a:pt x="835" y="858"/>
                  </a:lnTo>
                  <a:lnTo>
                    <a:pt x="842" y="847"/>
                  </a:lnTo>
                  <a:lnTo>
                    <a:pt x="848" y="836"/>
                  </a:lnTo>
                  <a:lnTo>
                    <a:pt x="856" y="826"/>
                  </a:lnTo>
                  <a:lnTo>
                    <a:pt x="864" y="818"/>
                  </a:lnTo>
                  <a:lnTo>
                    <a:pt x="873" y="811"/>
                  </a:lnTo>
                  <a:lnTo>
                    <a:pt x="884" y="808"/>
                  </a:lnTo>
                  <a:lnTo>
                    <a:pt x="894" y="806"/>
                  </a:lnTo>
                  <a:lnTo>
                    <a:pt x="900" y="806"/>
                  </a:lnTo>
                  <a:lnTo>
                    <a:pt x="905" y="806"/>
                  </a:lnTo>
                  <a:lnTo>
                    <a:pt x="918" y="810"/>
                  </a:lnTo>
                  <a:lnTo>
                    <a:pt x="931" y="817"/>
                  </a:lnTo>
                  <a:lnTo>
                    <a:pt x="931" y="817"/>
                  </a:lnTo>
                  <a:lnTo>
                    <a:pt x="943" y="824"/>
                  </a:lnTo>
                  <a:lnTo>
                    <a:pt x="953" y="833"/>
                  </a:lnTo>
                  <a:lnTo>
                    <a:pt x="961" y="841"/>
                  </a:lnTo>
                  <a:lnTo>
                    <a:pt x="966" y="852"/>
                  </a:lnTo>
                  <a:lnTo>
                    <a:pt x="966" y="852"/>
                  </a:lnTo>
                  <a:lnTo>
                    <a:pt x="971" y="845"/>
                  </a:lnTo>
                  <a:lnTo>
                    <a:pt x="976" y="838"/>
                  </a:lnTo>
                  <a:lnTo>
                    <a:pt x="983" y="824"/>
                  </a:lnTo>
                  <a:lnTo>
                    <a:pt x="986" y="818"/>
                  </a:lnTo>
                  <a:lnTo>
                    <a:pt x="991" y="812"/>
                  </a:lnTo>
                  <a:lnTo>
                    <a:pt x="996" y="807"/>
                  </a:lnTo>
                  <a:lnTo>
                    <a:pt x="1002" y="804"/>
                  </a:lnTo>
                  <a:lnTo>
                    <a:pt x="1002" y="804"/>
                  </a:lnTo>
                  <a:lnTo>
                    <a:pt x="1014" y="798"/>
                  </a:lnTo>
                  <a:lnTo>
                    <a:pt x="1020" y="797"/>
                  </a:lnTo>
                  <a:lnTo>
                    <a:pt x="1025" y="797"/>
                  </a:lnTo>
                  <a:lnTo>
                    <a:pt x="1029" y="797"/>
                  </a:lnTo>
                  <a:lnTo>
                    <a:pt x="1035" y="797"/>
                  </a:lnTo>
                  <a:lnTo>
                    <a:pt x="1043" y="800"/>
                  </a:lnTo>
                  <a:lnTo>
                    <a:pt x="1051" y="806"/>
                  </a:lnTo>
                  <a:lnTo>
                    <a:pt x="1057" y="813"/>
                  </a:lnTo>
                  <a:lnTo>
                    <a:pt x="1063" y="822"/>
                  </a:lnTo>
                  <a:lnTo>
                    <a:pt x="1069" y="832"/>
                  </a:lnTo>
                  <a:lnTo>
                    <a:pt x="1074" y="842"/>
                  </a:lnTo>
                  <a:lnTo>
                    <a:pt x="1078" y="853"/>
                  </a:lnTo>
                  <a:lnTo>
                    <a:pt x="1086" y="877"/>
                  </a:lnTo>
                  <a:lnTo>
                    <a:pt x="1093" y="899"/>
                  </a:lnTo>
                  <a:lnTo>
                    <a:pt x="1100" y="918"/>
                  </a:lnTo>
                  <a:lnTo>
                    <a:pt x="1100" y="918"/>
                  </a:lnTo>
                  <a:lnTo>
                    <a:pt x="1208" y="911"/>
                  </a:lnTo>
                  <a:lnTo>
                    <a:pt x="1312" y="904"/>
                  </a:lnTo>
                  <a:lnTo>
                    <a:pt x="1362" y="902"/>
                  </a:lnTo>
                  <a:lnTo>
                    <a:pt x="1412" y="901"/>
                  </a:lnTo>
                  <a:lnTo>
                    <a:pt x="1463" y="901"/>
                  </a:lnTo>
                  <a:lnTo>
                    <a:pt x="1513" y="903"/>
                  </a:lnTo>
                  <a:lnTo>
                    <a:pt x="1513" y="903"/>
                  </a:lnTo>
                  <a:lnTo>
                    <a:pt x="1517" y="883"/>
                  </a:lnTo>
                  <a:lnTo>
                    <a:pt x="1520" y="863"/>
                  </a:lnTo>
                  <a:lnTo>
                    <a:pt x="1521" y="841"/>
                  </a:lnTo>
                  <a:lnTo>
                    <a:pt x="1522" y="821"/>
                  </a:lnTo>
                  <a:lnTo>
                    <a:pt x="1524" y="779"/>
                  </a:lnTo>
                  <a:lnTo>
                    <a:pt x="1526" y="759"/>
                  </a:lnTo>
                  <a:lnTo>
                    <a:pt x="1529" y="739"/>
                  </a:lnTo>
                  <a:lnTo>
                    <a:pt x="1529" y="739"/>
                  </a:lnTo>
                  <a:lnTo>
                    <a:pt x="1523" y="738"/>
                  </a:lnTo>
                  <a:lnTo>
                    <a:pt x="1516" y="737"/>
                  </a:lnTo>
                  <a:lnTo>
                    <a:pt x="1507" y="733"/>
                  </a:lnTo>
                  <a:lnTo>
                    <a:pt x="1498" y="728"/>
                  </a:lnTo>
                  <a:lnTo>
                    <a:pt x="1491" y="721"/>
                  </a:lnTo>
                  <a:lnTo>
                    <a:pt x="1478" y="705"/>
                  </a:lnTo>
                  <a:lnTo>
                    <a:pt x="1471" y="698"/>
                  </a:lnTo>
                  <a:lnTo>
                    <a:pt x="1465" y="691"/>
                  </a:lnTo>
                  <a:lnTo>
                    <a:pt x="1465" y="691"/>
                  </a:lnTo>
                  <a:lnTo>
                    <a:pt x="1459" y="704"/>
                  </a:lnTo>
                  <a:lnTo>
                    <a:pt x="1452" y="716"/>
                  </a:lnTo>
                  <a:lnTo>
                    <a:pt x="1449" y="721"/>
                  </a:lnTo>
                  <a:lnTo>
                    <a:pt x="1446" y="727"/>
                  </a:lnTo>
                  <a:lnTo>
                    <a:pt x="1441" y="731"/>
                  </a:lnTo>
                  <a:lnTo>
                    <a:pt x="1437" y="734"/>
                  </a:lnTo>
                  <a:lnTo>
                    <a:pt x="1437" y="734"/>
                  </a:lnTo>
                  <a:lnTo>
                    <a:pt x="1427" y="739"/>
                  </a:lnTo>
                  <a:lnTo>
                    <a:pt x="1420" y="742"/>
                  </a:lnTo>
                  <a:lnTo>
                    <a:pt x="1411" y="744"/>
                  </a:lnTo>
                  <a:lnTo>
                    <a:pt x="1404" y="743"/>
                  </a:lnTo>
                  <a:lnTo>
                    <a:pt x="1396" y="742"/>
                  </a:lnTo>
                  <a:lnTo>
                    <a:pt x="1390" y="738"/>
                  </a:lnTo>
                  <a:lnTo>
                    <a:pt x="1384" y="735"/>
                  </a:lnTo>
                  <a:lnTo>
                    <a:pt x="1377" y="730"/>
                  </a:lnTo>
                  <a:lnTo>
                    <a:pt x="1372" y="724"/>
                  </a:lnTo>
                  <a:lnTo>
                    <a:pt x="1366" y="718"/>
                  </a:lnTo>
                  <a:lnTo>
                    <a:pt x="1361" y="712"/>
                  </a:lnTo>
                  <a:lnTo>
                    <a:pt x="1357" y="704"/>
                  </a:lnTo>
                  <a:lnTo>
                    <a:pt x="1349" y="688"/>
                  </a:lnTo>
                  <a:lnTo>
                    <a:pt x="1345" y="673"/>
                  </a:lnTo>
                  <a:lnTo>
                    <a:pt x="1345" y="673"/>
                  </a:lnTo>
                  <a:lnTo>
                    <a:pt x="1341" y="686"/>
                  </a:lnTo>
                  <a:lnTo>
                    <a:pt x="1334" y="699"/>
                  </a:lnTo>
                  <a:lnTo>
                    <a:pt x="1327" y="713"/>
                  </a:lnTo>
                  <a:lnTo>
                    <a:pt x="1317" y="726"/>
                  </a:lnTo>
                  <a:lnTo>
                    <a:pt x="1308" y="738"/>
                  </a:lnTo>
                  <a:lnTo>
                    <a:pt x="1297" y="748"/>
                  </a:lnTo>
                  <a:lnTo>
                    <a:pt x="1291" y="751"/>
                  </a:lnTo>
                  <a:lnTo>
                    <a:pt x="1286" y="754"/>
                  </a:lnTo>
                  <a:lnTo>
                    <a:pt x="1281" y="757"/>
                  </a:lnTo>
                  <a:lnTo>
                    <a:pt x="1275" y="758"/>
                  </a:lnTo>
                  <a:lnTo>
                    <a:pt x="1275" y="758"/>
                  </a:lnTo>
                  <a:lnTo>
                    <a:pt x="1267" y="757"/>
                  </a:lnTo>
                  <a:lnTo>
                    <a:pt x="1259" y="754"/>
                  </a:lnTo>
                  <a:lnTo>
                    <a:pt x="1252" y="751"/>
                  </a:lnTo>
                  <a:lnTo>
                    <a:pt x="1245" y="746"/>
                  </a:lnTo>
                  <a:lnTo>
                    <a:pt x="1239" y="738"/>
                  </a:lnTo>
                  <a:lnTo>
                    <a:pt x="1234" y="731"/>
                  </a:lnTo>
                  <a:lnTo>
                    <a:pt x="1228" y="722"/>
                  </a:lnTo>
                  <a:lnTo>
                    <a:pt x="1224" y="713"/>
                  </a:lnTo>
                  <a:lnTo>
                    <a:pt x="1215" y="692"/>
                  </a:lnTo>
                  <a:lnTo>
                    <a:pt x="1209" y="672"/>
                  </a:lnTo>
                  <a:lnTo>
                    <a:pt x="1203" y="653"/>
                  </a:lnTo>
                  <a:lnTo>
                    <a:pt x="1196" y="638"/>
                  </a:lnTo>
                  <a:lnTo>
                    <a:pt x="1196" y="638"/>
                  </a:lnTo>
                  <a:lnTo>
                    <a:pt x="1138" y="640"/>
                  </a:lnTo>
                  <a:lnTo>
                    <a:pt x="1081" y="642"/>
                  </a:lnTo>
                  <a:lnTo>
                    <a:pt x="967" y="644"/>
                  </a:lnTo>
                  <a:lnTo>
                    <a:pt x="849" y="646"/>
                  </a:lnTo>
                  <a:lnTo>
                    <a:pt x="724" y="650"/>
                  </a:lnTo>
                  <a:lnTo>
                    <a:pt x="724" y="650"/>
                  </a:lnTo>
                  <a:close/>
                  <a:moveTo>
                    <a:pt x="1012" y="824"/>
                  </a:moveTo>
                  <a:lnTo>
                    <a:pt x="1012" y="824"/>
                  </a:lnTo>
                  <a:lnTo>
                    <a:pt x="1006" y="829"/>
                  </a:lnTo>
                  <a:lnTo>
                    <a:pt x="1000" y="836"/>
                  </a:lnTo>
                  <a:lnTo>
                    <a:pt x="994" y="843"/>
                  </a:lnTo>
                  <a:lnTo>
                    <a:pt x="988" y="850"/>
                  </a:lnTo>
                  <a:lnTo>
                    <a:pt x="980" y="866"/>
                  </a:lnTo>
                  <a:lnTo>
                    <a:pt x="972" y="884"/>
                  </a:lnTo>
                  <a:lnTo>
                    <a:pt x="967" y="902"/>
                  </a:lnTo>
                  <a:lnTo>
                    <a:pt x="963" y="921"/>
                  </a:lnTo>
                  <a:lnTo>
                    <a:pt x="960" y="942"/>
                  </a:lnTo>
                  <a:lnTo>
                    <a:pt x="958" y="963"/>
                  </a:lnTo>
                  <a:lnTo>
                    <a:pt x="960" y="984"/>
                  </a:lnTo>
                  <a:lnTo>
                    <a:pt x="962" y="1004"/>
                  </a:lnTo>
                  <a:lnTo>
                    <a:pt x="965" y="1024"/>
                  </a:lnTo>
                  <a:lnTo>
                    <a:pt x="969" y="1044"/>
                  </a:lnTo>
                  <a:lnTo>
                    <a:pt x="976" y="1063"/>
                  </a:lnTo>
                  <a:lnTo>
                    <a:pt x="983" y="1080"/>
                  </a:lnTo>
                  <a:lnTo>
                    <a:pt x="992" y="1096"/>
                  </a:lnTo>
                  <a:lnTo>
                    <a:pt x="1002" y="1110"/>
                  </a:lnTo>
                  <a:lnTo>
                    <a:pt x="1002" y="1110"/>
                  </a:lnTo>
                  <a:lnTo>
                    <a:pt x="1008" y="1116"/>
                  </a:lnTo>
                  <a:lnTo>
                    <a:pt x="1014" y="1122"/>
                  </a:lnTo>
                  <a:lnTo>
                    <a:pt x="1020" y="1125"/>
                  </a:lnTo>
                  <a:lnTo>
                    <a:pt x="1025" y="1127"/>
                  </a:lnTo>
                  <a:lnTo>
                    <a:pt x="1030" y="1128"/>
                  </a:lnTo>
                  <a:lnTo>
                    <a:pt x="1036" y="1127"/>
                  </a:lnTo>
                  <a:lnTo>
                    <a:pt x="1040" y="1126"/>
                  </a:lnTo>
                  <a:lnTo>
                    <a:pt x="1045" y="1123"/>
                  </a:lnTo>
                  <a:lnTo>
                    <a:pt x="1049" y="1120"/>
                  </a:lnTo>
                  <a:lnTo>
                    <a:pt x="1054" y="1115"/>
                  </a:lnTo>
                  <a:lnTo>
                    <a:pt x="1062" y="1106"/>
                  </a:lnTo>
                  <a:lnTo>
                    <a:pt x="1070" y="1093"/>
                  </a:lnTo>
                  <a:lnTo>
                    <a:pt x="1076" y="1079"/>
                  </a:lnTo>
                  <a:lnTo>
                    <a:pt x="1076" y="1079"/>
                  </a:lnTo>
                  <a:lnTo>
                    <a:pt x="1083" y="1063"/>
                  </a:lnTo>
                  <a:lnTo>
                    <a:pt x="1087" y="1047"/>
                  </a:lnTo>
                  <a:lnTo>
                    <a:pt x="1090" y="1031"/>
                  </a:lnTo>
                  <a:lnTo>
                    <a:pt x="1092" y="1014"/>
                  </a:lnTo>
                  <a:lnTo>
                    <a:pt x="1092" y="997"/>
                  </a:lnTo>
                  <a:lnTo>
                    <a:pt x="1091" y="980"/>
                  </a:lnTo>
                  <a:lnTo>
                    <a:pt x="1090" y="963"/>
                  </a:lnTo>
                  <a:lnTo>
                    <a:pt x="1087" y="947"/>
                  </a:lnTo>
                  <a:lnTo>
                    <a:pt x="1084" y="930"/>
                  </a:lnTo>
                  <a:lnTo>
                    <a:pt x="1078" y="914"/>
                  </a:lnTo>
                  <a:lnTo>
                    <a:pt x="1069" y="882"/>
                  </a:lnTo>
                  <a:lnTo>
                    <a:pt x="1057" y="851"/>
                  </a:lnTo>
                  <a:lnTo>
                    <a:pt x="1045" y="821"/>
                  </a:lnTo>
                  <a:lnTo>
                    <a:pt x="1045" y="821"/>
                  </a:lnTo>
                  <a:lnTo>
                    <a:pt x="1037" y="821"/>
                  </a:lnTo>
                  <a:lnTo>
                    <a:pt x="1028" y="822"/>
                  </a:lnTo>
                  <a:lnTo>
                    <a:pt x="1012" y="824"/>
                  </a:lnTo>
                  <a:lnTo>
                    <a:pt x="1012" y="824"/>
                  </a:lnTo>
                  <a:close/>
                  <a:moveTo>
                    <a:pt x="829" y="951"/>
                  </a:moveTo>
                  <a:lnTo>
                    <a:pt x="829" y="951"/>
                  </a:lnTo>
                  <a:lnTo>
                    <a:pt x="827" y="965"/>
                  </a:lnTo>
                  <a:lnTo>
                    <a:pt x="826" y="979"/>
                  </a:lnTo>
                  <a:lnTo>
                    <a:pt x="827" y="992"/>
                  </a:lnTo>
                  <a:lnTo>
                    <a:pt x="829" y="1005"/>
                  </a:lnTo>
                  <a:lnTo>
                    <a:pt x="831" y="1018"/>
                  </a:lnTo>
                  <a:lnTo>
                    <a:pt x="835" y="1030"/>
                  </a:lnTo>
                  <a:lnTo>
                    <a:pt x="840" y="1041"/>
                  </a:lnTo>
                  <a:lnTo>
                    <a:pt x="845" y="1053"/>
                  </a:lnTo>
                  <a:lnTo>
                    <a:pt x="850" y="1064"/>
                  </a:lnTo>
                  <a:lnTo>
                    <a:pt x="857" y="1075"/>
                  </a:lnTo>
                  <a:lnTo>
                    <a:pt x="870" y="1094"/>
                  </a:lnTo>
                  <a:lnTo>
                    <a:pt x="884" y="1111"/>
                  </a:lnTo>
                  <a:lnTo>
                    <a:pt x="897" y="1125"/>
                  </a:lnTo>
                  <a:lnTo>
                    <a:pt x="897" y="1125"/>
                  </a:lnTo>
                  <a:lnTo>
                    <a:pt x="904" y="1124"/>
                  </a:lnTo>
                  <a:lnTo>
                    <a:pt x="910" y="1122"/>
                  </a:lnTo>
                  <a:lnTo>
                    <a:pt x="916" y="1120"/>
                  </a:lnTo>
                  <a:lnTo>
                    <a:pt x="921" y="1116"/>
                  </a:lnTo>
                  <a:lnTo>
                    <a:pt x="930" y="1109"/>
                  </a:lnTo>
                  <a:lnTo>
                    <a:pt x="937" y="1100"/>
                  </a:lnTo>
                  <a:lnTo>
                    <a:pt x="942" y="1091"/>
                  </a:lnTo>
                  <a:lnTo>
                    <a:pt x="947" y="1079"/>
                  </a:lnTo>
                  <a:lnTo>
                    <a:pt x="951" y="1067"/>
                  </a:lnTo>
                  <a:lnTo>
                    <a:pt x="954" y="1054"/>
                  </a:lnTo>
                  <a:lnTo>
                    <a:pt x="954" y="1054"/>
                  </a:lnTo>
                  <a:lnTo>
                    <a:pt x="948" y="1031"/>
                  </a:lnTo>
                  <a:lnTo>
                    <a:pt x="943" y="1007"/>
                  </a:lnTo>
                  <a:lnTo>
                    <a:pt x="940" y="983"/>
                  </a:lnTo>
                  <a:lnTo>
                    <a:pt x="940" y="958"/>
                  </a:lnTo>
                  <a:lnTo>
                    <a:pt x="941" y="933"/>
                  </a:lnTo>
                  <a:lnTo>
                    <a:pt x="945" y="910"/>
                  </a:lnTo>
                  <a:lnTo>
                    <a:pt x="949" y="887"/>
                  </a:lnTo>
                  <a:lnTo>
                    <a:pt x="952" y="877"/>
                  </a:lnTo>
                  <a:lnTo>
                    <a:pt x="956" y="867"/>
                  </a:lnTo>
                  <a:lnTo>
                    <a:pt x="956" y="867"/>
                  </a:lnTo>
                  <a:lnTo>
                    <a:pt x="950" y="860"/>
                  </a:lnTo>
                  <a:lnTo>
                    <a:pt x="942" y="853"/>
                  </a:lnTo>
                  <a:lnTo>
                    <a:pt x="935" y="848"/>
                  </a:lnTo>
                  <a:lnTo>
                    <a:pt x="926" y="842"/>
                  </a:lnTo>
                  <a:lnTo>
                    <a:pt x="918" y="837"/>
                  </a:lnTo>
                  <a:lnTo>
                    <a:pt x="908" y="834"/>
                  </a:lnTo>
                  <a:lnTo>
                    <a:pt x="896" y="830"/>
                  </a:lnTo>
                  <a:lnTo>
                    <a:pt x="885" y="829"/>
                  </a:lnTo>
                  <a:lnTo>
                    <a:pt x="885" y="829"/>
                  </a:lnTo>
                  <a:lnTo>
                    <a:pt x="879" y="834"/>
                  </a:lnTo>
                  <a:lnTo>
                    <a:pt x="874" y="838"/>
                  </a:lnTo>
                  <a:lnTo>
                    <a:pt x="864" y="851"/>
                  </a:lnTo>
                  <a:lnTo>
                    <a:pt x="857" y="865"/>
                  </a:lnTo>
                  <a:lnTo>
                    <a:pt x="849" y="880"/>
                  </a:lnTo>
                  <a:lnTo>
                    <a:pt x="843" y="897"/>
                  </a:lnTo>
                  <a:lnTo>
                    <a:pt x="837" y="914"/>
                  </a:lnTo>
                  <a:lnTo>
                    <a:pt x="832" y="933"/>
                  </a:lnTo>
                  <a:lnTo>
                    <a:pt x="829" y="951"/>
                  </a:lnTo>
                  <a:lnTo>
                    <a:pt x="829" y="951"/>
                  </a:lnTo>
                  <a:close/>
                  <a:moveTo>
                    <a:pt x="534" y="959"/>
                  </a:moveTo>
                  <a:lnTo>
                    <a:pt x="534" y="959"/>
                  </a:lnTo>
                  <a:lnTo>
                    <a:pt x="517" y="945"/>
                  </a:lnTo>
                  <a:lnTo>
                    <a:pt x="497" y="930"/>
                  </a:lnTo>
                  <a:lnTo>
                    <a:pt x="477" y="917"/>
                  </a:lnTo>
                  <a:lnTo>
                    <a:pt x="467" y="912"/>
                  </a:lnTo>
                  <a:lnTo>
                    <a:pt x="457" y="909"/>
                  </a:lnTo>
                  <a:lnTo>
                    <a:pt x="457" y="909"/>
                  </a:lnTo>
                  <a:lnTo>
                    <a:pt x="452" y="906"/>
                  </a:lnTo>
                  <a:lnTo>
                    <a:pt x="447" y="905"/>
                  </a:lnTo>
                  <a:lnTo>
                    <a:pt x="435" y="904"/>
                  </a:lnTo>
                  <a:lnTo>
                    <a:pt x="422" y="904"/>
                  </a:lnTo>
                  <a:lnTo>
                    <a:pt x="409" y="903"/>
                  </a:lnTo>
                  <a:lnTo>
                    <a:pt x="409" y="903"/>
                  </a:lnTo>
                  <a:lnTo>
                    <a:pt x="393" y="899"/>
                  </a:lnTo>
                  <a:lnTo>
                    <a:pt x="376" y="895"/>
                  </a:lnTo>
                  <a:lnTo>
                    <a:pt x="360" y="890"/>
                  </a:lnTo>
                  <a:lnTo>
                    <a:pt x="345" y="887"/>
                  </a:lnTo>
                  <a:lnTo>
                    <a:pt x="345" y="887"/>
                  </a:lnTo>
                  <a:lnTo>
                    <a:pt x="332" y="887"/>
                  </a:lnTo>
                  <a:lnTo>
                    <a:pt x="318" y="888"/>
                  </a:lnTo>
                  <a:lnTo>
                    <a:pt x="304" y="889"/>
                  </a:lnTo>
                  <a:lnTo>
                    <a:pt x="290" y="891"/>
                  </a:lnTo>
                  <a:lnTo>
                    <a:pt x="275" y="895"/>
                  </a:lnTo>
                  <a:lnTo>
                    <a:pt x="261" y="899"/>
                  </a:lnTo>
                  <a:lnTo>
                    <a:pt x="236" y="909"/>
                  </a:lnTo>
                  <a:lnTo>
                    <a:pt x="236" y="909"/>
                  </a:lnTo>
                  <a:lnTo>
                    <a:pt x="221" y="915"/>
                  </a:lnTo>
                  <a:lnTo>
                    <a:pt x="207" y="921"/>
                  </a:lnTo>
                  <a:lnTo>
                    <a:pt x="193" y="929"/>
                  </a:lnTo>
                  <a:lnTo>
                    <a:pt x="180" y="936"/>
                  </a:lnTo>
                  <a:lnTo>
                    <a:pt x="168" y="945"/>
                  </a:lnTo>
                  <a:lnTo>
                    <a:pt x="157" y="954"/>
                  </a:lnTo>
                  <a:lnTo>
                    <a:pt x="135" y="973"/>
                  </a:lnTo>
                  <a:lnTo>
                    <a:pt x="115" y="992"/>
                  </a:lnTo>
                  <a:lnTo>
                    <a:pt x="97" y="1012"/>
                  </a:lnTo>
                  <a:lnTo>
                    <a:pt x="79" y="1034"/>
                  </a:lnTo>
                  <a:lnTo>
                    <a:pt x="62" y="1056"/>
                  </a:lnTo>
                  <a:lnTo>
                    <a:pt x="62" y="1056"/>
                  </a:lnTo>
                  <a:lnTo>
                    <a:pt x="54" y="1076"/>
                  </a:lnTo>
                  <a:lnTo>
                    <a:pt x="47" y="1095"/>
                  </a:lnTo>
                  <a:lnTo>
                    <a:pt x="42" y="1116"/>
                  </a:lnTo>
                  <a:lnTo>
                    <a:pt x="38" y="1138"/>
                  </a:lnTo>
                  <a:lnTo>
                    <a:pt x="36" y="1160"/>
                  </a:lnTo>
                  <a:lnTo>
                    <a:pt x="34" y="1184"/>
                  </a:lnTo>
                  <a:lnTo>
                    <a:pt x="36" y="1207"/>
                  </a:lnTo>
                  <a:lnTo>
                    <a:pt x="39" y="1233"/>
                  </a:lnTo>
                  <a:lnTo>
                    <a:pt x="39" y="1233"/>
                  </a:lnTo>
                  <a:lnTo>
                    <a:pt x="42" y="1252"/>
                  </a:lnTo>
                  <a:lnTo>
                    <a:pt x="47" y="1273"/>
                  </a:lnTo>
                  <a:lnTo>
                    <a:pt x="54" y="1294"/>
                  </a:lnTo>
                  <a:lnTo>
                    <a:pt x="61" y="1314"/>
                  </a:lnTo>
                  <a:lnTo>
                    <a:pt x="69" y="1335"/>
                  </a:lnTo>
                  <a:lnTo>
                    <a:pt x="76" y="1354"/>
                  </a:lnTo>
                  <a:lnTo>
                    <a:pt x="85" y="1371"/>
                  </a:lnTo>
                  <a:lnTo>
                    <a:pt x="92" y="1386"/>
                  </a:lnTo>
                  <a:lnTo>
                    <a:pt x="92" y="1386"/>
                  </a:lnTo>
                  <a:lnTo>
                    <a:pt x="99" y="1396"/>
                  </a:lnTo>
                  <a:lnTo>
                    <a:pt x="107" y="1407"/>
                  </a:lnTo>
                  <a:lnTo>
                    <a:pt x="115" y="1417"/>
                  </a:lnTo>
                  <a:lnTo>
                    <a:pt x="124" y="1427"/>
                  </a:lnTo>
                  <a:lnTo>
                    <a:pt x="146" y="1447"/>
                  </a:lnTo>
                  <a:lnTo>
                    <a:pt x="168" y="1466"/>
                  </a:lnTo>
                  <a:lnTo>
                    <a:pt x="194" y="1484"/>
                  </a:lnTo>
                  <a:lnTo>
                    <a:pt x="207" y="1491"/>
                  </a:lnTo>
                  <a:lnTo>
                    <a:pt x="221" y="1499"/>
                  </a:lnTo>
                  <a:lnTo>
                    <a:pt x="235" y="1505"/>
                  </a:lnTo>
                  <a:lnTo>
                    <a:pt x="249" y="1511"/>
                  </a:lnTo>
                  <a:lnTo>
                    <a:pt x="263" y="1517"/>
                  </a:lnTo>
                  <a:lnTo>
                    <a:pt x="276" y="1521"/>
                  </a:lnTo>
                  <a:lnTo>
                    <a:pt x="276" y="1521"/>
                  </a:lnTo>
                  <a:lnTo>
                    <a:pt x="295" y="1525"/>
                  </a:lnTo>
                  <a:lnTo>
                    <a:pt x="312" y="1529"/>
                  </a:lnTo>
                  <a:lnTo>
                    <a:pt x="330" y="1530"/>
                  </a:lnTo>
                  <a:lnTo>
                    <a:pt x="348" y="1529"/>
                  </a:lnTo>
                  <a:lnTo>
                    <a:pt x="367" y="1528"/>
                  </a:lnTo>
                  <a:lnTo>
                    <a:pt x="386" y="1526"/>
                  </a:lnTo>
                  <a:lnTo>
                    <a:pt x="422" y="1521"/>
                  </a:lnTo>
                  <a:lnTo>
                    <a:pt x="422" y="1521"/>
                  </a:lnTo>
                  <a:lnTo>
                    <a:pt x="425" y="1521"/>
                  </a:lnTo>
                  <a:lnTo>
                    <a:pt x="426" y="1519"/>
                  </a:lnTo>
                  <a:lnTo>
                    <a:pt x="430" y="1515"/>
                  </a:lnTo>
                  <a:lnTo>
                    <a:pt x="432" y="1510"/>
                  </a:lnTo>
                  <a:lnTo>
                    <a:pt x="435" y="1509"/>
                  </a:lnTo>
                  <a:lnTo>
                    <a:pt x="437" y="1508"/>
                  </a:lnTo>
                  <a:lnTo>
                    <a:pt x="437" y="1508"/>
                  </a:lnTo>
                  <a:lnTo>
                    <a:pt x="440" y="1506"/>
                  </a:lnTo>
                  <a:lnTo>
                    <a:pt x="443" y="1506"/>
                  </a:lnTo>
                  <a:lnTo>
                    <a:pt x="446" y="1507"/>
                  </a:lnTo>
                  <a:lnTo>
                    <a:pt x="448" y="1508"/>
                  </a:lnTo>
                  <a:lnTo>
                    <a:pt x="452" y="1510"/>
                  </a:lnTo>
                  <a:lnTo>
                    <a:pt x="455" y="1510"/>
                  </a:lnTo>
                  <a:lnTo>
                    <a:pt x="457" y="1508"/>
                  </a:lnTo>
                  <a:lnTo>
                    <a:pt x="457" y="1508"/>
                  </a:lnTo>
                  <a:lnTo>
                    <a:pt x="473" y="1503"/>
                  </a:lnTo>
                  <a:lnTo>
                    <a:pt x="487" y="1496"/>
                  </a:lnTo>
                  <a:lnTo>
                    <a:pt x="501" y="1489"/>
                  </a:lnTo>
                  <a:lnTo>
                    <a:pt x="515" y="1480"/>
                  </a:lnTo>
                  <a:lnTo>
                    <a:pt x="529" y="1471"/>
                  </a:lnTo>
                  <a:lnTo>
                    <a:pt x="541" y="1460"/>
                  </a:lnTo>
                  <a:lnTo>
                    <a:pt x="554" y="1449"/>
                  </a:lnTo>
                  <a:lnTo>
                    <a:pt x="564" y="1436"/>
                  </a:lnTo>
                  <a:lnTo>
                    <a:pt x="576" y="1424"/>
                  </a:lnTo>
                  <a:lnTo>
                    <a:pt x="586" y="1410"/>
                  </a:lnTo>
                  <a:lnTo>
                    <a:pt x="596" y="1395"/>
                  </a:lnTo>
                  <a:lnTo>
                    <a:pt x="605" y="1380"/>
                  </a:lnTo>
                  <a:lnTo>
                    <a:pt x="613" y="1365"/>
                  </a:lnTo>
                  <a:lnTo>
                    <a:pt x="620" y="1349"/>
                  </a:lnTo>
                  <a:lnTo>
                    <a:pt x="628" y="1332"/>
                  </a:lnTo>
                  <a:lnTo>
                    <a:pt x="633" y="1314"/>
                  </a:lnTo>
                  <a:lnTo>
                    <a:pt x="638" y="1297"/>
                  </a:lnTo>
                  <a:lnTo>
                    <a:pt x="644" y="1280"/>
                  </a:lnTo>
                  <a:lnTo>
                    <a:pt x="647" y="1263"/>
                  </a:lnTo>
                  <a:lnTo>
                    <a:pt x="650" y="1245"/>
                  </a:lnTo>
                  <a:lnTo>
                    <a:pt x="652" y="1228"/>
                  </a:lnTo>
                  <a:lnTo>
                    <a:pt x="653" y="1210"/>
                  </a:lnTo>
                  <a:lnTo>
                    <a:pt x="653" y="1192"/>
                  </a:lnTo>
                  <a:lnTo>
                    <a:pt x="652" y="1174"/>
                  </a:lnTo>
                  <a:lnTo>
                    <a:pt x="651" y="1157"/>
                  </a:lnTo>
                  <a:lnTo>
                    <a:pt x="648" y="1140"/>
                  </a:lnTo>
                  <a:lnTo>
                    <a:pt x="645" y="1123"/>
                  </a:lnTo>
                  <a:lnTo>
                    <a:pt x="640" y="1107"/>
                  </a:lnTo>
                  <a:lnTo>
                    <a:pt x="634" y="1091"/>
                  </a:lnTo>
                  <a:lnTo>
                    <a:pt x="628" y="1076"/>
                  </a:lnTo>
                  <a:lnTo>
                    <a:pt x="620" y="1061"/>
                  </a:lnTo>
                  <a:lnTo>
                    <a:pt x="612" y="1046"/>
                  </a:lnTo>
                  <a:lnTo>
                    <a:pt x="612" y="1046"/>
                  </a:lnTo>
                  <a:lnTo>
                    <a:pt x="605" y="1044"/>
                  </a:lnTo>
                  <a:lnTo>
                    <a:pt x="599" y="1042"/>
                  </a:lnTo>
                  <a:lnTo>
                    <a:pt x="592" y="1042"/>
                  </a:lnTo>
                  <a:lnTo>
                    <a:pt x="588" y="1041"/>
                  </a:lnTo>
                  <a:lnTo>
                    <a:pt x="588" y="1041"/>
                  </a:lnTo>
                  <a:lnTo>
                    <a:pt x="588" y="1038"/>
                  </a:lnTo>
                  <a:lnTo>
                    <a:pt x="590" y="1035"/>
                  </a:lnTo>
                  <a:lnTo>
                    <a:pt x="594" y="1032"/>
                  </a:lnTo>
                  <a:lnTo>
                    <a:pt x="597" y="1030"/>
                  </a:lnTo>
                  <a:lnTo>
                    <a:pt x="598" y="1027"/>
                  </a:lnTo>
                  <a:lnTo>
                    <a:pt x="598" y="1025"/>
                  </a:lnTo>
                  <a:lnTo>
                    <a:pt x="596" y="1023"/>
                  </a:lnTo>
                  <a:lnTo>
                    <a:pt x="596" y="1023"/>
                  </a:lnTo>
                  <a:lnTo>
                    <a:pt x="583" y="1006"/>
                  </a:lnTo>
                  <a:lnTo>
                    <a:pt x="568" y="990"/>
                  </a:lnTo>
                  <a:lnTo>
                    <a:pt x="552" y="974"/>
                  </a:lnTo>
                  <a:lnTo>
                    <a:pt x="534" y="959"/>
                  </a:lnTo>
                  <a:lnTo>
                    <a:pt x="534" y="959"/>
                  </a:lnTo>
                  <a:close/>
                  <a:moveTo>
                    <a:pt x="1301" y="924"/>
                  </a:moveTo>
                  <a:lnTo>
                    <a:pt x="1301" y="924"/>
                  </a:lnTo>
                  <a:lnTo>
                    <a:pt x="1254" y="928"/>
                  </a:lnTo>
                  <a:lnTo>
                    <a:pt x="1206" y="933"/>
                  </a:lnTo>
                  <a:lnTo>
                    <a:pt x="1157" y="938"/>
                  </a:lnTo>
                  <a:lnTo>
                    <a:pt x="1132" y="939"/>
                  </a:lnTo>
                  <a:lnTo>
                    <a:pt x="1107" y="939"/>
                  </a:lnTo>
                  <a:lnTo>
                    <a:pt x="1107" y="939"/>
                  </a:lnTo>
                  <a:lnTo>
                    <a:pt x="1111" y="954"/>
                  </a:lnTo>
                  <a:lnTo>
                    <a:pt x="1113" y="969"/>
                  </a:lnTo>
                  <a:lnTo>
                    <a:pt x="1115" y="985"/>
                  </a:lnTo>
                  <a:lnTo>
                    <a:pt x="1115" y="1003"/>
                  </a:lnTo>
                  <a:lnTo>
                    <a:pt x="1115" y="1003"/>
                  </a:lnTo>
                  <a:lnTo>
                    <a:pt x="1161" y="997"/>
                  </a:lnTo>
                  <a:lnTo>
                    <a:pt x="1207" y="993"/>
                  </a:lnTo>
                  <a:lnTo>
                    <a:pt x="1254" y="990"/>
                  </a:lnTo>
                  <a:lnTo>
                    <a:pt x="1301" y="987"/>
                  </a:lnTo>
                  <a:lnTo>
                    <a:pt x="1399" y="984"/>
                  </a:lnTo>
                  <a:lnTo>
                    <a:pt x="1498" y="983"/>
                  </a:lnTo>
                  <a:lnTo>
                    <a:pt x="1498" y="983"/>
                  </a:lnTo>
                  <a:lnTo>
                    <a:pt x="1500" y="980"/>
                  </a:lnTo>
                  <a:lnTo>
                    <a:pt x="1502" y="978"/>
                  </a:lnTo>
                  <a:lnTo>
                    <a:pt x="1505" y="973"/>
                  </a:lnTo>
                  <a:lnTo>
                    <a:pt x="1507" y="970"/>
                  </a:lnTo>
                  <a:lnTo>
                    <a:pt x="1509" y="968"/>
                  </a:lnTo>
                  <a:lnTo>
                    <a:pt x="1511" y="966"/>
                  </a:lnTo>
                  <a:lnTo>
                    <a:pt x="1516" y="966"/>
                  </a:lnTo>
                  <a:lnTo>
                    <a:pt x="1516" y="966"/>
                  </a:lnTo>
                  <a:lnTo>
                    <a:pt x="1518" y="968"/>
                  </a:lnTo>
                  <a:lnTo>
                    <a:pt x="1521" y="970"/>
                  </a:lnTo>
                  <a:lnTo>
                    <a:pt x="1523" y="976"/>
                  </a:lnTo>
                  <a:lnTo>
                    <a:pt x="1524" y="979"/>
                  </a:lnTo>
                  <a:lnTo>
                    <a:pt x="1526" y="983"/>
                  </a:lnTo>
                  <a:lnTo>
                    <a:pt x="1528" y="984"/>
                  </a:lnTo>
                  <a:lnTo>
                    <a:pt x="1531" y="985"/>
                  </a:lnTo>
                  <a:lnTo>
                    <a:pt x="1531" y="985"/>
                  </a:lnTo>
                  <a:lnTo>
                    <a:pt x="1561" y="984"/>
                  </a:lnTo>
                  <a:lnTo>
                    <a:pt x="1593" y="984"/>
                  </a:lnTo>
                  <a:lnTo>
                    <a:pt x="1660" y="985"/>
                  </a:lnTo>
                  <a:lnTo>
                    <a:pt x="1693" y="985"/>
                  </a:lnTo>
                  <a:lnTo>
                    <a:pt x="1725" y="985"/>
                  </a:lnTo>
                  <a:lnTo>
                    <a:pt x="1755" y="983"/>
                  </a:lnTo>
                  <a:lnTo>
                    <a:pt x="1784" y="979"/>
                  </a:lnTo>
                  <a:lnTo>
                    <a:pt x="1784" y="979"/>
                  </a:lnTo>
                  <a:lnTo>
                    <a:pt x="1788" y="974"/>
                  </a:lnTo>
                  <a:lnTo>
                    <a:pt x="1790" y="968"/>
                  </a:lnTo>
                  <a:lnTo>
                    <a:pt x="1793" y="961"/>
                  </a:lnTo>
                  <a:lnTo>
                    <a:pt x="1793" y="954"/>
                  </a:lnTo>
                  <a:lnTo>
                    <a:pt x="1791" y="946"/>
                  </a:lnTo>
                  <a:lnTo>
                    <a:pt x="1789" y="939"/>
                  </a:lnTo>
                  <a:lnTo>
                    <a:pt x="1786" y="932"/>
                  </a:lnTo>
                  <a:lnTo>
                    <a:pt x="1782" y="926"/>
                  </a:lnTo>
                  <a:lnTo>
                    <a:pt x="1782" y="926"/>
                  </a:lnTo>
                  <a:lnTo>
                    <a:pt x="1752" y="928"/>
                  </a:lnTo>
                  <a:lnTo>
                    <a:pt x="1722" y="929"/>
                  </a:lnTo>
                  <a:lnTo>
                    <a:pt x="1663" y="929"/>
                  </a:lnTo>
                  <a:lnTo>
                    <a:pt x="1603" y="927"/>
                  </a:lnTo>
                  <a:lnTo>
                    <a:pt x="1544" y="925"/>
                  </a:lnTo>
                  <a:lnTo>
                    <a:pt x="1485" y="923"/>
                  </a:lnTo>
                  <a:lnTo>
                    <a:pt x="1424" y="920"/>
                  </a:lnTo>
                  <a:lnTo>
                    <a:pt x="1363" y="920"/>
                  </a:lnTo>
                  <a:lnTo>
                    <a:pt x="1332" y="921"/>
                  </a:lnTo>
                  <a:lnTo>
                    <a:pt x="1301" y="924"/>
                  </a:lnTo>
                  <a:lnTo>
                    <a:pt x="1301" y="924"/>
                  </a:lnTo>
                  <a:close/>
                  <a:moveTo>
                    <a:pt x="608" y="975"/>
                  </a:moveTo>
                  <a:lnTo>
                    <a:pt x="608" y="975"/>
                  </a:lnTo>
                  <a:lnTo>
                    <a:pt x="614" y="979"/>
                  </a:lnTo>
                  <a:lnTo>
                    <a:pt x="618" y="985"/>
                  </a:lnTo>
                  <a:lnTo>
                    <a:pt x="624" y="996"/>
                  </a:lnTo>
                  <a:lnTo>
                    <a:pt x="628" y="1003"/>
                  </a:lnTo>
                  <a:lnTo>
                    <a:pt x="632" y="1008"/>
                  </a:lnTo>
                  <a:lnTo>
                    <a:pt x="636" y="1014"/>
                  </a:lnTo>
                  <a:lnTo>
                    <a:pt x="642" y="1018"/>
                  </a:lnTo>
                  <a:lnTo>
                    <a:pt x="642" y="1018"/>
                  </a:lnTo>
                  <a:lnTo>
                    <a:pt x="648" y="1021"/>
                  </a:lnTo>
                  <a:lnTo>
                    <a:pt x="655" y="1023"/>
                  </a:lnTo>
                  <a:lnTo>
                    <a:pt x="665" y="1024"/>
                  </a:lnTo>
                  <a:lnTo>
                    <a:pt x="675" y="1024"/>
                  </a:lnTo>
                  <a:lnTo>
                    <a:pt x="697" y="1024"/>
                  </a:lnTo>
                  <a:lnTo>
                    <a:pt x="721" y="1022"/>
                  </a:lnTo>
                  <a:lnTo>
                    <a:pt x="769" y="1018"/>
                  </a:lnTo>
                  <a:lnTo>
                    <a:pt x="790" y="1016"/>
                  </a:lnTo>
                  <a:lnTo>
                    <a:pt x="808" y="1016"/>
                  </a:lnTo>
                  <a:lnTo>
                    <a:pt x="808" y="1016"/>
                  </a:lnTo>
                  <a:lnTo>
                    <a:pt x="808" y="1004"/>
                  </a:lnTo>
                  <a:lnTo>
                    <a:pt x="806" y="994"/>
                  </a:lnTo>
                  <a:lnTo>
                    <a:pt x="805" y="984"/>
                  </a:lnTo>
                  <a:lnTo>
                    <a:pt x="805" y="972"/>
                  </a:lnTo>
                  <a:lnTo>
                    <a:pt x="805" y="972"/>
                  </a:lnTo>
                  <a:lnTo>
                    <a:pt x="781" y="972"/>
                  </a:lnTo>
                  <a:lnTo>
                    <a:pt x="755" y="972"/>
                  </a:lnTo>
                  <a:lnTo>
                    <a:pt x="706" y="970"/>
                  </a:lnTo>
                  <a:lnTo>
                    <a:pt x="681" y="970"/>
                  </a:lnTo>
                  <a:lnTo>
                    <a:pt x="657" y="970"/>
                  </a:lnTo>
                  <a:lnTo>
                    <a:pt x="632" y="971"/>
                  </a:lnTo>
                  <a:lnTo>
                    <a:pt x="608" y="975"/>
                  </a:lnTo>
                  <a:lnTo>
                    <a:pt x="608" y="975"/>
                  </a:lnTo>
                  <a:close/>
                  <a:moveTo>
                    <a:pt x="1115" y="1023"/>
                  </a:moveTo>
                  <a:lnTo>
                    <a:pt x="1115" y="1023"/>
                  </a:lnTo>
                  <a:lnTo>
                    <a:pt x="1112" y="1039"/>
                  </a:lnTo>
                  <a:lnTo>
                    <a:pt x="1107" y="1056"/>
                  </a:lnTo>
                  <a:lnTo>
                    <a:pt x="1102" y="1072"/>
                  </a:lnTo>
                  <a:lnTo>
                    <a:pt x="1097" y="1090"/>
                  </a:lnTo>
                  <a:lnTo>
                    <a:pt x="1089" y="1105"/>
                  </a:lnTo>
                  <a:lnTo>
                    <a:pt x="1081" y="1120"/>
                  </a:lnTo>
                  <a:lnTo>
                    <a:pt x="1072" y="1132"/>
                  </a:lnTo>
                  <a:lnTo>
                    <a:pt x="1061" y="1143"/>
                  </a:lnTo>
                  <a:lnTo>
                    <a:pt x="1061" y="1143"/>
                  </a:lnTo>
                  <a:lnTo>
                    <a:pt x="1053" y="1150"/>
                  </a:lnTo>
                  <a:lnTo>
                    <a:pt x="1045" y="1153"/>
                  </a:lnTo>
                  <a:lnTo>
                    <a:pt x="1038" y="1155"/>
                  </a:lnTo>
                  <a:lnTo>
                    <a:pt x="1031" y="1154"/>
                  </a:lnTo>
                  <a:lnTo>
                    <a:pt x="1024" y="1153"/>
                  </a:lnTo>
                  <a:lnTo>
                    <a:pt x="1017" y="1150"/>
                  </a:lnTo>
                  <a:lnTo>
                    <a:pt x="1011" y="1144"/>
                  </a:lnTo>
                  <a:lnTo>
                    <a:pt x="1005" y="1139"/>
                  </a:lnTo>
                  <a:lnTo>
                    <a:pt x="994" y="1126"/>
                  </a:lnTo>
                  <a:lnTo>
                    <a:pt x="983" y="1111"/>
                  </a:lnTo>
                  <a:lnTo>
                    <a:pt x="973" y="1097"/>
                  </a:lnTo>
                  <a:lnTo>
                    <a:pt x="964" y="1084"/>
                  </a:lnTo>
                  <a:lnTo>
                    <a:pt x="964" y="1084"/>
                  </a:lnTo>
                  <a:lnTo>
                    <a:pt x="960" y="1098"/>
                  </a:lnTo>
                  <a:lnTo>
                    <a:pt x="954" y="1112"/>
                  </a:lnTo>
                  <a:lnTo>
                    <a:pt x="946" y="1123"/>
                  </a:lnTo>
                  <a:lnTo>
                    <a:pt x="941" y="1128"/>
                  </a:lnTo>
                  <a:lnTo>
                    <a:pt x="937" y="1133"/>
                  </a:lnTo>
                  <a:lnTo>
                    <a:pt x="932" y="1137"/>
                  </a:lnTo>
                  <a:lnTo>
                    <a:pt x="925" y="1141"/>
                  </a:lnTo>
                  <a:lnTo>
                    <a:pt x="919" y="1144"/>
                  </a:lnTo>
                  <a:lnTo>
                    <a:pt x="912" y="1146"/>
                  </a:lnTo>
                  <a:lnTo>
                    <a:pt x="906" y="1147"/>
                  </a:lnTo>
                  <a:lnTo>
                    <a:pt x="899" y="1148"/>
                  </a:lnTo>
                  <a:lnTo>
                    <a:pt x="890" y="1148"/>
                  </a:lnTo>
                  <a:lnTo>
                    <a:pt x="882" y="1148"/>
                  </a:lnTo>
                  <a:lnTo>
                    <a:pt x="882" y="1148"/>
                  </a:lnTo>
                  <a:lnTo>
                    <a:pt x="873" y="1137"/>
                  </a:lnTo>
                  <a:lnTo>
                    <a:pt x="863" y="1124"/>
                  </a:lnTo>
                  <a:lnTo>
                    <a:pt x="855" y="1111"/>
                  </a:lnTo>
                  <a:lnTo>
                    <a:pt x="847" y="1097"/>
                  </a:lnTo>
                  <a:lnTo>
                    <a:pt x="832" y="1068"/>
                  </a:lnTo>
                  <a:lnTo>
                    <a:pt x="818" y="1038"/>
                  </a:lnTo>
                  <a:lnTo>
                    <a:pt x="818" y="1038"/>
                  </a:lnTo>
                  <a:lnTo>
                    <a:pt x="782" y="1040"/>
                  </a:lnTo>
                  <a:lnTo>
                    <a:pt x="743" y="1041"/>
                  </a:lnTo>
                  <a:lnTo>
                    <a:pt x="662" y="1044"/>
                  </a:lnTo>
                  <a:lnTo>
                    <a:pt x="662" y="1044"/>
                  </a:lnTo>
                  <a:lnTo>
                    <a:pt x="667" y="1057"/>
                  </a:lnTo>
                  <a:lnTo>
                    <a:pt x="672" y="1072"/>
                  </a:lnTo>
                  <a:lnTo>
                    <a:pt x="676" y="1089"/>
                  </a:lnTo>
                  <a:lnTo>
                    <a:pt x="679" y="1105"/>
                  </a:lnTo>
                  <a:lnTo>
                    <a:pt x="681" y="1121"/>
                  </a:lnTo>
                  <a:lnTo>
                    <a:pt x="683" y="1138"/>
                  </a:lnTo>
                  <a:lnTo>
                    <a:pt x="685" y="1156"/>
                  </a:lnTo>
                  <a:lnTo>
                    <a:pt x="685" y="1173"/>
                  </a:lnTo>
                  <a:lnTo>
                    <a:pt x="685" y="1191"/>
                  </a:lnTo>
                  <a:lnTo>
                    <a:pt x="685" y="1210"/>
                  </a:lnTo>
                  <a:lnTo>
                    <a:pt x="683" y="1228"/>
                  </a:lnTo>
                  <a:lnTo>
                    <a:pt x="681" y="1245"/>
                  </a:lnTo>
                  <a:lnTo>
                    <a:pt x="678" y="1263"/>
                  </a:lnTo>
                  <a:lnTo>
                    <a:pt x="674" y="1280"/>
                  </a:lnTo>
                  <a:lnTo>
                    <a:pt x="668" y="1297"/>
                  </a:lnTo>
                  <a:lnTo>
                    <a:pt x="662" y="1314"/>
                  </a:lnTo>
                  <a:lnTo>
                    <a:pt x="662" y="1314"/>
                  </a:lnTo>
                  <a:lnTo>
                    <a:pt x="675" y="1310"/>
                  </a:lnTo>
                  <a:lnTo>
                    <a:pt x="689" y="1306"/>
                  </a:lnTo>
                  <a:lnTo>
                    <a:pt x="703" y="1304"/>
                  </a:lnTo>
                  <a:lnTo>
                    <a:pt x="717" y="1303"/>
                  </a:lnTo>
                  <a:lnTo>
                    <a:pt x="746" y="1301"/>
                  </a:lnTo>
                  <a:lnTo>
                    <a:pt x="776" y="1302"/>
                  </a:lnTo>
                  <a:lnTo>
                    <a:pt x="806" y="1303"/>
                  </a:lnTo>
                  <a:lnTo>
                    <a:pt x="836" y="1303"/>
                  </a:lnTo>
                  <a:lnTo>
                    <a:pt x="850" y="1302"/>
                  </a:lnTo>
                  <a:lnTo>
                    <a:pt x="864" y="1301"/>
                  </a:lnTo>
                  <a:lnTo>
                    <a:pt x="877" y="1299"/>
                  </a:lnTo>
                  <a:lnTo>
                    <a:pt x="890" y="1296"/>
                  </a:lnTo>
                  <a:lnTo>
                    <a:pt x="890" y="1296"/>
                  </a:lnTo>
                  <a:lnTo>
                    <a:pt x="890" y="1289"/>
                  </a:lnTo>
                  <a:lnTo>
                    <a:pt x="891" y="1282"/>
                  </a:lnTo>
                  <a:lnTo>
                    <a:pt x="891" y="1277"/>
                  </a:lnTo>
                  <a:lnTo>
                    <a:pt x="891" y="1274"/>
                  </a:lnTo>
                  <a:lnTo>
                    <a:pt x="890" y="1271"/>
                  </a:lnTo>
                  <a:lnTo>
                    <a:pt x="890" y="1271"/>
                  </a:lnTo>
                  <a:lnTo>
                    <a:pt x="893" y="1260"/>
                  </a:lnTo>
                  <a:lnTo>
                    <a:pt x="897" y="1250"/>
                  </a:lnTo>
                  <a:lnTo>
                    <a:pt x="903" y="1241"/>
                  </a:lnTo>
                  <a:lnTo>
                    <a:pt x="908" y="1232"/>
                  </a:lnTo>
                  <a:lnTo>
                    <a:pt x="920" y="1216"/>
                  </a:lnTo>
                  <a:lnTo>
                    <a:pt x="931" y="1200"/>
                  </a:lnTo>
                  <a:lnTo>
                    <a:pt x="931" y="1200"/>
                  </a:lnTo>
                  <a:lnTo>
                    <a:pt x="936" y="1189"/>
                  </a:lnTo>
                  <a:lnTo>
                    <a:pt x="939" y="1178"/>
                  </a:lnTo>
                  <a:lnTo>
                    <a:pt x="941" y="1174"/>
                  </a:lnTo>
                  <a:lnTo>
                    <a:pt x="945" y="1171"/>
                  </a:lnTo>
                  <a:lnTo>
                    <a:pt x="947" y="1168"/>
                  </a:lnTo>
                  <a:lnTo>
                    <a:pt x="951" y="1167"/>
                  </a:lnTo>
                  <a:lnTo>
                    <a:pt x="951" y="1167"/>
                  </a:lnTo>
                  <a:lnTo>
                    <a:pt x="957" y="1166"/>
                  </a:lnTo>
                  <a:lnTo>
                    <a:pt x="963" y="1166"/>
                  </a:lnTo>
                  <a:lnTo>
                    <a:pt x="968" y="1167"/>
                  </a:lnTo>
                  <a:lnTo>
                    <a:pt x="973" y="1170"/>
                  </a:lnTo>
                  <a:lnTo>
                    <a:pt x="979" y="1173"/>
                  </a:lnTo>
                  <a:lnTo>
                    <a:pt x="983" y="1177"/>
                  </a:lnTo>
                  <a:lnTo>
                    <a:pt x="994" y="1188"/>
                  </a:lnTo>
                  <a:lnTo>
                    <a:pt x="1013" y="1211"/>
                  </a:lnTo>
                  <a:lnTo>
                    <a:pt x="1023" y="1220"/>
                  </a:lnTo>
                  <a:lnTo>
                    <a:pt x="1028" y="1224"/>
                  </a:lnTo>
                  <a:lnTo>
                    <a:pt x="1032" y="1228"/>
                  </a:lnTo>
                  <a:lnTo>
                    <a:pt x="1032" y="1228"/>
                  </a:lnTo>
                  <a:lnTo>
                    <a:pt x="1036" y="1222"/>
                  </a:lnTo>
                  <a:lnTo>
                    <a:pt x="1038" y="1215"/>
                  </a:lnTo>
                  <a:lnTo>
                    <a:pt x="1043" y="1200"/>
                  </a:lnTo>
                  <a:lnTo>
                    <a:pt x="1046" y="1191"/>
                  </a:lnTo>
                  <a:lnTo>
                    <a:pt x="1051" y="1185"/>
                  </a:lnTo>
                  <a:lnTo>
                    <a:pt x="1055" y="1180"/>
                  </a:lnTo>
                  <a:lnTo>
                    <a:pt x="1061" y="1176"/>
                  </a:lnTo>
                  <a:lnTo>
                    <a:pt x="1061" y="1176"/>
                  </a:lnTo>
                  <a:lnTo>
                    <a:pt x="1071" y="1174"/>
                  </a:lnTo>
                  <a:lnTo>
                    <a:pt x="1081" y="1173"/>
                  </a:lnTo>
                  <a:lnTo>
                    <a:pt x="1090" y="1174"/>
                  </a:lnTo>
                  <a:lnTo>
                    <a:pt x="1099" y="1177"/>
                  </a:lnTo>
                  <a:lnTo>
                    <a:pt x="1106" y="1182"/>
                  </a:lnTo>
                  <a:lnTo>
                    <a:pt x="1115" y="1187"/>
                  </a:lnTo>
                  <a:lnTo>
                    <a:pt x="1122" y="1192"/>
                  </a:lnTo>
                  <a:lnTo>
                    <a:pt x="1129" y="1200"/>
                  </a:lnTo>
                  <a:lnTo>
                    <a:pt x="1143" y="1214"/>
                  </a:lnTo>
                  <a:lnTo>
                    <a:pt x="1154" y="1229"/>
                  </a:lnTo>
                  <a:lnTo>
                    <a:pt x="1165" y="1242"/>
                  </a:lnTo>
                  <a:lnTo>
                    <a:pt x="1170" y="1246"/>
                  </a:lnTo>
                  <a:lnTo>
                    <a:pt x="1176" y="1250"/>
                  </a:lnTo>
                  <a:lnTo>
                    <a:pt x="1176" y="1250"/>
                  </a:lnTo>
                  <a:lnTo>
                    <a:pt x="1179" y="1237"/>
                  </a:lnTo>
                  <a:lnTo>
                    <a:pt x="1183" y="1226"/>
                  </a:lnTo>
                  <a:lnTo>
                    <a:pt x="1189" y="1214"/>
                  </a:lnTo>
                  <a:lnTo>
                    <a:pt x="1195" y="1204"/>
                  </a:lnTo>
                  <a:lnTo>
                    <a:pt x="1203" y="1195"/>
                  </a:lnTo>
                  <a:lnTo>
                    <a:pt x="1210" y="1187"/>
                  </a:lnTo>
                  <a:lnTo>
                    <a:pt x="1219" y="1181"/>
                  </a:lnTo>
                  <a:lnTo>
                    <a:pt x="1228" y="1175"/>
                  </a:lnTo>
                  <a:lnTo>
                    <a:pt x="1237" y="1172"/>
                  </a:lnTo>
                  <a:lnTo>
                    <a:pt x="1247" y="1170"/>
                  </a:lnTo>
                  <a:lnTo>
                    <a:pt x="1256" y="1171"/>
                  </a:lnTo>
                  <a:lnTo>
                    <a:pt x="1265" y="1173"/>
                  </a:lnTo>
                  <a:lnTo>
                    <a:pt x="1273" y="1177"/>
                  </a:lnTo>
                  <a:lnTo>
                    <a:pt x="1282" y="1184"/>
                  </a:lnTo>
                  <a:lnTo>
                    <a:pt x="1289" y="1193"/>
                  </a:lnTo>
                  <a:lnTo>
                    <a:pt x="1296" y="1204"/>
                  </a:lnTo>
                  <a:lnTo>
                    <a:pt x="1296" y="1204"/>
                  </a:lnTo>
                  <a:lnTo>
                    <a:pt x="1301" y="1215"/>
                  </a:lnTo>
                  <a:lnTo>
                    <a:pt x="1304" y="1227"/>
                  </a:lnTo>
                  <a:lnTo>
                    <a:pt x="1310" y="1249"/>
                  </a:lnTo>
                  <a:lnTo>
                    <a:pt x="1314" y="1272"/>
                  </a:lnTo>
                  <a:lnTo>
                    <a:pt x="1316" y="1282"/>
                  </a:lnTo>
                  <a:lnTo>
                    <a:pt x="1319" y="1291"/>
                  </a:lnTo>
                  <a:lnTo>
                    <a:pt x="1319" y="1291"/>
                  </a:lnTo>
                  <a:lnTo>
                    <a:pt x="1339" y="1289"/>
                  </a:lnTo>
                  <a:lnTo>
                    <a:pt x="1357" y="1287"/>
                  </a:lnTo>
                  <a:lnTo>
                    <a:pt x="1390" y="1284"/>
                  </a:lnTo>
                  <a:lnTo>
                    <a:pt x="1424" y="1282"/>
                  </a:lnTo>
                  <a:lnTo>
                    <a:pt x="1441" y="1280"/>
                  </a:lnTo>
                  <a:lnTo>
                    <a:pt x="1460" y="1276"/>
                  </a:lnTo>
                  <a:lnTo>
                    <a:pt x="1460" y="1276"/>
                  </a:lnTo>
                  <a:lnTo>
                    <a:pt x="1466" y="1242"/>
                  </a:lnTo>
                  <a:lnTo>
                    <a:pt x="1471" y="1208"/>
                  </a:lnTo>
                  <a:lnTo>
                    <a:pt x="1480" y="1142"/>
                  </a:lnTo>
                  <a:lnTo>
                    <a:pt x="1486" y="1076"/>
                  </a:lnTo>
                  <a:lnTo>
                    <a:pt x="1495" y="1003"/>
                  </a:lnTo>
                  <a:lnTo>
                    <a:pt x="1495" y="1003"/>
                  </a:lnTo>
                  <a:lnTo>
                    <a:pt x="1387" y="1004"/>
                  </a:lnTo>
                  <a:lnTo>
                    <a:pt x="1340" y="1006"/>
                  </a:lnTo>
                  <a:lnTo>
                    <a:pt x="1295" y="1007"/>
                  </a:lnTo>
                  <a:lnTo>
                    <a:pt x="1251" y="1010"/>
                  </a:lnTo>
                  <a:lnTo>
                    <a:pt x="1208" y="1014"/>
                  </a:lnTo>
                  <a:lnTo>
                    <a:pt x="1163" y="1018"/>
                  </a:lnTo>
                  <a:lnTo>
                    <a:pt x="1115" y="1023"/>
                  </a:lnTo>
                  <a:lnTo>
                    <a:pt x="1115" y="1023"/>
                  </a:lnTo>
                  <a:close/>
                  <a:moveTo>
                    <a:pt x="1631" y="1281"/>
                  </a:moveTo>
                  <a:lnTo>
                    <a:pt x="1631" y="1281"/>
                  </a:lnTo>
                  <a:lnTo>
                    <a:pt x="1628" y="1265"/>
                  </a:lnTo>
                  <a:lnTo>
                    <a:pt x="1623" y="1249"/>
                  </a:lnTo>
                  <a:lnTo>
                    <a:pt x="1616" y="1233"/>
                  </a:lnTo>
                  <a:lnTo>
                    <a:pt x="1608" y="1218"/>
                  </a:lnTo>
                  <a:lnTo>
                    <a:pt x="1600" y="1205"/>
                  </a:lnTo>
                  <a:lnTo>
                    <a:pt x="1590" y="1193"/>
                  </a:lnTo>
                  <a:lnTo>
                    <a:pt x="1579" y="1184"/>
                  </a:lnTo>
                  <a:lnTo>
                    <a:pt x="1570" y="1176"/>
                  </a:lnTo>
                  <a:lnTo>
                    <a:pt x="1570" y="1176"/>
                  </a:lnTo>
                  <a:lnTo>
                    <a:pt x="1559" y="1181"/>
                  </a:lnTo>
                  <a:lnTo>
                    <a:pt x="1550" y="1186"/>
                  </a:lnTo>
                  <a:lnTo>
                    <a:pt x="1541" y="1193"/>
                  </a:lnTo>
                  <a:lnTo>
                    <a:pt x="1533" y="1202"/>
                  </a:lnTo>
                  <a:lnTo>
                    <a:pt x="1528" y="1212"/>
                  </a:lnTo>
                  <a:lnTo>
                    <a:pt x="1523" y="1223"/>
                  </a:lnTo>
                  <a:lnTo>
                    <a:pt x="1518" y="1235"/>
                  </a:lnTo>
                  <a:lnTo>
                    <a:pt x="1516" y="1248"/>
                  </a:lnTo>
                  <a:lnTo>
                    <a:pt x="1516" y="1248"/>
                  </a:lnTo>
                  <a:lnTo>
                    <a:pt x="1514" y="1261"/>
                  </a:lnTo>
                  <a:lnTo>
                    <a:pt x="1514" y="1274"/>
                  </a:lnTo>
                  <a:lnTo>
                    <a:pt x="1514" y="1289"/>
                  </a:lnTo>
                  <a:lnTo>
                    <a:pt x="1515" y="1303"/>
                  </a:lnTo>
                  <a:lnTo>
                    <a:pt x="1517" y="1318"/>
                  </a:lnTo>
                  <a:lnTo>
                    <a:pt x="1521" y="1333"/>
                  </a:lnTo>
                  <a:lnTo>
                    <a:pt x="1524" y="1348"/>
                  </a:lnTo>
                  <a:lnTo>
                    <a:pt x="1528" y="1362"/>
                  </a:lnTo>
                  <a:lnTo>
                    <a:pt x="1532" y="1375"/>
                  </a:lnTo>
                  <a:lnTo>
                    <a:pt x="1538" y="1389"/>
                  </a:lnTo>
                  <a:lnTo>
                    <a:pt x="1543" y="1402"/>
                  </a:lnTo>
                  <a:lnTo>
                    <a:pt x="1550" y="1414"/>
                  </a:lnTo>
                  <a:lnTo>
                    <a:pt x="1555" y="1425"/>
                  </a:lnTo>
                  <a:lnTo>
                    <a:pt x="1561" y="1433"/>
                  </a:lnTo>
                  <a:lnTo>
                    <a:pt x="1568" y="1441"/>
                  </a:lnTo>
                  <a:lnTo>
                    <a:pt x="1574" y="1447"/>
                  </a:lnTo>
                  <a:lnTo>
                    <a:pt x="1574" y="1447"/>
                  </a:lnTo>
                  <a:lnTo>
                    <a:pt x="1583" y="1441"/>
                  </a:lnTo>
                  <a:lnTo>
                    <a:pt x="1590" y="1433"/>
                  </a:lnTo>
                  <a:lnTo>
                    <a:pt x="1598" y="1426"/>
                  </a:lnTo>
                  <a:lnTo>
                    <a:pt x="1604" y="1417"/>
                  </a:lnTo>
                  <a:lnTo>
                    <a:pt x="1609" y="1409"/>
                  </a:lnTo>
                  <a:lnTo>
                    <a:pt x="1615" y="1399"/>
                  </a:lnTo>
                  <a:lnTo>
                    <a:pt x="1619" y="1388"/>
                  </a:lnTo>
                  <a:lnTo>
                    <a:pt x="1623" y="1378"/>
                  </a:lnTo>
                  <a:lnTo>
                    <a:pt x="1627" y="1367"/>
                  </a:lnTo>
                  <a:lnTo>
                    <a:pt x="1629" y="1355"/>
                  </a:lnTo>
                  <a:lnTo>
                    <a:pt x="1631" y="1343"/>
                  </a:lnTo>
                  <a:lnTo>
                    <a:pt x="1632" y="1332"/>
                  </a:lnTo>
                  <a:lnTo>
                    <a:pt x="1633" y="1307"/>
                  </a:lnTo>
                  <a:lnTo>
                    <a:pt x="1631" y="1281"/>
                  </a:lnTo>
                  <a:lnTo>
                    <a:pt x="1631" y="1281"/>
                  </a:lnTo>
                  <a:close/>
                  <a:moveTo>
                    <a:pt x="1294" y="1256"/>
                  </a:moveTo>
                  <a:lnTo>
                    <a:pt x="1294" y="1256"/>
                  </a:lnTo>
                  <a:lnTo>
                    <a:pt x="1290" y="1247"/>
                  </a:lnTo>
                  <a:lnTo>
                    <a:pt x="1286" y="1236"/>
                  </a:lnTo>
                  <a:lnTo>
                    <a:pt x="1281" y="1224"/>
                  </a:lnTo>
                  <a:lnTo>
                    <a:pt x="1274" y="1213"/>
                  </a:lnTo>
                  <a:lnTo>
                    <a:pt x="1267" y="1202"/>
                  </a:lnTo>
                  <a:lnTo>
                    <a:pt x="1260" y="1195"/>
                  </a:lnTo>
                  <a:lnTo>
                    <a:pt x="1257" y="1191"/>
                  </a:lnTo>
                  <a:lnTo>
                    <a:pt x="1254" y="1189"/>
                  </a:lnTo>
                  <a:lnTo>
                    <a:pt x="1251" y="1188"/>
                  </a:lnTo>
                  <a:lnTo>
                    <a:pt x="1248" y="1189"/>
                  </a:lnTo>
                  <a:lnTo>
                    <a:pt x="1248" y="1189"/>
                  </a:lnTo>
                  <a:lnTo>
                    <a:pt x="1241" y="1192"/>
                  </a:lnTo>
                  <a:lnTo>
                    <a:pt x="1235" y="1197"/>
                  </a:lnTo>
                  <a:lnTo>
                    <a:pt x="1224" y="1205"/>
                  </a:lnTo>
                  <a:lnTo>
                    <a:pt x="1214" y="1216"/>
                  </a:lnTo>
                  <a:lnTo>
                    <a:pt x="1206" y="1228"/>
                  </a:lnTo>
                  <a:lnTo>
                    <a:pt x="1199" y="1242"/>
                  </a:lnTo>
                  <a:lnTo>
                    <a:pt x="1194" y="1256"/>
                  </a:lnTo>
                  <a:lnTo>
                    <a:pt x="1191" y="1271"/>
                  </a:lnTo>
                  <a:lnTo>
                    <a:pt x="1189" y="1287"/>
                  </a:lnTo>
                  <a:lnTo>
                    <a:pt x="1188" y="1303"/>
                  </a:lnTo>
                  <a:lnTo>
                    <a:pt x="1188" y="1319"/>
                  </a:lnTo>
                  <a:lnTo>
                    <a:pt x="1189" y="1335"/>
                  </a:lnTo>
                  <a:lnTo>
                    <a:pt x="1191" y="1350"/>
                  </a:lnTo>
                  <a:lnTo>
                    <a:pt x="1194" y="1366"/>
                  </a:lnTo>
                  <a:lnTo>
                    <a:pt x="1198" y="1380"/>
                  </a:lnTo>
                  <a:lnTo>
                    <a:pt x="1204" y="1394"/>
                  </a:lnTo>
                  <a:lnTo>
                    <a:pt x="1209" y="1407"/>
                  </a:lnTo>
                  <a:lnTo>
                    <a:pt x="1209" y="1407"/>
                  </a:lnTo>
                  <a:lnTo>
                    <a:pt x="1219" y="1426"/>
                  </a:lnTo>
                  <a:lnTo>
                    <a:pt x="1224" y="1435"/>
                  </a:lnTo>
                  <a:lnTo>
                    <a:pt x="1230" y="1445"/>
                  </a:lnTo>
                  <a:lnTo>
                    <a:pt x="1238" y="1453"/>
                  </a:lnTo>
                  <a:lnTo>
                    <a:pt x="1245" y="1459"/>
                  </a:lnTo>
                  <a:lnTo>
                    <a:pt x="1250" y="1461"/>
                  </a:lnTo>
                  <a:lnTo>
                    <a:pt x="1255" y="1462"/>
                  </a:lnTo>
                  <a:lnTo>
                    <a:pt x="1260" y="1463"/>
                  </a:lnTo>
                  <a:lnTo>
                    <a:pt x="1266" y="1462"/>
                  </a:lnTo>
                  <a:lnTo>
                    <a:pt x="1266" y="1462"/>
                  </a:lnTo>
                  <a:lnTo>
                    <a:pt x="1274" y="1456"/>
                  </a:lnTo>
                  <a:lnTo>
                    <a:pt x="1282" y="1448"/>
                  </a:lnTo>
                  <a:lnTo>
                    <a:pt x="1287" y="1438"/>
                  </a:lnTo>
                  <a:lnTo>
                    <a:pt x="1293" y="1427"/>
                  </a:lnTo>
                  <a:lnTo>
                    <a:pt x="1297" y="1414"/>
                  </a:lnTo>
                  <a:lnTo>
                    <a:pt x="1300" y="1400"/>
                  </a:lnTo>
                  <a:lnTo>
                    <a:pt x="1302" y="1386"/>
                  </a:lnTo>
                  <a:lnTo>
                    <a:pt x="1304" y="1370"/>
                  </a:lnTo>
                  <a:lnTo>
                    <a:pt x="1304" y="1355"/>
                  </a:lnTo>
                  <a:lnTo>
                    <a:pt x="1304" y="1339"/>
                  </a:lnTo>
                  <a:lnTo>
                    <a:pt x="1303" y="1309"/>
                  </a:lnTo>
                  <a:lnTo>
                    <a:pt x="1299" y="1280"/>
                  </a:lnTo>
                  <a:lnTo>
                    <a:pt x="1294" y="1256"/>
                  </a:lnTo>
                  <a:lnTo>
                    <a:pt x="1294" y="1256"/>
                  </a:lnTo>
                  <a:close/>
                  <a:moveTo>
                    <a:pt x="910" y="1287"/>
                  </a:moveTo>
                  <a:lnTo>
                    <a:pt x="910" y="1287"/>
                  </a:lnTo>
                  <a:lnTo>
                    <a:pt x="909" y="1304"/>
                  </a:lnTo>
                  <a:lnTo>
                    <a:pt x="910" y="1324"/>
                  </a:lnTo>
                  <a:lnTo>
                    <a:pt x="912" y="1345"/>
                  </a:lnTo>
                  <a:lnTo>
                    <a:pt x="916" y="1368"/>
                  </a:lnTo>
                  <a:lnTo>
                    <a:pt x="923" y="1405"/>
                  </a:lnTo>
                  <a:lnTo>
                    <a:pt x="926" y="1417"/>
                  </a:lnTo>
                  <a:lnTo>
                    <a:pt x="929" y="1425"/>
                  </a:lnTo>
                  <a:lnTo>
                    <a:pt x="929" y="1425"/>
                  </a:lnTo>
                  <a:lnTo>
                    <a:pt x="932" y="1433"/>
                  </a:lnTo>
                  <a:lnTo>
                    <a:pt x="936" y="1444"/>
                  </a:lnTo>
                  <a:lnTo>
                    <a:pt x="939" y="1453"/>
                  </a:lnTo>
                  <a:lnTo>
                    <a:pt x="943" y="1460"/>
                  </a:lnTo>
                  <a:lnTo>
                    <a:pt x="943" y="1460"/>
                  </a:lnTo>
                  <a:lnTo>
                    <a:pt x="950" y="1469"/>
                  </a:lnTo>
                  <a:lnTo>
                    <a:pt x="956" y="1474"/>
                  </a:lnTo>
                  <a:lnTo>
                    <a:pt x="963" y="1476"/>
                  </a:lnTo>
                  <a:lnTo>
                    <a:pt x="969" y="1476"/>
                  </a:lnTo>
                  <a:lnTo>
                    <a:pt x="976" y="1475"/>
                  </a:lnTo>
                  <a:lnTo>
                    <a:pt x="982" y="1471"/>
                  </a:lnTo>
                  <a:lnTo>
                    <a:pt x="987" y="1466"/>
                  </a:lnTo>
                  <a:lnTo>
                    <a:pt x="994" y="1460"/>
                  </a:lnTo>
                  <a:lnTo>
                    <a:pt x="999" y="1453"/>
                  </a:lnTo>
                  <a:lnTo>
                    <a:pt x="1003" y="1444"/>
                  </a:lnTo>
                  <a:lnTo>
                    <a:pt x="1012" y="1427"/>
                  </a:lnTo>
                  <a:lnTo>
                    <a:pt x="1017" y="1410"/>
                  </a:lnTo>
                  <a:lnTo>
                    <a:pt x="1020" y="1402"/>
                  </a:lnTo>
                  <a:lnTo>
                    <a:pt x="1021" y="1396"/>
                  </a:lnTo>
                  <a:lnTo>
                    <a:pt x="1021" y="1396"/>
                  </a:lnTo>
                  <a:lnTo>
                    <a:pt x="1021" y="1390"/>
                  </a:lnTo>
                  <a:lnTo>
                    <a:pt x="1020" y="1383"/>
                  </a:lnTo>
                  <a:lnTo>
                    <a:pt x="1016" y="1367"/>
                  </a:lnTo>
                  <a:lnTo>
                    <a:pt x="1014" y="1351"/>
                  </a:lnTo>
                  <a:lnTo>
                    <a:pt x="1012" y="1337"/>
                  </a:lnTo>
                  <a:lnTo>
                    <a:pt x="1012" y="1337"/>
                  </a:lnTo>
                  <a:lnTo>
                    <a:pt x="1013" y="1324"/>
                  </a:lnTo>
                  <a:lnTo>
                    <a:pt x="1014" y="1310"/>
                  </a:lnTo>
                  <a:lnTo>
                    <a:pt x="1018" y="1283"/>
                  </a:lnTo>
                  <a:lnTo>
                    <a:pt x="1022" y="1261"/>
                  </a:lnTo>
                  <a:lnTo>
                    <a:pt x="1023" y="1253"/>
                  </a:lnTo>
                  <a:lnTo>
                    <a:pt x="1023" y="1248"/>
                  </a:lnTo>
                  <a:lnTo>
                    <a:pt x="1023" y="1248"/>
                  </a:lnTo>
                  <a:lnTo>
                    <a:pt x="1020" y="1239"/>
                  </a:lnTo>
                  <a:lnTo>
                    <a:pt x="1014" y="1232"/>
                  </a:lnTo>
                  <a:lnTo>
                    <a:pt x="1007" y="1224"/>
                  </a:lnTo>
                  <a:lnTo>
                    <a:pt x="998" y="1217"/>
                  </a:lnTo>
                  <a:lnTo>
                    <a:pt x="980" y="1204"/>
                  </a:lnTo>
                  <a:lnTo>
                    <a:pt x="964" y="1195"/>
                  </a:lnTo>
                  <a:lnTo>
                    <a:pt x="964" y="1195"/>
                  </a:lnTo>
                  <a:lnTo>
                    <a:pt x="956" y="1201"/>
                  </a:lnTo>
                  <a:lnTo>
                    <a:pt x="949" y="1210"/>
                  </a:lnTo>
                  <a:lnTo>
                    <a:pt x="940" y="1219"/>
                  </a:lnTo>
                  <a:lnTo>
                    <a:pt x="932" y="1231"/>
                  </a:lnTo>
                  <a:lnTo>
                    <a:pt x="924" y="1244"/>
                  </a:lnTo>
                  <a:lnTo>
                    <a:pt x="918" y="1257"/>
                  </a:lnTo>
                  <a:lnTo>
                    <a:pt x="914" y="1272"/>
                  </a:lnTo>
                  <a:lnTo>
                    <a:pt x="910" y="1287"/>
                  </a:lnTo>
                  <a:lnTo>
                    <a:pt x="910" y="1287"/>
                  </a:lnTo>
                  <a:close/>
                  <a:moveTo>
                    <a:pt x="1168" y="1271"/>
                  </a:moveTo>
                  <a:lnTo>
                    <a:pt x="1168" y="1271"/>
                  </a:lnTo>
                  <a:lnTo>
                    <a:pt x="1159" y="1261"/>
                  </a:lnTo>
                  <a:lnTo>
                    <a:pt x="1149" y="1249"/>
                  </a:lnTo>
                  <a:lnTo>
                    <a:pt x="1139" y="1237"/>
                  </a:lnTo>
                  <a:lnTo>
                    <a:pt x="1129" y="1227"/>
                  </a:lnTo>
                  <a:lnTo>
                    <a:pt x="1118" y="1217"/>
                  </a:lnTo>
                  <a:lnTo>
                    <a:pt x="1113" y="1213"/>
                  </a:lnTo>
                  <a:lnTo>
                    <a:pt x="1106" y="1208"/>
                  </a:lnTo>
                  <a:lnTo>
                    <a:pt x="1100" y="1205"/>
                  </a:lnTo>
                  <a:lnTo>
                    <a:pt x="1092" y="1203"/>
                  </a:lnTo>
                  <a:lnTo>
                    <a:pt x="1085" y="1202"/>
                  </a:lnTo>
                  <a:lnTo>
                    <a:pt x="1076" y="1202"/>
                  </a:lnTo>
                  <a:lnTo>
                    <a:pt x="1076" y="1202"/>
                  </a:lnTo>
                  <a:lnTo>
                    <a:pt x="1075" y="1208"/>
                  </a:lnTo>
                  <a:lnTo>
                    <a:pt x="1072" y="1215"/>
                  </a:lnTo>
                  <a:lnTo>
                    <a:pt x="1069" y="1220"/>
                  </a:lnTo>
                  <a:lnTo>
                    <a:pt x="1063" y="1224"/>
                  </a:lnTo>
                  <a:lnTo>
                    <a:pt x="1054" y="1234"/>
                  </a:lnTo>
                  <a:lnTo>
                    <a:pt x="1049" y="1239"/>
                  </a:lnTo>
                  <a:lnTo>
                    <a:pt x="1045" y="1246"/>
                  </a:lnTo>
                  <a:lnTo>
                    <a:pt x="1045" y="1246"/>
                  </a:lnTo>
                  <a:lnTo>
                    <a:pt x="1041" y="1256"/>
                  </a:lnTo>
                  <a:lnTo>
                    <a:pt x="1038" y="1266"/>
                  </a:lnTo>
                  <a:lnTo>
                    <a:pt x="1036" y="1278"/>
                  </a:lnTo>
                  <a:lnTo>
                    <a:pt x="1033" y="1291"/>
                  </a:lnTo>
                  <a:lnTo>
                    <a:pt x="1033" y="1304"/>
                  </a:lnTo>
                  <a:lnTo>
                    <a:pt x="1032" y="1317"/>
                  </a:lnTo>
                  <a:lnTo>
                    <a:pt x="1033" y="1330"/>
                  </a:lnTo>
                  <a:lnTo>
                    <a:pt x="1035" y="1344"/>
                  </a:lnTo>
                  <a:lnTo>
                    <a:pt x="1039" y="1372"/>
                  </a:lnTo>
                  <a:lnTo>
                    <a:pt x="1045" y="1398"/>
                  </a:lnTo>
                  <a:lnTo>
                    <a:pt x="1049" y="1410"/>
                  </a:lnTo>
                  <a:lnTo>
                    <a:pt x="1054" y="1420"/>
                  </a:lnTo>
                  <a:lnTo>
                    <a:pt x="1059" y="1431"/>
                  </a:lnTo>
                  <a:lnTo>
                    <a:pt x="1063" y="1440"/>
                  </a:lnTo>
                  <a:lnTo>
                    <a:pt x="1063" y="1440"/>
                  </a:lnTo>
                  <a:lnTo>
                    <a:pt x="1081" y="1466"/>
                  </a:lnTo>
                  <a:lnTo>
                    <a:pt x="1089" y="1478"/>
                  </a:lnTo>
                  <a:lnTo>
                    <a:pt x="1098" y="1487"/>
                  </a:lnTo>
                  <a:lnTo>
                    <a:pt x="1102" y="1491"/>
                  </a:lnTo>
                  <a:lnTo>
                    <a:pt x="1107" y="1493"/>
                  </a:lnTo>
                  <a:lnTo>
                    <a:pt x="1113" y="1494"/>
                  </a:lnTo>
                  <a:lnTo>
                    <a:pt x="1118" y="1494"/>
                  </a:lnTo>
                  <a:lnTo>
                    <a:pt x="1123" y="1494"/>
                  </a:lnTo>
                  <a:lnTo>
                    <a:pt x="1130" y="1492"/>
                  </a:lnTo>
                  <a:lnTo>
                    <a:pt x="1136" y="1488"/>
                  </a:lnTo>
                  <a:lnTo>
                    <a:pt x="1143" y="1483"/>
                  </a:lnTo>
                  <a:lnTo>
                    <a:pt x="1143" y="1483"/>
                  </a:lnTo>
                  <a:lnTo>
                    <a:pt x="1149" y="1476"/>
                  </a:lnTo>
                  <a:lnTo>
                    <a:pt x="1155" y="1470"/>
                  </a:lnTo>
                  <a:lnTo>
                    <a:pt x="1160" y="1461"/>
                  </a:lnTo>
                  <a:lnTo>
                    <a:pt x="1164" y="1451"/>
                  </a:lnTo>
                  <a:lnTo>
                    <a:pt x="1167" y="1443"/>
                  </a:lnTo>
                  <a:lnTo>
                    <a:pt x="1169" y="1432"/>
                  </a:lnTo>
                  <a:lnTo>
                    <a:pt x="1174" y="1412"/>
                  </a:lnTo>
                  <a:lnTo>
                    <a:pt x="1174" y="1412"/>
                  </a:lnTo>
                  <a:lnTo>
                    <a:pt x="1174" y="1410"/>
                  </a:lnTo>
                  <a:lnTo>
                    <a:pt x="1175" y="1408"/>
                  </a:lnTo>
                  <a:lnTo>
                    <a:pt x="1179" y="1405"/>
                  </a:lnTo>
                  <a:lnTo>
                    <a:pt x="1183" y="1403"/>
                  </a:lnTo>
                  <a:lnTo>
                    <a:pt x="1187" y="1401"/>
                  </a:lnTo>
                  <a:lnTo>
                    <a:pt x="1187" y="1401"/>
                  </a:lnTo>
                  <a:lnTo>
                    <a:pt x="1179" y="1387"/>
                  </a:lnTo>
                  <a:lnTo>
                    <a:pt x="1174" y="1371"/>
                  </a:lnTo>
                  <a:lnTo>
                    <a:pt x="1169" y="1354"/>
                  </a:lnTo>
                  <a:lnTo>
                    <a:pt x="1166" y="1337"/>
                  </a:lnTo>
                  <a:lnTo>
                    <a:pt x="1165" y="1320"/>
                  </a:lnTo>
                  <a:lnTo>
                    <a:pt x="1164" y="1303"/>
                  </a:lnTo>
                  <a:lnTo>
                    <a:pt x="1166" y="1286"/>
                  </a:lnTo>
                  <a:lnTo>
                    <a:pt x="1168" y="1271"/>
                  </a:lnTo>
                  <a:lnTo>
                    <a:pt x="1168" y="1271"/>
                  </a:lnTo>
                  <a:close/>
                  <a:moveTo>
                    <a:pt x="1651" y="1279"/>
                  </a:moveTo>
                  <a:lnTo>
                    <a:pt x="1651" y="1279"/>
                  </a:lnTo>
                  <a:lnTo>
                    <a:pt x="1652" y="1295"/>
                  </a:lnTo>
                  <a:lnTo>
                    <a:pt x="1653" y="1313"/>
                  </a:lnTo>
                  <a:lnTo>
                    <a:pt x="1653" y="1348"/>
                  </a:lnTo>
                  <a:lnTo>
                    <a:pt x="1653" y="1348"/>
                  </a:lnTo>
                  <a:lnTo>
                    <a:pt x="1680" y="1342"/>
                  </a:lnTo>
                  <a:lnTo>
                    <a:pt x="1707" y="1338"/>
                  </a:lnTo>
                  <a:lnTo>
                    <a:pt x="1732" y="1335"/>
                  </a:lnTo>
                  <a:lnTo>
                    <a:pt x="1757" y="1333"/>
                  </a:lnTo>
                  <a:lnTo>
                    <a:pt x="1809" y="1329"/>
                  </a:lnTo>
                  <a:lnTo>
                    <a:pt x="1861" y="1327"/>
                  </a:lnTo>
                  <a:lnTo>
                    <a:pt x="1861" y="1327"/>
                  </a:lnTo>
                  <a:lnTo>
                    <a:pt x="1863" y="1324"/>
                  </a:lnTo>
                  <a:lnTo>
                    <a:pt x="1865" y="1322"/>
                  </a:lnTo>
                  <a:lnTo>
                    <a:pt x="1869" y="1314"/>
                  </a:lnTo>
                  <a:lnTo>
                    <a:pt x="1871" y="1306"/>
                  </a:lnTo>
                  <a:lnTo>
                    <a:pt x="1871" y="1297"/>
                  </a:lnTo>
                  <a:lnTo>
                    <a:pt x="1870" y="1289"/>
                  </a:lnTo>
                  <a:lnTo>
                    <a:pt x="1866" y="1280"/>
                  </a:lnTo>
                  <a:lnTo>
                    <a:pt x="1863" y="1274"/>
                  </a:lnTo>
                  <a:lnTo>
                    <a:pt x="1858" y="1268"/>
                  </a:lnTo>
                  <a:lnTo>
                    <a:pt x="1858" y="1268"/>
                  </a:lnTo>
                  <a:lnTo>
                    <a:pt x="1832" y="1268"/>
                  </a:lnTo>
                  <a:lnTo>
                    <a:pt x="1806" y="1271"/>
                  </a:lnTo>
                  <a:lnTo>
                    <a:pt x="1753" y="1276"/>
                  </a:lnTo>
                  <a:lnTo>
                    <a:pt x="1726" y="1279"/>
                  </a:lnTo>
                  <a:lnTo>
                    <a:pt x="1700" y="1280"/>
                  </a:lnTo>
                  <a:lnTo>
                    <a:pt x="1675" y="1281"/>
                  </a:lnTo>
                  <a:lnTo>
                    <a:pt x="1663" y="1280"/>
                  </a:lnTo>
                  <a:lnTo>
                    <a:pt x="1651" y="1279"/>
                  </a:lnTo>
                  <a:lnTo>
                    <a:pt x="1651" y="1279"/>
                  </a:lnTo>
                  <a:close/>
                  <a:moveTo>
                    <a:pt x="1319" y="1312"/>
                  </a:moveTo>
                  <a:lnTo>
                    <a:pt x="1319" y="1312"/>
                  </a:lnTo>
                  <a:lnTo>
                    <a:pt x="1323" y="1326"/>
                  </a:lnTo>
                  <a:lnTo>
                    <a:pt x="1324" y="1341"/>
                  </a:lnTo>
                  <a:lnTo>
                    <a:pt x="1325" y="1356"/>
                  </a:lnTo>
                  <a:lnTo>
                    <a:pt x="1325" y="1375"/>
                  </a:lnTo>
                  <a:lnTo>
                    <a:pt x="1325" y="1375"/>
                  </a:lnTo>
                  <a:lnTo>
                    <a:pt x="1338" y="1372"/>
                  </a:lnTo>
                  <a:lnTo>
                    <a:pt x="1349" y="1370"/>
                  </a:lnTo>
                  <a:lnTo>
                    <a:pt x="1373" y="1367"/>
                  </a:lnTo>
                  <a:lnTo>
                    <a:pt x="1395" y="1366"/>
                  </a:lnTo>
                  <a:lnTo>
                    <a:pt x="1418" y="1366"/>
                  </a:lnTo>
                  <a:lnTo>
                    <a:pt x="1438" y="1365"/>
                  </a:lnTo>
                  <a:lnTo>
                    <a:pt x="1461" y="1364"/>
                  </a:lnTo>
                  <a:lnTo>
                    <a:pt x="1482" y="1359"/>
                  </a:lnTo>
                  <a:lnTo>
                    <a:pt x="1494" y="1356"/>
                  </a:lnTo>
                  <a:lnTo>
                    <a:pt x="1506" y="1353"/>
                  </a:lnTo>
                  <a:lnTo>
                    <a:pt x="1506" y="1353"/>
                  </a:lnTo>
                  <a:lnTo>
                    <a:pt x="1503" y="1338"/>
                  </a:lnTo>
                  <a:lnTo>
                    <a:pt x="1500" y="1323"/>
                  </a:lnTo>
                  <a:lnTo>
                    <a:pt x="1493" y="1294"/>
                  </a:lnTo>
                  <a:lnTo>
                    <a:pt x="1493" y="1294"/>
                  </a:lnTo>
                  <a:lnTo>
                    <a:pt x="1454" y="1301"/>
                  </a:lnTo>
                  <a:lnTo>
                    <a:pt x="1412" y="1306"/>
                  </a:lnTo>
                  <a:lnTo>
                    <a:pt x="1367" y="1309"/>
                  </a:lnTo>
                  <a:lnTo>
                    <a:pt x="1319" y="1312"/>
                  </a:lnTo>
                  <a:lnTo>
                    <a:pt x="1319" y="1312"/>
                  </a:lnTo>
                  <a:close/>
                  <a:moveTo>
                    <a:pt x="660" y="1333"/>
                  </a:moveTo>
                  <a:lnTo>
                    <a:pt x="660" y="1333"/>
                  </a:lnTo>
                  <a:lnTo>
                    <a:pt x="655" y="1343"/>
                  </a:lnTo>
                  <a:lnTo>
                    <a:pt x="650" y="1354"/>
                  </a:lnTo>
                  <a:lnTo>
                    <a:pt x="646" y="1364"/>
                  </a:lnTo>
                  <a:lnTo>
                    <a:pt x="645" y="1369"/>
                  </a:lnTo>
                  <a:lnTo>
                    <a:pt x="645" y="1373"/>
                  </a:lnTo>
                  <a:lnTo>
                    <a:pt x="645" y="1373"/>
                  </a:lnTo>
                  <a:lnTo>
                    <a:pt x="704" y="1373"/>
                  </a:lnTo>
                  <a:lnTo>
                    <a:pt x="765" y="1372"/>
                  </a:lnTo>
                  <a:lnTo>
                    <a:pt x="795" y="1371"/>
                  </a:lnTo>
                  <a:lnTo>
                    <a:pt x="827" y="1369"/>
                  </a:lnTo>
                  <a:lnTo>
                    <a:pt x="859" y="1367"/>
                  </a:lnTo>
                  <a:lnTo>
                    <a:pt x="892" y="1363"/>
                  </a:lnTo>
                  <a:lnTo>
                    <a:pt x="892" y="1363"/>
                  </a:lnTo>
                  <a:lnTo>
                    <a:pt x="891" y="1352"/>
                  </a:lnTo>
                  <a:lnTo>
                    <a:pt x="891" y="1341"/>
                  </a:lnTo>
                  <a:lnTo>
                    <a:pt x="891" y="1337"/>
                  </a:lnTo>
                  <a:lnTo>
                    <a:pt x="890" y="1333"/>
                  </a:lnTo>
                  <a:lnTo>
                    <a:pt x="888" y="1328"/>
                  </a:lnTo>
                  <a:lnTo>
                    <a:pt x="885" y="1325"/>
                  </a:lnTo>
                  <a:lnTo>
                    <a:pt x="885" y="1325"/>
                  </a:lnTo>
                  <a:lnTo>
                    <a:pt x="828" y="1325"/>
                  </a:lnTo>
                  <a:lnTo>
                    <a:pt x="769" y="1324"/>
                  </a:lnTo>
                  <a:lnTo>
                    <a:pt x="740" y="1325"/>
                  </a:lnTo>
                  <a:lnTo>
                    <a:pt x="712" y="1326"/>
                  </a:lnTo>
                  <a:lnTo>
                    <a:pt x="684" y="1328"/>
                  </a:lnTo>
                  <a:lnTo>
                    <a:pt x="660" y="1333"/>
                  </a:lnTo>
                  <a:lnTo>
                    <a:pt x="660" y="1333"/>
                  </a:lnTo>
                  <a:close/>
                  <a:moveTo>
                    <a:pt x="1100" y="1517"/>
                  </a:moveTo>
                  <a:lnTo>
                    <a:pt x="1100" y="1517"/>
                  </a:lnTo>
                  <a:lnTo>
                    <a:pt x="1089" y="1507"/>
                  </a:lnTo>
                  <a:lnTo>
                    <a:pt x="1079" y="1499"/>
                  </a:lnTo>
                  <a:lnTo>
                    <a:pt x="1071" y="1488"/>
                  </a:lnTo>
                  <a:lnTo>
                    <a:pt x="1063" y="1477"/>
                  </a:lnTo>
                  <a:lnTo>
                    <a:pt x="1048" y="1454"/>
                  </a:lnTo>
                  <a:lnTo>
                    <a:pt x="1036" y="1429"/>
                  </a:lnTo>
                  <a:lnTo>
                    <a:pt x="1036" y="1429"/>
                  </a:lnTo>
                  <a:lnTo>
                    <a:pt x="1027" y="1448"/>
                  </a:lnTo>
                  <a:lnTo>
                    <a:pt x="1016" y="1468"/>
                  </a:lnTo>
                  <a:lnTo>
                    <a:pt x="1010" y="1476"/>
                  </a:lnTo>
                  <a:lnTo>
                    <a:pt x="1003" y="1485"/>
                  </a:lnTo>
                  <a:lnTo>
                    <a:pt x="997" y="1493"/>
                  </a:lnTo>
                  <a:lnTo>
                    <a:pt x="990" y="1500"/>
                  </a:lnTo>
                  <a:lnTo>
                    <a:pt x="983" y="1505"/>
                  </a:lnTo>
                  <a:lnTo>
                    <a:pt x="976" y="1508"/>
                  </a:lnTo>
                  <a:lnTo>
                    <a:pt x="968" y="1510"/>
                  </a:lnTo>
                  <a:lnTo>
                    <a:pt x="961" y="1510"/>
                  </a:lnTo>
                  <a:lnTo>
                    <a:pt x="953" y="1508"/>
                  </a:lnTo>
                  <a:lnTo>
                    <a:pt x="947" y="1503"/>
                  </a:lnTo>
                  <a:lnTo>
                    <a:pt x="940" y="1496"/>
                  </a:lnTo>
                  <a:lnTo>
                    <a:pt x="933" y="1486"/>
                  </a:lnTo>
                  <a:lnTo>
                    <a:pt x="933" y="1486"/>
                  </a:lnTo>
                  <a:lnTo>
                    <a:pt x="922" y="1463"/>
                  </a:lnTo>
                  <a:lnTo>
                    <a:pt x="912" y="1439"/>
                  </a:lnTo>
                  <a:lnTo>
                    <a:pt x="905" y="1414"/>
                  </a:lnTo>
                  <a:lnTo>
                    <a:pt x="900" y="1388"/>
                  </a:lnTo>
                  <a:lnTo>
                    <a:pt x="900" y="1388"/>
                  </a:lnTo>
                  <a:lnTo>
                    <a:pt x="885" y="1386"/>
                  </a:lnTo>
                  <a:lnTo>
                    <a:pt x="870" y="1385"/>
                  </a:lnTo>
                  <a:lnTo>
                    <a:pt x="854" y="1386"/>
                  </a:lnTo>
                  <a:lnTo>
                    <a:pt x="836" y="1388"/>
                  </a:lnTo>
                  <a:lnTo>
                    <a:pt x="801" y="1393"/>
                  </a:lnTo>
                  <a:lnTo>
                    <a:pt x="783" y="1395"/>
                  </a:lnTo>
                  <a:lnTo>
                    <a:pt x="765" y="1396"/>
                  </a:lnTo>
                  <a:lnTo>
                    <a:pt x="765" y="1396"/>
                  </a:lnTo>
                  <a:lnTo>
                    <a:pt x="728" y="1397"/>
                  </a:lnTo>
                  <a:lnTo>
                    <a:pt x="693" y="1396"/>
                  </a:lnTo>
                  <a:lnTo>
                    <a:pt x="659" y="1395"/>
                  </a:lnTo>
                  <a:lnTo>
                    <a:pt x="624" y="1394"/>
                  </a:lnTo>
                  <a:lnTo>
                    <a:pt x="624" y="1394"/>
                  </a:lnTo>
                  <a:lnTo>
                    <a:pt x="608" y="1417"/>
                  </a:lnTo>
                  <a:lnTo>
                    <a:pt x="591" y="1439"/>
                  </a:lnTo>
                  <a:lnTo>
                    <a:pt x="573" y="1459"/>
                  </a:lnTo>
                  <a:lnTo>
                    <a:pt x="563" y="1470"/>
                  </a:lnTo>
                  <a:lnTo>
                    <a:pt x="553" y="1478"/>
                  </a:lnTo>
                  <a:lnTo>
                    <a:pt x="542" y="1488"/>
                  </a:lnTo>
                  <a:lnTo>
                    <a:pt x="531" y="1495"/>
                  </a:lnTo>
                  <a:lnTo>
                    <a:pt x="519" y="1503"/>
                  </a:lnTo>
                  <a:lnTo>
                    <a:pt x="507" y="1510"/>
                  </a:lnTo>
                  <a:lnTo>
                    <a:pt x="494" y="1517"/>
                  </a:lnTo>
                  <a:lnTo>
                    <a:pt x="480" y="1522"/>
                  </a:lnTo>
                  <a:lnTo>
                    <a:pt x="466" y="1528"/>
                  </a:lnTo>
                  <a:lnTo>
                    <a:pt x="450" y="1532"/>
                  </a:lnTo>
                  <a:lnTo>
                    <a:pt x="450" y="1532"/>
                  </a:lnTo>
                  <a:lnTo>
                    <a:pt x="451" y="1552"/>
                  </a:lnTo>
                  <a:lnTo>
                    <a:pt x="449" y="1575"/>
                  </a:lnTo>
                  <a:lnTo>
                    <a:pt x="446" y="1597"/>
                  </a:lnTo>
                  <a:lnTo>
                    <a:pt x="442" y="1619"/>
                  </a:lnTo>
                  <a:lnTo>
                    <a:pt x="442" y="1619"/>
                  </a:lnTo>
                  <a:lnTo>
                    <a:pt x="450" y="1616"/>
                  </a:lnTo>
                  <a:lnTo>
                    <a:pt x="457" y="1615"/>
                  </a:lnTo>
                  <a:lnTo>
                    <a:pt x="470" y="1611"/>
                  </a:lnTo>
                  <a:lnTo>
                    <a:pt x="470" y="1611"/>
                  </a:lnTo>
                  <a:lnTo>
                    <a:pt x="473" y="1597"/>
                  </a:lnTo>
                  <a:lnTo>
                    <a:pt x="479" y="1581"/>
                  </a:lnTo>
                  <a:lnTo>
                    <a:pt x="486" y="1564"/>
                  </a:lnTo>
                  <a:lnTo>
                    <a:pt x="495" y="1547"/>
                  </a:lnTo>
                  <a:lnTo>
                    <a:pt x="500" y="1538"/>
                  </a:lnTo>
                  <a:lnTo>
                    <a:pt x="506" y="1531"/>
                  </a:lnTo>
                  <a:lnTo>
                    <a:pt x="512" y="1524"/>
                  </a:lnTo>
                  <a:lnTo>
                    <a:pt x="519" y="1519"/>
                  </a:lnTo>
                  <a:lnTo>
                    <a:pt x="527" y="1515"/>
                  </a:lnTo>
                  <a:lnTo>
                    <a:pt x="534" y="1511"/>
                  </a:lnTo>
                  <a:lnTo>
                    <a:pt x="543" y="1510"/>
                  </a:lnTo>
                  <a:lnTo>
                    <a:pt x="553" y="1511"/>
                  </a:lnTo>
                  <a:lnTo>
                    <a:pt x="553" y="1511"/>
                  </a:lnTo>
                  <a:lnTo>
                    <a:pt x="558" y="1513"/>
                  </a:lnTo>
                  <a:lnTo>
                    <a:pt x="562" y="1515"/>
                  </a:lnTo>
                  <a:lnTo>
                    <a:pt x="570" y="1520"/>
                  </a:lnTo>
                  <a:lnTo>
                    <a:pt x="577" y="1526"/>
                  </a:lnTo>
                  <a:lnTo>
                    <a:pt x="583" y="1530"/>
                  </a:lnTo>
                  <a:lnTo>
                    <a:pt x="588" y="1532"/>
                  </a:lnTo>
                  <a:lnTo>
                    <a:pt x="588" y="1532"/>
                  </a:lnTo>
                  <a:lnTo>
                    <a:pt x="604" y="1521"/>
                  </a:lnTo>
                  <a:lnTo>
                    <a:pt x="612" y="1516"/>
                  </a:lnTo>
                  <a:lnTo>
                    <a:pt x="620" y="1511"/>
                  </a:lnTo>
                  <a:lnTo>
                    <a:pt x="629" y="1508"/>
                  </a:lnTo>
                  <a:lnTo>
                    <a:pt x="638" y="1505"/>
                  </a:lnTo>
                  <a:lnTo>
                    <a:pt x="649" y="1504"/>
                  </a:lnTo>
                  <a:lnTo>
                    <a:pt x="660" y="1504"/>
                  </a:lnTo>
                  <a:lnTo>
                    <a:pt x="660" y="1504"/>
                  </a:lnTo>
                  <a:lnTo>
                    <a:pt x="678" y="1532"/>
                  </a:lnTo>
                  <a:lnTo>
                    <a:pt x="685" y="1547"/>
                  </a:lnTo>
                  <a:lnTo>
                    <a:pt x="693" y="1562"/>
                  </a:lnTo>
                  <a:lnTo>
                    <a:pt x="699" y="1578"/>
                  </a:lnTo>
                  <a:lnTo>
                    <a:pt x="706" y="1596"/>
                  </a:lnTo>
                  <a:lnTo>
                    <a:pt x="710" y="1615"/>
                  </a:lnTo>
                  <a:lnTo>
                    <a:pt x="713" y="1637"/>
                  </a:lnTo>
                  <a:lnTo>
                    <a:pt x="713" y="1637"/>
                  </a:lnTo>
                  <a:lnTo>
                    <a:pt x="758" y="1631"/>
                  </a:lnTo>
                  <a:lnTo>
                    <a:pt x="799" y="1628"/>
                  </a:lnTo>
                  <a:lnTo>
                    <a:pt x="839" y="1626"/>
                  </a:lnTo>
                  <a:lnTo>
                    <a:pt x="876" y="1626"/>
                  </a:lnTo>
                  <a:lnTo>
                    <a:pt x="914" y="1625"/>
                  </a:lnTo>
                  <a:lnTo>
                    <a:pt x="951" y="1624"/>
                  </a:lnTo>
                  <a:lnTo>
                    <a:pt x="990" y="1621"/>
                  </a:lnTo>
                  <a:lnTo>
                    <a:pt x="1030" y="1616"/>
                  </a:lnTo>
                  <a:lnTo>
                    <a:pt x="1030" y="1616"/>
                  </a:lnTo>
                  <a:lnTo>
                    <a:pt x="1032" y="1596"/>
                  </a:lnTo>
                  <a:lnTo>
                    <a:pt x="1037" y="1578"/>
                  </a:lnTo>
                  <a:lnTo>
                    <a:pt x="1042" y="1560"/>
                  </a:lnTo>
                  <a:lnTo>
                    <a:pt x="1045" y="1552"/>
                  </a:lnTo>
                  <a:lnTo>
                    <a:pt x="1048" y="1545"/>
                  </a:lnTo>
                  <a:lnTo>
                    <a:pt x="1053" y="1537"/>
                  </a:lnTo>
                  <a:lnTo>
                    <a:pt x="1058" y="1531"/>
                  </a:lnTo>
                  <a:lnTo>
                    <a:pt x="1063" y="1526"/>
                  </a:lnTo>
                  <a:lnTo>
                    <a:pt x="1070" y="1522"/>
                  </a:lnTo>
                  <a:lnTo>
                    <a:pt x="1076" y="1519"/>
                  </a:lnTo>
                  <a:lnTo>
                    <a:pt x="1083" y="1517"/>
                  </a:lnTo>
                  <a:lnTo>
                    <a:pt x="1091" y="1516"/>
                  </a:lnTo>
                  <a:lnTo>
                    <a:pt x="1100" y="1517"/>
                  </a:lnTo>
                  <a:lnTo>
                    <a:pt x="1100" y="1517"/>
                  </a:lnTo>
                  <a:close/>
                  <a:moveTo>
                    <a:pt x="1325" y="1392"/>
                  </a:moveTo>
                  <a:lnTo>
                    <a:pt x="1325" y="1392"/>
                  </a:lnTo>
                  <a:lnTo>
                    <a:pt x="1320" y="1407"/>
                  </a:lnTo>
                  <a:lnTo>
                    <a:pt x="1316" y="1424"/>
                  </a:lnTo>
                  <a:lnTo>
                    <a:pt x="1311" y="1441"/>
                  </a:lnTo>
                  <a:lnTo>
                    <a:pt x="1305" y="1457"/>
                  </a:lnTo>
                  <a:lnTo>
                    <a:pt x="1298" y="1472"/>
                  </a:lnTo>
                  <a:lnTo>
                    <a:pt x="1289" y="1485"/>
                  </a:lnTo>
                  <a:lnTo>
                    <a:pt x="1284" y="1490"/>
                  </a:lnTo>
                  <a:lnTo>
                    <a:pt x="1280" y="1495"/>
                  </a:lnTo>
                  <a:lnTo>
                    <a:pt x="1273" y="1499"/>
                  </a:lnTo>
                  <a:lnTo>
                    <a:pt x="1268" y="1501"/>
                  </a:lnTo>
                  <a:lnTo>
                    <a:pt x="1268" y="1501"/>
                  </a:lnTo>
                  <a:lnTo>
                    <a:pt x="1260" y="1503"/>
                  </a:lnTo>
                  <a:lnTo>
                    <a:pt x="1254" y="1502"/>
                  </a:lnTo>
                  <a:lnTo>
                    <a:pt x="1248" y="1501"/>
                  </a:lnTo>
                  <a:lnTo>
                    <a:pt x="1242" y="1496"/>
                  </a:lnTo>
                  <a:lnTo>
                    <a:pt x="1237" y="1492"/>
                  </a:lnTo>
                  <a:lnTo>
                    <a:pt x="1233" y="1487"/>
                  </a:lnTo>
                  <a:lnTo>
                    <a:pt x="1224" y="1474"/>
                  </a:lnTo>
                  <a:lnTo>
                    <a:pt x="1210" y="1445"/>
                  </a:lnTo>
                  <a:lnTo>
                    <a:pt x="1203" y="1433"/>
                  </a:lnTo>
                  <a:lnTo>
                    <a:pt x="1198" y="1428"/>
                  </a:lnTo>
                  <a:lnTo>
                    <a:pt x="1194" y="1425"/>
                  </a:lnTo>
                  <a:lnTo>
                    <a:pt x="1194" y="1425"/>
                  </a:lnTo>
                  <a:lnTo>
                    <a:pt x="1189" y="1442"/>
                  </a:lnTo>
                  <a:lnTo>
                    <a:pt x="1183" y="1459"/>
                  </a:lnTo>
                  <a:lnTo>
                    <a:pt x="1176" y="1475"/>
                  </a:lnTo>
                  <a:lnTo>
                    <a:pt x="1166" y="1489"/>
                  </a:lnTo>
                  <a:lnTo>
                    <a:pt x="1155" y="1502"/>
                  </a:lnTo>
                  <a:lnTo>
                    <a:pt x="1144" y="1513"/>
                  </a:lnTo>
                  <a:lnTo>
                    <a:pt x="1138" y="1517"/>
                  </a:lnTo>
                  <a:lnTo>
                    <a:pt x="1131" y="1521"/>
                  </a:lnTo>
                  <a:lnTo>
                    <a:pt x="1124" y="1524"/>
                  </a:lnTo>
                  <a:lnTo>
                    <a:pt x="1117" y="1526"/>
                  </a:lnTo>
                  <a:lnTo>
                    <a:pt x="1117" y="1526"/>
                  </a:lnTo>
                  <a:lnTo>
                    <a:pt x="1119" y="1533"/>
                  </a:lnTo>
                  <a:lnTo>
                    <a:pt x="1121" y="1537"/>
                  </a:lnTo>
                  <a:lnTo>
                    <a:pt x="1126" y="1541"/>
                  </a:lnTo>
                  <a:lnTo>
                    <a:pt x="1130" y="1545"/>
                  </a:lnTo>
                  <a:lnTo>
                    <a:pt x="1139" y="1551"/>
                  </a:lnTo>
                  <a:lnTo>
                    <a:pt x="1145" y="1555"/>
                  </a:lnTo>
                  <a:lnTo>
                    <a:pt x="1148" y="1560"/>
                  </a:lnTo>
                  <a:lnTo>
                    <a:pt x="1148" y="1560"/>
                  </a:lnTo>
                  <a:lnTo>
                    <a:pt x="1152" y="1568"/>
                  </a:lnTo>
                  <a:lnTo>
                    <a:pt x="1155" y="1577"/>
                  </a:lnTo>
                  <a:lnTo>
                    <a:pt x="1160" y="1596"/>
                  </a:lnTo>
                  <a:lnTo>
                    <a:pt x="1164" y="1615"/>
                  </a:lnTo>
                  <a:lnTo>
                    <a:pt x="1167" y="1625"/>
                  </a:lnTo>
                  <a:lnTo>
                    <a:pt x="1170" y="1634"/>
                  </a:lnTo>
                  <a:lnTo>
                    <a:pt x="1170" y="1634"/>
                  </a:lnTo>
                  <a:lnTo>
                    <a:pt x="1200" y="1632"/>
                  </a:lnTo>
                  <a:lnTo>
                    <a:pt x="1228" y="1632"/>
                  </a:lnTo>
                  <a:lnTo>
                    <a:pt x="1280" y="1635"/>
                  </a:lnTo>
                  <a:lnTo>
                    <a:pt x="1302" y="1634"/>
                  </a:lnTo>
                  <a:lnTo>
                    <a:pt x="1314" y="1632"/>
                  </a:lnTo>
                  <a:lnTo>
                    <a:pt x="1325" y="1631"/>
                  </a:lnTo>
                  <a:lnTo>
                    <a:pt x="1336" y="1628"/>
                  </a:lnTo>
                  <a:lnTo>
                    <a:pt x="1347" y="1625"/>
                  </a:lnTo>
                  <a:lnTo>
                    <a:pt x="1357" y="1622"/>
                  </a:lnTo>
                  <a:lnTo>
                    <a:pt x="1367" y="1616"/>
                  </a:lnTo>
                  <a:lnTo>
                    <a:pt x="1367" y="1616"/>
                  </a:lnTo>
                  <a:lnTo>
                    <a:pt x="1371" y="1615"/>
                  </a:lnTo>
                  <a:lnTo>
                    <a:pt x="1373" y="1616"/>
                  </a:lnTo>
                  <a:lnTo>
                    <a:pt x="1376" y="1621"/>
                  </a:lnTo>
                  <a:lnTo>
                    <a:pt x="1378" y="1623"/>
                  </a:lnTo>
                  <a:lnTo>
                    <a:pt x="1379" y="1623"/>
                  </a:lnTo>
                  <a:lnTo>
                    <a:pt x="1380" y="1622"/>
                  </a:lnTo>
                  <a:lnTo>
                    <a:pt x="1380" y="1619"/>
                  </a:lnTo>
                  <a:lnTo>
                    <a:pt x="1380" y="1619"/>
                  </a:lnTo>
                  <a:lnTo>
                    <a:pt x="1385" y="1600"/>
                  </a:lnTo>
                  <a:lnTo>
                    <a:pt x="1388" y="1582"/>
                  </a:lnTo>
                  <a:lnTo>
                    <a:pt x="1391" y="1564"/>
                  </a:lnTo>
                  <a:lnTo>
                    <a:pt x="1396" y="1547"/>
                  </a:lnTo>
                  <a:lnTo>
                    <a:pt x="1399" y="1539"/>
                  </a:lnTo>
                  <a:lnTo>
                    <a:pt x="1403" y="1532"/>
                  </a:lnTo>
                  <a:lnTo>
                    <a:pt x="1406" y="1525"/>
                  </a:lnTo>
                  <a:lnTo>
                    <a:pt x="1411" y="1519"/>
                  </a:lnTo>
                  <a:lnTo>
                    <a:pt x="1417" y="1514"/>
                  </a:lnTo>
                  <a:lnTo>
                    <a:pt x="1423" y="1509"/>
                  </a:lnTo>
                  <a:lnTo>
                    <a:pt x="1431" y="1506"/>
                  </a:lnTo>
                  <a:lnTo>
                    <a:pt x="1439" y="1504"/>
                  </a:lnTo>
                  <a:lnTo>
                    <a:pt x="1439" y="1504"/>
                  </a:lnTo>
                  <a:lnTo>
                    <a:pt x="1441" y="1471"/>
                  </a:lnTo>
                  <a:lnTo>
                    <a:pt x="1445" y="1442"/>
                  </a:lnTo>
                  <a:lnTo>
                    <a:pt x="1449" y="1414"/>
                  </a:lnTo>
                  <a:lnTo>
                    <a:pt x="1454" y="1386"/>
                  </a:lnTo>
                  <a:lnTo>
                    <a:pt x="1454" y="1386"/>
                  </a:lnTo>
                  <a:lnTo>
                    <a:pt x="1391" y="1389"/>
                  </a:lnTo>
                  <a:lnTo>
                    <a:pt x="1357" y="1390"/>
                  </a:lnTo>
                  <a:lnTo>
                    <a:pt x="1325" y="1392"/>
                  </a:lnTo>
                  <a:lnTo>
                    <a:pt x="1325" y="1392"/>
                  </a:lnTo>
                  <a:close/>
                  <a:moveTo>
                    <a:pt x="75" y="1705"/>
                  </a:moveTo>
                  <a:lnTo>
                    <a:pt x="75" y="1705"/>
                  </a:lnTo>
                  <a:lnTo>
                    <a:pt x="73" y="1734"/>
                  </a:lnTo>
                  <a:lnTo>
                    <a:pt x="69" y="1763"/>
                  </a:lnTo>
                  <a:lnTo>
                    <a:pt x="64" y="1790"/>
                  </a:lnTo>
                  <a:lnTo>
                    <a:pt x="59" y="1817"/>
                  </a:lnTo>
                  <a:lnTo>
                    <a:pt x="55" y="1842"/>
                  </a:lnTo>
                  <a:lnTo>
                    <a:pt x="51" y="1867"/>
                  </a:lnTo>
                  <a:lnTo>
                    <a:pt x="48" y="1893"/>
                  </a:lnTo>
                  <a:lnTo>
                    <a:pt x="48" y="1905"/>
                  </a:lnTo>
                  <a:lnTo>
                    <a:pt x="49" y="1917"/>
                  </a:lnTo>
                  <a:lnTo>
                    <a:pt x="49" y="1917"/>
                  </a:lnTo>
                  <a:lnTo>
                    <a:pt x="51" y="1927"/>
                  </a:lnTo>
                  <a:lnTo>
                    <a:pt x="53" y="1937"/>
                  </a:lnTo>
                  <a:lnTo>
                    <a:pt x="56" y="1944"/>
                  </a:lnTo>
                  <a:lnTo>
                    <a:pt x="60" y="1952"/>
                  </a:lnTo>
                  <a:lnTo>
                    <a:pt x="67" y="1957"/>
                  </a:lnTo>
                  <a:lnTo>
                    <a:pt x="73" y="1962"/>
                  </a:lnTo>
                  <a:lnTo>
                    <a:pt x="81" y="1968"/>
                  </a:lnTo>
                  <a:lnTo>
                    <a:pt x="90" y="1971"/>
                  </a:lnTo>
                  <a:lnTo>
                    <a:pt x="90" y="1971"/>
                  </a:lnTo>
                  <a:lnTo>
                    <a:pt x="98" y="1967"/>
                  </a:lnTo>
                  <a:lnTo>
                    <a:pt x="103" y="1960"/>
                  </a:lnTo>
                  <a:lnTo>
                    <a:pt x="108" y="1954"/>
                  </a:lnTo>
                  <a:lnTo>
                    <a:pt x="112" y="1945"/>
                  </a:lnTo>
                  <a:lnTo>
                    <a:pt x="114" y="1937"/>
                  </a:lnTo>
                  <a:lnTo>
                    <a:pt x="116" y="1928"/>
                  </a:lnTo>
                  <a:lnTo>
                    <a:pt x="118" y="1910"/>
                  </a:lnTo>
                  <a:lnTo>
                    <a:pt x="118" y="1910"/>
                  </a:lnTo>
                  <a:lnTo>
                    <a:pt x="121" y="1890"/>
                  </a:lnTo>
                  <a:lnTo>
                    <a:pt x="127" y="1870"/>
                  </a:lnTo>
                  <a:lnTo>
                    <a:pt x="130" y="1850"/>
                  </a:lnTo>
                  <a:lnTo>
                    <a:pt x="133" y="1831"/>
                  </a:lnTo>
                  <a:lnTo>
                    <a:pt x="133" y="1831"/>
                  </a:lnTo>
                  <a:lnTo>
                    <a:pt x="136" y="1798"/>
                  </a:lnTo>
                  <a:lnTo>
                    <a:pt x="137" y="1767"/>
                  </a:lnTo>
                  <a:lnTo>
                    <a:pt x="138" y="1736"/>
                  </a:lnTo>
                  <a:lnTo>
                    <a:pt x="142" y="1708"/>
                  </a:lnTo>
                  <a:lnTo>
                    <a:pt x="142" y="1708"/>
                  </a:lnTo>
                  <a:lnTo>
                    <a:pt x="145" y="1682"/>
                  </a:lnTo>
                  <a:lnTo>
                    <a:pt x="149" y="1655"/>
                  </a:lnTo>
                  <a:lnTo>
                    <a:pt x="159" y="1601"/>
                  </a:lnTo>
                  <a:lnTo>
                    <a:pt x="162" y="1574"/>
                  </a:lnTo>
                  <a:lnTo>
                    <a:pt x="165" y="1546"/>
                  </a:lnTo>
                  <a:lnTo>
                    <a:pt x="165" y="1519"/>
                  </a:lnTo>
                  <a:lnTo>
                    <a:pt x="164" y="1491"/>
                  </a:lnTo>
                  <a:lnTo>
                    <a:pt x="164" y="1491"/>
                  </a:lnTo>
                  <a:lnTo>
                    <a:pt x="155" y="1484"/>
                  </a:lnTo>
                  <a:lnTo>
                    <a:pt x="146" y="1476"/>
                  </a:lnTo>
                  <a:lnTo>
                    <a:pt x="127" y="1462"/>
                  </a:lnTo>
                  <a:lnTo>
                    <a:pt x="107" y="1448"/>
                  </a:lnTo>
                  <a:lnTo>
                    <a:pt x="99" y="1441"/>
                  </a:lnTo>
                  <a:lnTo>
                    <a:pt x="90" y="1432"/>
                  </a:lnTo>
                  <a:lnTo>
                    <a:pt x="90" y="1432"/>
                  </a:lnTo>
                  <a:lnTo>
                    <a:pt x="84" y="1496"/>
                  </a:lnTo>
                  <a:lnTo>
                    <a:pt x="79" y="1563"/>
                  </a:lnTo>
                  <a:lnTo>
                    <a:pt x="77" y="1632"/>
                  </a:lnTo>
                  <a:lnTo>
                    <a:pt x="75" y="1705"/>
                  </a:lnTo>
                  <a:lnTo>
                    <a:pt x="75" y="1705"/>
                  </a:lnTo>
                  <a:close/>
                  <a:moveTo>
                    <a:pt x="179" y="1596"/>
                  </a:moveTo>
                  <a:lnTo>
                    <a:pt x="179" y="1596"/>
                  </a:lnTo>
                  <a:lnTo>
                    <a:pt x="175" y="1629"/>
                  </a:lnTo>
                  <a:lnTo>
                    <a:pt x="169" y="1665"/>
                  </a:lnTo>
                  <a:lnTo>
                    <a:pt x="169" y="1665"/>
                  </a:lnTo>
                  <a:lnTo>
                    <a:pt x="167" y="1683"/>
                  </a:lnTo>
                  <a:lnTo>
                    <a:pt x="165" y="1701"/>
                  </a:lnTo>
                  <a:lnTo>
                    <a:pt x="164" y="1737"/>
                  </a:lnTo>
                  <a:lnTo>
                    <a:pt x="163" y="1774"/>
                  </a:lnTo>
                  <a:lnTo>
                    <a:pt x="161" y="1792"/>
                  </a:lnTo>
                  <a:lnTo>
                    <a:pt x="159" y="1810"/>
                  </a:lnTo>
                  <a:lnTo>
                    <a:pt x="159" y="1810"/>
                  </a:lnTo>
                  <a:lnTo>
                    <a:pt x="155" y="1832"/>
                  </a:lnTo>
                  <a:lnTo>
                    <a:pt x="151" y="1854"/>
                  </a:lnTo>
                  <a:lnTo>
                    <a:pt x="147" y="1875"/>
                  </a:lnTo>
                  <a:lnTo>
                    <a:pt x="144" y="1897"/>
                  </a:lnTo>
                  <a:lnTo>
                    <a:pt x="140" y="1917"/>
                  </a:lnTo>
                  <a:lnTo>
                    <a:pt x="140" y="1939"/>
                  </a:lnTo>
                  <a:lnTo>
                    <a:pt x="140" y="1949"/>
                  </a:lnTo>
                  <a:lnTo>
                    <a:pt x="142" y="1960"/>
                  </a:lnTo>
                  <a:lnTo>
                    <a:pt x="144" y="1971"/>
                  </a:lnTo>
                  <a:lnTo>
                    <a:pt x="146" y="1981"/>
                  </a:lnTo>
                  <a:lnTo>
                    <a:pt x="146" y="1981"/>
                  </a:lnTo>
                  <a:lnTo>
                    <a:pt x="176" y="1988"/>
                  </a:lnTo>
                  <a:lnTo>
                    <a:pt x="207" y="1995"/>
                  </a:lnTo>
                  <a:lnTo>
                    <a:pt x="240" y="2002"/>
                  </a:lnTo>
                  <a:lnTo>
                    <a:pt x="257" y="2004"/>
                  </a:lnTo>
                  <a:lnTo>
                    <a:pt x="273" y="2005"/>
                  </a:lnTo>
                  <a:lnTo>
                    <a:pt x="289" y="2006"/>
                  </a:lnTo>
                  <a:lnTo>
                    <a:pt x="305" y="2005"/>
                  </a:lnTo>
                  <a:lnTo>
                    <a:pt x="321" y="2004"/>
                  </a:lnTo>
                  <a:lnTo>
                    <a:pt x="336" y="2002"/>
                  </a:lnTo>
                  <a:lnTo>
                    <a:pt x="351" y="1998"/>
                  </a:lnTo>
                  <a:lnTo>
                    <a:pt x="364" y="1992"/>
                  </a:lnTo>
                  <a:lnTo>
                    <a:pt x="377" y="1985"/>
                  </a:lnTo>
                  <a:lnTo>
                    <a:pt x="389" y="1976"/>
                  </a:lnTo>
                  <a:lnTo>
                    <a:pt x="389" y="1976"/>
                  </a:lnTo>
                  <a:lnTo>
                    <a:pt x="395" y="1949"/>
                  </a:lnTo>
                  <a:lnTo>
                    <a:pt x="402" y="1924"/>
                  </a:lnTo>
                  <a:lnTo>
                    <a:pt x="406" y="1897"/>
                  </a:lnTo>
                  <a:lnTo>
                    <a:pt x="409" y="1870"/>
                  </a:lnTo>
                  <a:lnTo>
                    <a:pt x="412" y="1843"/>
                  </a:lnTo>
                  <a:lnTo>
                    <a:pt x="415" y="1817"/>
                  </a:lnTo>
                  <a:lnTo>
                    <a:pt x="417" y="1763"/>
                  </a:lnTo>
                  <a:lnTo>
                    <a:pt x="419" y="1708"/>
                  </a:lnTo>
                  <a:lnTo>
                    <a:pt x="422" y="1653"/>
                  </a:lnTo>
                  <a:lnTo>
                    <a:pt x="425" y="1597"/>
                  </a:lnTo>
                  <a:lnTo>
                    <a:pt x="428" y="1568"/>
                  </a:lnTo>
                  <a:lnTo>
                    <a:pt x="433" y="1539"/>
                  </a:lnTo>
                  <a:lnTo>
                    <a:pt x="433" y="1539"/>
                  </a:lnTo>
                  <a:lnTo>
                    <a:pt x="416" y="1544"/>
                  </a:lnTo>
                  <a:lnTo>
                    <a:pt x="400" y="1547"/>
                  </a:lnTo>
                  <a:lnTo>
                    <a:pt x="382" y="1549"/>
                  </a:lnTo>
                  <a:lnTo>
                    <a:pt x="365" y="1550"/>
                  </a:lnTo>
                  <a:lnTo>
                    <a:pt x="349" y="1550"/>
                  </a:lnTo>
                  <a:lnTo>
                    <a:pt x="332" y="1549"/>
                  </a:lnTo>
                  <a:lnTo>
                    <a:pt x="316" y="1547"/>
                  </a:lnTo>
                  <a:lnTo>
                    <a:pt x="300" y="1544"/>
                  </a:lnTo>
                  <a:lnTo>
                    <a:pt x="284" y="1540"/>
                  </a:lnTo>
                  <a:lnTo>
                    <a:pt x="269" y="1536"/>
                  </a:lnTo>
                  <a:lnTo>
                    <a:pt x="254" y="1532"/>
                  </a:lnTo>
                  <a:lnTo>
                    <a:pt x="240" y="1526"/>
                  </a:lnTo>
                  <a:lnTo>
                    <a:pt x="214" y="1516"/>
                  </a:lnTo>
                  <a:lnTo>
                    <a:pt x="192" y="1504"/>
                  </a:lnTo>
                  <a:lnTo>
                    <a:pt x="192" y="1504"/>
                  </a:lnTo>
                  <a:lnTo>
                    <a:pt x="189" y="1522"/>
                  </a:lnTo>
                  <a:lnTo>
                    <a:pt x="185" y="1545"/>
                  </a:lnTo>
                  <a:lnTo>
                    <a:pt x="179" y="1596"/>
                  </a:lnTo>
                  <a:lnTo>
                    <a:pt x="179" y="1596"/>
                  </a:lnTo>
                  <a:close/>
                  <a:moveTo>
                    <a:pt x="1457" y="1792"/>
                  </a:moveTo>
                  <a:lnTo>
                    <a:pt x="1457" y="1792"/>
                  </a:lnTo>
                  <a:lnTo>
                    <a:pt x="1469" y="1778"/>
                  </a:lnTo>
                  <a:lnTo>
                    <a:pt x="1477" y="1769"/>
                  </a:lnTo>
                  <a:lnTo>
                    <a:pt x="1483" y="1760"/>
                  </a:lnTo>
                  <a:lnTo>
                    <a:pt x="1490" y="1750"/>
                  </a:lnTo>
                  <a:lnTo>
                    <a:pt x="1494" y="1741"/>
                  </a:lnTo>
                  <a:lnTo>
                    <a:pt x="1495" y="1735"/>
                  </a:lnTo>
                  <a:lnTo>
                    <a:pt x="1496" y="1730"/>
                  </a:lnTo>
                  <a:lnTo>
                    <a:pt x="1496" y="1723"/>
                  </a:lnTo>
                  <a:lnTo>
                    <a:pt x="1495" y="1718"/>
                  </a:lnTo>
                  <a:lnTo>
                    <a:pt x="1495" y="1718"/>
                  </a:lnTo>
                  <a:lnTo>
                    <a:pt x="1494" y="1714"/>
                  </a:lnTo>
                  <a:lnTo>
                    <a:pt x="1490" y="1710"/>
                  </a:lnTo>
                  <a:lnTo>
                    <a:pt x="1486" y="1706"/>
                  </a:lnTo>
                  <a:lnTo>
                    <a:pt x="1485" y="1704"/>
                  </a:lnTo>
                  <a:lnTo>
                    <a:pt x="1485" y="1703"/>
                  </a:lnTo>
                  <a:lnTo>
                    <a:pt x="1485" y="1703"/>
                  </a:lnTo>
                  <a:lnTo>
                    <a:pt x="1491" y="1698"/>
                  </a:lnTo>
                  <a:lnTo>
                    <a:pt x="1495" y="1692"/>
                  </a:lnTo>
                  <a:lnTo>
                    <a:pt x="1495" y="1692"/>
                  </a:lnTo>
                  <a:lnTo>
                    <a:pt x="1497" y="1684"/>
                  </a:lnTo>
                  <a:lnTo>
                    <a:pt x="1497" y="1671"/>
                  </a:lnTo>
                  <a:lnTo>
                    <a:pt x="1495" y="1656"/>
                  </a:lnTo>
                  <a:lnTo>
                    <a:pt x="1493" y="1640"/>
                  </a:lnTo>
                  <a:lnTo>
                    <a:pt x="1490" y="1624"/>
                  </a:lnTo>
                  <a:lnTo>
                    <a:pt x="1485" y="1607"/>
                  </a:lnTo>
                  <a:lnTo>
                    <a:pt x="1480" y="1592"/>
                  </a:lnTo>
                  <a:lnTo>
                    <a:pt x="1475" y="1578"/>
                  </a:lnTo>
                  <a:lnTo>
                    <a:pt x="1475" y="1578"/>
                  </a:lnTo>
                  <a:lnTo>
                    <a:pt x="1470" y="1568"/>
                  </a:lnTo>
                  <a:lnTo>
                    <a:pt x="1466" y="1561"/>
                  </a:lnTo>
                  <a:lnTo>
                    <a:pt x="1461" y="1552"/>
                  </a:lnTo>
                  <a:lnTo>
                    <a:pt x="1455" y="1546"/>
                  </a:lnTo>
                  <a:lnTo>
                    <a:pt x="1450" y="1539"/>
                  </a:lnTo>
                  <a:lnTo>
                    <a:pt x="1444" y="1534"/>
                  </a:lnTo>
                  <a:lnTo>
                    <a:pt x="1438" y="1530"/>
                  </a:lnTo>
                  <a:lnTo>
                    <a:pt x="1432" y="1526"/>
                  </a:lnTo>
                  <a:lnTo>
                    <a:pt x="1432" y="1526"/>
                  </a:lnTo>
                  <a:lnTo>
                    <a:pt x="1423" y="1541"/>
                  </a:lnTo>
                  <a:lnTo>
                    <a:pt x="1417" y="1559"/>
                  </a:lnTo>
                  <a:lnTo>
                    <a:pt x="1411" y="1576"/>
                  </a:lnTo>
                  <a:lnTo>
                    <a:pt x="1407" y="1594"/>
                  </a:lnTo>
                  <a:lnTo>
                    <a:pt x="1404" y="1612"/>
                  </a:lnTo>
                  <a:lnTo>
                    <a:pt x="1402" y="1631"/>
                  </a:lnTo>
                  <a:lnTo>
                    <a:pt x="1402" y="1650"/>
                  </a:lnTo>
                  <a:lnTo>
                    <a:pt x="1403" y="1669"/>
                  </a:lnTo>
                  <a:lnTo>
                    <a:pt x="1404" y="1687"/>
                  </a:lnTo>
                  <a:lnTo>
                    <a:pt x="1408" y="1705"/>
                  </a:lnTo>
                  <a:lnTo>
                    <a:pt x="1412" y="1722"/>
                  </a:lnTo>
                  <a:lnTo>
                    <a:pt x="1419" y="1740"/>
                  </a:lnTo>
                  <a:lnTo>
                    <a:pt x="1426" y="1754"/>
                  </a:lnTo>
                  <a:lnTo>
                    <a:pt x="1435" y="1768"/>
                  </a:lnTo>
                  <a:lnTo>
                    <a:pt x="1446" y="1781"/>
                  </a:lnTo>
                  <a:lnTo>
                    <a:pt x="1457" y="1792"/>
                  </a:lnTo>
                  <a:lnTo>
                    <a:pt x="1457" y="1792"/>
                  </a:lnTo>
                  <a:close/>
                  <a:moveTo>
                    <a:pt x="695" y="1650"/>
                  </a:moveTo>
                  <a:lnTo>
                    <a:pt x="695" y="1650"/>
                  </a:lnTo>
                  <a:lnTo>
                    <a:pt x="694" y="1639"/>
                  </a:lnTo>
                  <a:lnTo>
                    <a:pt x="691" y="1622"/>
                  </a:lnTo>
                  <a:lnTo>
                    <a:pt x="685" y="1601"/>
                  </a:lnTo>
                  <a:lnTo>
                    <a:pt x="679" y="1580"/>
                  </a:lnTo>
                  <a:lnTo>
                    <a:pt x="672" y="1560"/>
                  </a:lnTo>
                  <a:lnTo>
                    <a:pt x="667" y="1551"/>
                  </a:lnTo>
                  <a:lnTo>
                    <a:pt x="662" y="1542"/>
                  </a:lnTo>
                  <a:lnTo>
                    <a:pt x="658" y="1536"/>
                  </a:lnTo>
                  <a:lnTo>
                    <a:pt x="652" y="1532"/>
                  </a:lnTo>
                  <a:lnTo>
                    <a:pt x="647" y="1530"/>
                  </a:lnTo>
                  <a:lnTo>
                    <a:pt x="642" y="1529"/>
                  </a:lnTo>
                  <a:lnTo>
                    <a:pt x="642" y="1529"/>
                  </a:lnTo>
                  <a:lnTo>
                    <a:pt x="633" y="1532"/>
                  </a:lnTo>
                  <a:lnTo>
                    <a:pt x="624" y="1535"/>
                  </a:lnTo>
                  <a:lnTo>
                    <a:pt x="617" y="1539"/>
                  </a:lnTo>
                  <a:lnTo>
                    <a:pt x="609" y="1545"/>
                  </a:lnTo>
                  <a:lnTo>
                    <a:pt x="603" y="1551"/>
                  </a:lnTo>
                  <a:lnTo>
                    <a:pt x="598" y="1559"/>
                  </a:lnTo>
                  <a:lnTo>
                    <a:pt x="592" y="1567"/>
                  </a:lnTo>
                  <a:lnTo>
                    <a:pt x="588" y="1576"/>
                  </a:lnTo>
                  <a:lnTo>
                    <a:pt x="584" y="1584"/>
                  </a:lnTo>
                  <a:lnTo>
                    <a:pt x="581" y="1595"/>
                  </a:lnTo>
                  <a:lnTo>
                    <a:pt x="577" y="1605"/>
                  </a:lnTo>
                  <a:lnTo>
                    <a:pt x="575" y="1615"/>
                  </a:lnTo>
                  <a:lnTo>
                    <a:pt x="572" y="1638"/>
                  </a:lnTo>
                  <a:lnTo>
                    <a:pt x="571" y="1661"/>
                  </a:lnTo>
                  <a:lnTo>
                    <a:pt x="572" y="1686"/>
                  </a:lnTo>
                  <a:lnTo>
                    <a:pt x="575" y="1710"/>
                  </a:lnTo>
                  <a:lnTo>
                    <a:pt x="579" y="1732"/>
                  </a:lnTo>
                  <a:lnTo>
                    <a:pt x="586" y="1753"/>
                  </a:lnTo>
                  <a:lnTo>
                    <a:pt x="594" y="1774"/>
                  </a:lnTo>
                  <a:lnTo>
                    <a:pt x="603" y="1791"/>
                  </a:lnTo>
                  <a:lnTo>
                    <a:pt x="608" y="1799"/>
                  </a:lnTo>
                  <a:lnTo>
                    <a:pt x="615" y="1806"/>
                  </a:lnTo>
                  <a:lnTo>
                    <a:pt x="620" y="1812"/>
                  </a:lnTo>
                  <a:lnTo>
                    <a:pt x="627" y="1818"/>
                  </a:lnTo>
                  <a:lnTo>
                    <a:pt x="627" y="1818"/>
                  </a:lnTo>
                  <a:lnTo>
                    <a:pt x="630" y="1816"/>
                  </a:lnTo>
                  <a:lnTo>
                    <a:pt x="634" y="1814"/>
                  </a:lnTo>
                  <a:lnTo>
                    <a:pt x="642" y="1812"/>
                  </a:lnTo>
                  <a:lnTo>
                    <a:pt x="650" y="1811"/>
                  </a:lnTo>
                  <a:lnTo>
                    <a:pt x="660" y="1808"/>
                  </a:lnTo>
                  <a:lnTo>
                    <a:pt x="660" y="1808"/>
                  </a:lnTo>
                  <a:lnTo>
                    <a:pt x="668" y="1792"/>
                  </a:lnTo>
                  <a:lnTo>
                    <a:pt x="676" y="1775"/>
                  </a:lnTo>
                  <a:lnTo>
                    <a:pt x="682" y="1758"/>
                  </a:lnTo>
                  <a:lnTo>
                    <a:pt x="689" y="1738"/>
                  </a:lnTo>
                  <a:lnTo>
                    <a:pt x="693" y="1718"/>
                  </a:lnTo>
                  <a:lnTo>
                    <a:pt x="695" y="1697"/>
                  </a:lnTo>
                  <a:lnTo>
                    <a:pt x="696" y="1674"/>
                  </a:lnTo>
                  <a:lnTo>
                    <a:pt x="695" y="1650"/>
                  </a:lnTo>
                  <a:lnTo>
                    <a:pt x="695" y="1650"/>
                  </a:lnTo>
                  <a:close/>
                  <a:moveTo>
                    <a:pt x="542" y="1534"/>
                  </a:moveTo>
                  <a:lnTo>
                    <a:pt x="542" y="1534"/>
                  </a:lnTo>
                  <a:lnTo>
                    <a:pt x="533" y="1539"/>
                  </a:lnTo>
                  <a:lnTo>
                    <a:pt x="525" y="1546"/>
                  </a:lnTo>
                  <a:lnTo>
                    <a:pt x="517" y="1553"/>
                  </a:lnTo>
                  <a:lnTo>
                    <a:pt x="511" y="1564"/>
                  </a:lnTo>
                  <a:lnTo>
                    <a:pt x="505" y="1575"/>
                  </a:lnTo>
                  <a:lnTo>
                    <a:pt x="499" y="1587"/>
                  </a:lnTo>
                  <a:lnTo>
                    <a:pt x="494" y="1601"/>
                  </a:lnTo>
                  <a:lnTo>
                    <a:pt x="490" y="1615"/>
                  </a:lnTo>
                  <a:lnTo>
                    <a:pt x="486" y="1630"/>
                  </a:lnTo>
                  <a:lnTo>
                    <a:pt x="483" y="1645"/>
                  </a:lnTo>
                  <a:lnTo>
                    <a:pt x="479" y="1676"/>
                  </a:lnTo>
                  <a:lnTo>
                    <a:pt x="477" y="1707"/>
                  </a:lnTo>
                  <a:lnTo>
                    <a:pt x="476" y="1736"/>
                  </a:lnTo>
                  <a:lnTo>
                    <a:pt x="476" y="1736"/>
                  </a:lnTo>
                  <a:lnTo>
                    <a:pt x="484" y="1753"/>
                  </a:lnTo>
                  <a:lnTo>
                    <a:pt x="492" y="1771"/>
                  </a:lnTo>
                  <a:lnTo>
                    <a:pt x="500" y="1789"/>
                  </a:lnTo>
                  <a:lnTo>
                    <a:pt x="505" y="1797"/>
                  </a:lnTo>
                  <a:lnTo>
                    <a:pt x="509" y="1805"/>
                  </a:lnTo>
                  <a:lnTo>
                    <a:pt x="509" y="1805"/>
                  </a:lnTo>
                  <a:lnTo>
                    <a:pt x="530" y="1801"/>
                  </a:lnTo>
                  <a:lnTo>
                    <a:pt x="540" y="1796"/>
                  </a:lnTo>
                  <a:lnTo>
                    <a:pt x="548" y="1792"/>
                  </a:lnTo>
                  <a:lnTo>
                    <a:pt x="557" y="1787"/>
                  </a:lnTo>
                  <a:lnTo>
                    <a:pt x="563" y="1781"/>
                  </a:lnTo>
                  <a:lnTo>
                    <a:pt x="567" y="1777"/>
                  </a:lnTo>
                  <a:lnTo>
                    <a:pt x="568" y="1773"/>
                  </a:lnTo>
                  <a:lnTo>
                    <a:pt x="570" y="1768"/>
                  </a:lnTo>
                  <a:lnTo>
                    <a:pt x="571" y="1764"/>
                  </a:lnTo>
                  <a:lnTo>
                    <a:pt x="571" y="1764"/>
                  </a:lnTo>
                  <a:lnTo>
                    <a:pt x="570" y="1759"/>
                  </a:lnTo>
                  <a:lnTo>
                    <a:pt x="569" y="1752"/>
                  </a:lnTo>
                  <a:lnTo>
                    <a:pt x="563" y="1740"/>
                  </a:lnTo>
                  <a:lnTo>
                    <a:pt x="557" y="1726"/>
                  </a:lnTo>
                  <a:lnTo>
                    <a:pt x="555" y="1719"/>
                  </a:lnTo>
                  <a:lnTo>
                    <a:pt x="553" y="1713"/>
                  </a:lnTo>
                  <a:lnTo>
                    <a:pt x="553" y="1713"/>
                  </a:lnTo>
                  <a:lnTo>
                    <a:pt x="551" y="1702"/>
                  </a:lnTo>
                  <a:lnTo>
                    <a:pt x="549" y="1691"/>
                  </a:lnTo>
                  <a:lnTo>
                    <a:pt x="548" y="1670"/>
                  </a:lnTo>
                  <a:lnTo>
                    <a:pt x="549" y="1648"/>
                  </a:lnTo>
                  <a:lnTo>
                    <a:pt x="553" y="1627"/>
                  </a:lnTo>
                  <a:lnTo>
                    <a:pt x="557" y="1607"/>
                  </a:lnTo>
                  <a:lnTo>
                    <a:pt x="563" y="1586"/>
                  </a:lnTo>
                  <a:lnTo>
                    <a:pt x="570" y="1567"/>
                  </a:lnTo>
                  <a:lnTo>
                    <a:pt x="578" y="1550"/>
                  </a:lnTo>
                  <a:lnTo>
                    <a:pt x="578" y="1550"/>
                  </a:lnTo>
                  <a:lnTo>
                    <a:pt x="575" y="1550"/>
                  </a:lnTo>
                  <a:lnTo>
                    <a:pt x="572" y="1550"/>
                  </a:lnTo>
                  <a:lnTo>
                    <a:pt x="568" y="1549"/>
                  </a:lnTo>
                  <a:lnTo>
                    <a:pt x="563" y="1546"/>
                  </a:lnTo>
                  <a:lnTo>
                    <a:pt x="559" y="1542"/>
                  </a:lnTo>
                  <a:lnTo>
                    <a:pt x="556" y="1538"/>
                  </a:lnTo>
                  <a:lnTo>
                    <a:pt x="552" y="1535"/>
                  </a:lnTo>
                  <a:lnTo>
                    <a:pt x="547" y="1533"/>
                  </a:lnTo>
                  <a:lnTo>
                    <a:pt x="545" y="1534"/>
                  </a:lnTo>
                  <a:lnTo>
                    <a:pt x="542" y="1534"/>
                  </a:lnTo>
                  <a:lnTo>
                    <a:pt x="542" y="1534"/>
                  </a:lnTo>
                  <a:close/>
                  <a:moveTo>
                    <a:pt x="1104" y="1545"/>
                  </a:moveTo>
                  <a:lnTo>
                    <a:pt x="1104" y="1545"/>
                  </a:lnTo>
                  <a:lnTo>
                    <a:pt x="1100" y="1545"/>
                  </a:lnTo>
                  <a:lnTo>
                    <a:pt x="1094" y="1546"/>
                  </a:lnTo>
                  <a:lnTo>
                    <a:pt x="1089" y="1549"/>
                  </a:lnTo>
                  <a:lnTo>
                    <a:pt x="1084" y="1552"/>
                  </a:lnTo>
                  <a:lnTo>
                    <a:pt x="1074" y="1561"/>
                  </a:lnTo>
                  <a:lnTo>
                    <a:pt x="1069" y="1565"/>
                  </a:lnTo>
                  <a:lnTo>
                    <a:pt x="1063" y="1567"/>
                  </a:lnTo>
                  <a:lnTo>
                    <a:pt x="1063" y="1567"/>
                  </a:lnTo>
                  <a:lnTo>
                    <a:pt x="1059" y="1582"/>
                  </a:lnTo>
                  <a:lnTo>
                    <a:pt x="1055" y="1597"/>
                  </a:lnTo>
                  <a:lnTo>
                    <a:pt x="1053" y="1613"/>
                  </a:lnTo>
                  <a:lnTo>
                    <a:pt x="1051" y="1629"/>
                  </a:lnTo>
                  <a:lnTo>
                    <a:pt x="1051" y="1645"/>
                  </a:lnTo>
                  <a:lnTo>
                    <a:pt x="1052" y="1661"/>
                  </a:lnTo>
                  <a:lnTo>
                    <a:pt x="1054" y="1677"/>
                  </a:lnTo>
                  <a:lnTo>
                    <a:pt x="1057" y="1693"/>
                  </a:lnTo>
                  <a:lnTo>
                    <a:pt x="1061" y="1710"/>
                  </a:lnTo>
                  <a:lnTo>
                    <a:pt x="1067" y="1725"/>
                  </a:lnTo>
                  <a:lnTo>
                    <a:pt x="1073" y="1738"/>
                  </a:lnTo>
                  <a:lnTo>
                    <a:pt x="1082" y="1752"/>
                  </a:lnTo>
                  <a:lnTo>
                    <a:pt x="1090" y="1764"/>
                  </a:lnTo>
                  <a:lnTo>
                    <a:pt x="1101" y="1776"/>
                  </a:lnTo>
                  <a:lnTo>
                    <a:pt x="1112" y="1787"/>
                  </a:lnTo>
                  <a:lnTo>
                    <a:pt x="1124" y="1795"/>
                  </a:lnTo>
                  <a:lnTo>
                    <a:pt x="1124" y="1795"/>
                  </a:lnTo>
                  <a:lnTo>
                    <a:pt x="1134" y="1779"/>
                  </a:lnTo>
                  <a:lnTo>
                    <a:pt x="1141" y="1763"/>
                  </a:lnTo>
                  <a:lnTo>
                    <a:pt x="1146" y="1746"/>
                  </a:lnTo>
                  <a:lnTo>
                    <a:pt x="1150" y="1729"/>
                  </a:lnTo>
                  <a:lnTo>
                    <a:pt x="1153" y="1711"/>
                  </a:lnTo>
                  <a:lnTo>
                    <a:pt x="1154" y="1693"/>
                  </a:lnTo>
                  <a:lnTo>
                    <a:pt x="1154" y="1675"/>
                  </a:lnTo>
                  <a:lnTo>
                    <a:pt x="1153" y="1658"/>
                  </a:lnTo>
                  <a:lnTo>
                    <a:pt x="1150" y="1641"/>
                  </a:lnTo>
                  <a:lnTo>
                    <a:pt x="1147" y="1624"/>
                  </a:lnTo>
                  <a:lnTo>
                    <a:pt x="1143" y="1608"/>
                  </a:lnTo>
                  <a:lnTo>
                    <a:pt x="1136" y="1593"/>
                  </a:lnTo>
                  <a:lnTo>
                    <a:pt x="1130" y="1579"/>
                  </a:lnTo>
                  <a:lnTo>
                    <a:pt x="1122" y="1566"/>
                  </a:lnTo>
                  <a:lnTo>
                    <a:pt x="1114" y="1554"/>
                  </a:lnTo>
                  <a:lnTo>
                    <a:pt x="1104" y="1545"/>
                  </a:lnTo>
                  <a:lnTo>
                    <a:pt x="1104" y="1545"/>
                  </a:lnTo>
                  <a:close/>
                  <a:moveTo>
                    <a:pt x="1723" y="1624"/>
                  </a:moveTo>
                  <a:lnTo>
                    <a:pt x="1723" y="1624"/>
                  </a:lnTo>
                  <a:lnTo>
                    <a:pt x="1667" y="1626"/>
                  </a:lnTo>
                  <a:lnTo>
                    <a:pt x="1613" y="1629"/>
                  </a:lnTo>
                  <a:lnTo>
                    <a:pt x="1560" y="1635"/>
                  </a:lnTo>
                  <a:lnTo>
                    <a:pt x="1536" y="1638"/>
                  </a:lnTo>
                  <a:lnTo>
                    <a:pt x="1511" y="1641"/>
                  </a:lnTo>
                  <a:lnTo>
                    <a:pt x="1511" y="1641"/>
                  </a:lnTo>
                  <a:lnTo>
                    <a:pt x="1511" y="1656"/>
                  </a:lnTo>
                  <a:lnTo>
                    <a:pt x="1512" y="1671"/>
                  </a:lnTo>
                  <a:lnTo>
                    <a:pt x="1512" y="1678"/>
                  </a:lnTo>
                  <a:lnTo>
                    <a:pt x="1513" y="1685"/>
                  </a:lnTo>
                  <a:lnTo>
                    <a:pt x="1515" y="1690"/>
                  </a:lnTo>
                  <a:lnTo>
                    <a:pt x="1518" y="1696"/>
                  </a:lnTo>
                  <a:lnTo>
                    <a:pt x="1518" y="1696"/>
                  </a:lnTo>
                  <a:lnTo>
                    <a:pt x="1570" y="1690"/>
                  </a:lnTo>
                  <a:lnTo>
                    <a:pt x="1622" y="1684"/>
                  </a:lnTo>
                  <a:lnTo>
                    <a:pt x="1677" y="1677"/>
                  </a:lnTo>
                  <a:lnTo>
                    <a:pt x="1736" y="1672"/>
                  </a:lnTo>
                  <a:lnTo>
                    <a:pt x="1736" y="1672"/>
                  </a:lnTo>
                  <a:lnTo>
                    <a:pt x="1763" y="1671"/>
                  </a:lnTo>
                  <a:lnTo>
                    <a:pt x="1790" y="1670"/>
                  </a:lnTo>
                  <a:lnTo>
                    <a:pt x="1817" y="1670"/>
                  </a:lnTo>
                  <a:lnTo>
                    <a:pt x="1843" y="1670"/>
                  </a:lnTo>
                  <a:lnTo>
                    <a:pt x="1869" y="1668"/>
                  </a:lnTo>
                  <a:lnTo>
                    <a:pt x="1880" y="1666"/>
                  </a:lnTo>
                  <a:lnTo>
                    <a:pt x="1891" y="1663"/>
                  </a:lnTo>
                  <a:lnTo>
                    <a:pt x="1902" y="1660"/>
                  </a:lnTo>
                  <a:lnTo>
                    <a:pt x="1911" y="1657"/>
                  </a:lnTo>
                  <a:lnTo>
                    <a:pt x="1921" y="1653"/>
                  </a:lnTo>
                  <a:lnTo>
                    <a:pt x="1930" y="1646"/>
                  </a:lnTo>
                  <a:lnTo>
                    <a:pt x="1930" y="1646"/>
                  </a:lnTo>
                  <a:lnTo>
                    <a:pt x="1930" y="1641"/>
                  </a:lnTo>
                  <a:lnTo>
                    <a:pt x="1930" y="1636"/>
                  </a:lnTo>
                  <a:lnTo>
                    <a:pt x="1926" y="1626"/>
                  </a:lnTo>
                  <a:lnTo>
                    <a:pt x="1920" y="1611"/>
                  </a:lnTo>
                  <a:lnTo>
                    <a:pt x="1920" y="1611"/>
                  </a:lnTo>
                  <a:lnTo>
                    <a:pt x="1869" y="1614"/>
                  </a:lnTo>
                  <a:lnTo>
                    <a:pt x="1819" y="1617"/>
                  </a:lnTo>
                  <a:lnTo>
                    <a:pt x="1770" y="1621"/>
                  </a:lnTo>
                  <a:lnTo>
                    <a:pt x="1723" y="1624"/>
                  </a:lnTo>
                  <a:lnTo>
                    <a:pt x="1723" y="1624"/>
                  </a:lnTo>
                  <a:close/>
                  <a:moveTo>
                    <a:pt x="437" y="1692"/>
                  </a:moveTo>
                  <a:lnTo>
                    <a:pt x="437" y="1692"/>
                  </a:lnTo>
                  <a:lnTo>
                    <a:pt x="441" y="1691"/>
                  </a:lnTo>
                  <a:lnTo>
                    <a:pt x="447" y="1690"/>
                  </a:lnTo>
                  <a:lnTo>
                    <a:pt x="452" y="1690"/>
                  </a:lnTo>
                  <a:lnTo>
                    <a:pt x="454" y="1689"/>
                  </a:lnTo>
                  <a:lnTo>
                    <a:pt x="455" y="1687"/>
                  </a:lnTo>
                  <a:lnTo>
                    <a:pt x="455" y="1687"/>
                  </a:lnTo>
                  <a:lnTo>
                    <a:pt x="455" y="1683"/>
                  </a:lnTo>
                  <a:lnTo>
                    <a:pt x="455" y="1677"/>
                  </a:lnTo>
                  <a:lnTo>
                    <a:pt x="456" y="1665"/>
                  </a:lnTo>
                  <a:lnTo>
                    <a:pt x="461" y="1639"/>
                  </a:lnTo>
                  <a:lnTo>
                    <a:pt x="461" y="1639"/>
                  </a:lnTo>
                  <a:lnTo>
                    <a:pt x="455" y="1638"/>
                  </a:lnTo>
                  <a:lnTo>
                    <a:pt x="451" y="1637"/>
                  </a:lnTo>
                  <a:lnTo>
                    <a:pt x="447" y="1638"/>
                  </a:lnTo>
                  <a:lnTo>
                    <a:pt x="445" y="1639"/>
                  </a:lnTo>
                  <a:lnTo>
                    <a:pt x="442" y="1642"/>
                  </a:lnTo>
                  <a:lnTo>
                    <a:pt x="440" y="1645"/>
                  </a:lnTo>
                  <a:lnTo>
                    <a:pt x="439" y="1654"/>
                  </a:lnTo>
                  <a:lnTo>
                    <a:pt x="439" y="1663"/>
                  </a:lnTo>
                  <a:lnTo>
                    <a:pt x="439" y="1674"/>
                  </a:lnTo>
                  <a:lnTo>
                    <a:pt x="439" y="1684"/>
                  </a:lnTo>
                  <a:lnTo>
                    <a:pt x="437" y="1692"/>
                  </a:lnTo>
                  <a:lnTo>
                    <a:pt x="437" y="1692"/>
                  </a:lnTo>
                  <a:close/>
                  <a:moveTo>
                    <a:pt x="879" y="1652"/>
                  </a:moveTo>
                  <a:lnTo>
                    <a:pt x="879" y="1652"/>
                  </a:lnTo>
                  <a:lnTo>
                    <a:pt x="839" y="1651"/>
                  </a:lnTo>
                  <a:lnTo>
                    <a:pt x="797" y="1650"/>
                  </a:lnTo>
                  <a:lnTo>
                    <a:pt x="776" y="1650"/>
                  </a:lnTo>
                  <a:lnTo>
                    <a:pt x="756" y="1651"/>
                  </a:lnTo>
                  <a:lnTo>
                    <a:pt x="736" y="1653"/>
                  </a:lnTo>
                  <a:lnTo>
                    <a:pt x="717" y="1657"/>
                  </a:lnTo>
                  <a:lnTo>
                    <a:pt x="717" y="1657"/>
                  </a:lnTo>
                  <a:lnTo>
                    <a:pt x="717" y="1673"/>
                  </a:lnTo>
                  <a:lnTo>
                    <a:pt x="717" y="1685"/>
                  </a:lnTo>
                  <a:lnTo>
                    <a:pt x="717" y="1696"/>
                  </a:lnTo>
                  <a:lnTo>
                    <a:pt x="717" y="1708"/>
                  </a:lnTo>
                  <a:lnTo>
                    <a:pt x="717" y="1708"/>
                  </a:lnTo>
                  <a:lnTo>
                    <a:pt x="737" y="1705"/>
                  </a:lnTo>
                  <a:lnTo>
                    <a:pt x="757" y="1703"/>
                  </a:lnTo>
                  <a:lnTo>
                    <a:pt x="797" y="1702"/>
                  </a:lnTo>
                  <a:lnTo>
                    <a:pt x="836" y="1701"/>
                  </a:lnTo>
                  <a:lnTo>
                    <a:pt x="876" y="1702"/>
                  </a:lnTo>
                  <a:lnTo>
                    <a:pt x="915" y="1703"/>
                  </a:lnTo>
                  <a:lnTo>
                    <a:pt x="955" y="1702"/>
                  </a:lnTo>
                  <a:lnTo>
                    <a:pt x="996" y="1700"/>
                  </a:lnTo>
                  <a:lnTo>
                    <a:pt x="1016" y="1698"/>
                  </a:lnTo>
                  <a:lnTo>
                    <a:pt x="1038" y="1696"/>
                  </a:lnTo>
                  <a:lnTo>
                    <a:pt x="1038" y="1696"/>
                  </a:lnTo>
                  <a:lnTo>
                    <a:pt x="1031" y="1670"/>
                  </a:lnTo>
                  <a:lnTo>
                    <a:pt x="1030" y="1657"/>
                  </a:lnTo>
                  <a:lnTo>
                    <a:pt x="1029" y="1652"/>
                  </a:lnTo>
                  <a:lnTo>
                    <a:pt x="1030" y="1646"/>
                  </a:lnTo>
                  <a:lnTo>
                    <a:pt x="1030" y="1646"/>
                  </a:lnTo>
                  <a:lnTo>
                    <a:pt x="1013" y="1643"/>
                  </a:lnTo>
                  <a:lnTo>
                    <a:pt x="995" y="1642"/>
                  </a:lnTo>
                  <a:lnTo>
                    <a:pt x="977" y="1643"/>
                  </a:lnTo>
                  <a:lnTo>
                    <a:pt x="957" y="1644"/>
                  </a:lnTo>
                  <a:lnTo>
                    <a:pt x="919" y="1650"/>
                  </a:lnTo>
                  <a:lnTo>
                    <a:pt x="899" y="1651"/>
                  </a:lnTo>
                  <a:lnTo>
                    <a:pt x="879" y="1652"/>
                  </a:lnTo>
                  <a:lnTo>
                    <a:pt x="879" y="1652"/>
                  </a:lnTo>
                  <a:close/>
                  <a:moveTo>
                    <a:pt x="1176" y="1654"/>
                  </a:moveTo>
                  <a:lnTo>
                    <a:pt x="1176" y="1654"/>
                  </a:lnTo>
                  <a:lnTo>
                    <a:pt x="1176" y="1703"/>
                  </a:lnTo>
                  <a:lnTo>
                    <a:pt x="1176" y="1703"/>
                  </a:lnTo>
                  <a:lnTo>
                    <a:pt x="1206" y="1700"/>
                  </a:lnTo>
                  <a:lnTo>
                    <a:pt x="1233" y="1698"/>
                  </a:lnTo>
                  <a:lnTo>
                    <a:pt x="1283" y="1697"/>
                  </a:lnTo>
                  <a:lnTo>
                    <a:pt x="1306" y="1697"/>
                  </a:lnTo>
                  <a:lnTo>
                    <a:pt x="1331" y="1695"/>
                  </a:lnTo>
                  <a:lnTo>
                    <a:pt x="1357" y="1692"/>
                  </a:lnTo>
                  <a:lnTo>
                    <a:pt x="1382" y="1687"/>
                  </a:lnTo>
                  <a:lnTo>
                    <a:pt x="1382" y="1687"/>
                  </a:lnTo>
                  <a:lnTo>
                    <a:pt x="1381" y="1682"/>
                  </a:lnTo>
                  <a:lnTo>
                    <a:pt x="1381" y="1675"/>
                  </a:lnTo>
                  <a:lnTo>
                    <a:pt x="1382" y="1665"/>
                  </a:lnTo>
                  <a:lnTo>
                    <a:pt x="1382" y="1659"/>
                  </a:lnTo>
                  <a:lnTo>
                    <a:pt x="1382" y="1654"/>
                  </a:lnTo>
                  <a:lnTo>
                    <a:pt x="1380" y="1650"/>
                  </a:lnTo>
                  <a:lnTo>
                    <a:pt x="1378" y="1644"/>
                  </a:lnTo>
                  <a:lnTo>
                    <a:pt x="1378" y="1644"/>
                  </a:lnTo>
                  <a:lnTo>
                    <a:pt x="1369" y="1647"/>
                  </a:lnTo>
                  <a:lnTo>
                    <a:pt x="1358" y="1650"/>
                  </a:lnTo>
                  <a:lnTo>
                    <a:pt x="1333" y="1654"/>
                  </a:lnTo>
                  <a:lnTo>
                    <a:pt x="1308" y="1656"/>
                  </a:lnTo>
                  <a:lnTo>
                    <a:pt x="1280" y="1657"/>
                  </a:lnTo>
                  <a:lnTo>
                    <a:pt x="1253" y="1657"/>
                  </a:lnTo>
                  <a:lnTo>
                    <a:pt x="1225" y="1656"/>
                  </a:lnTo>
                  <a:lnTo>
                    <a:pt x="1176" y="1654"/>
                  </a:lnTo>
                  <a:lnTo>
                    <a:pt x="1176" y="1654"/>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19" name="Freeform 229"/>
            <p:cNvSpPr>
              <a:spLocks noEditPoints="1"/>
            </p:cNvSpPr>
            <p:nvPr/>
          </p:nvSpPr>
          <p:spPr bwMode="auto">
            <a:xfrm>
              <a:off x="3992563" y="4029075"/>
              <a:ext cx="241300" cy="266700"/>
            </a:xfrm>
            <a:custGeom>
              <a:avLst/>
              <a:gdLst/>
              <a:ahLst/>
              <a:cxnLst>
                <a:cxn ang="0">
                  <a:pos x="420" y="120"/>
                </a:cxn>
                <a:cxn ang="0">
                  <a:pos x="454" y="324"/>
                </a:cxn>
                <a:cxn ang="0">
                  <a:pos x="408" y="431"/>
                </a:cxn>
                <a:cxn ang="0">
                  <a:pos x="312" y="497"/>
                </a:cxn>
                <a:cxn ang="0">
                  <a:pos x="201" y="497"/>
                </a:cxn>
                <a:cxn ang="0">
                  <a:pos x="66" y="428"/>
                </a:cxn>
                <a:cxn ang="0">
                  <a:pos x="0" y="270"/>
                </a:cxn>
                <a:cxn ang="0">
                  <a:pos x="37" y="103"/>
                </a:cxn>
                <a:cxn ang="0">
                  <a:pos x="138" y="22"/>
                </a:cxn>
                <a:cxn ang="0">
                  <a:pos x="290" y="8"/>
                </a:cxn>
                <a:cxn ang="0">
                  <a:pos x="250" y="77"/>
                </a:cxn>
                <a:cxn ang="0">
                  <a:pos x="280" y="147"/>
                </a:cxn>
                <a:cxn ang="0">
                  <a:pos x="250" y="206"/>
                </a:cxn>
                <a:cxn ang="0">
                  <a:pos x="284" y="271"/>
                </a:cxn>
                <a:cxn ang="0">
                  <a:pos x="373" y="359"/>
                </a:cxn>
                <a:cxn ang="0">
                  <a:pos x="401" y="364"/>
                </a:cxn>
                <a:cxn ang="0">
                  <a:pos x="410" y="388"/>
                </a:cxn>
                <a:cxn ang="0">
                  <a:pos x="395" y="333"/>
                </a:cxn>
                <a:cxn ang="0">
                  <a:pos x="418" y="322"/>
                </a:cxn>
                <a:cxn ang="0">
                  <a:pos x="424" y="241"/>
                </a:cxn>
                <a:cxn ang="0">
                  <a:pos x="360" y="240"/>
                </a:cxn>
                <a:cxn ang="0">
                  <a:pos x="423" y="216"/>
                </a:cxn>
                <a:cxn ang="0">
                  <a:pos x="408" y="142"/>
                </a:cxn>
                <a:cxn ang="0">
                  <a:pos x="341" y="166"/>
                </a:cxn>
                <a:cxn ang="0">
                  <a:pos x="388" y="108"/>
                </a:cxn>
                <a:cxn ang="0">
                  <a:pos x="331" y="78"/>
                </a:cxn>
                <a:cxn ang="0">
                  <a:pos x="299" y="109"/>
                </a:cxn>
                <a:cxn ang="0">
                  <a:pos x="295" y="37"/>
                </a:cxn>
                <a:cxn ang="0">
                  <a:pos x="200" y="41"/>
                </a:cxn>
                <a:cxn ang="0">
                  <a:pos x="148" y="88"/>
                </a:cxn>
                <a:cxn ang="0">
                  <a:pos x="208" y="51"/>
                </a:cxn>
                <a:cxn ang="0">
                  <a:pos x="164" y="461"/>
                </a:cxn>
                <a:cxn ang="0">
                  <a:pos x="321" y="469"/>
                </a:cxn>
                <a:cxn ang="0">
                  <a:pos x="356" y="425"/>
                </a:cxn>
                <a:cxn ang="0">
                  <a:pos x="303" y="406"/>
                </a:cxn>
                <a:cxn ang="0">
                  <a:pos x="315" y="377"/>
                </a:cxn>
                <a:cxn ang="0">
                  <a:pos x="221" y="295"/>
                </a:cxn>
                <a:cxn ang="0">
                  <a:pos x="179" y="236"/>
                </a:cxn>
                <a:cxn ang="0">
                  <a:pos x="201" y="155"/>
                </a:cxn>
                <a:cxn ang="0">
                  <a:pos x="154" y="130"/>
                </a:cxn>
                <a:cxn ang="0">
                  <a:pos x="109" y="70"/>
                </a:cxn>
                <a:cxn ang="0">
                  <a:pos x="66" y="112"/>
                </a:cxn>
                <a:cxn ang="0">
                  <a:pos x="108" y="158"/>
                </a:cxn>
                <a:cxn ang="0">
                  <a:pos x="45" y="139"/>
                </a:cxn>
                <a:cxn ang="0">
                  <a:pos x="57" y="202"/>
                </a:cxn>
                <a:cxn ang="0">
                  <a:pos x="82" y="223"/>
                </a:cxn>
                <a:cxn ang="0">
                  <a:pos x="15" y="249"/>
                </a:cxn>
                <a:cxn ang="0">
                  <a:pos x="48" y="365"/>
                </a:cxn>
                <a:cxn ang="0">
                  <a:pos x="106" y="319"/>
                </a:cxn>
                <a:cxn ang="0">
                  <a:pos x="86" y="352"/>
                </a:cxn>
                <a:cxn ang="0">
                  <a:pos x="102" y="433"/>
                </a:cxn>
                <a:cxn ang="0">
                  <a:pos x="236" y="129"/>
                </a:cxn>
                <a:cxn ang="0">
                  <a:pos x="221" y="83"/>
                </a:cxn>
                <a:cxn ang="0">
                  <a:pos x="227" y="190"/>
                </a:cxn>
                <a:cxn ang="0">
                  <a:pos x="221" y="185"/>
                </a:cxn>
                <a:cxn ang="0">
                  <a:pos x="220" y="274"/>
                </a:cxn>
                <a:cxn ang="0">
                  <a:pos x="257" y="256"/>
                </a:cxn>
                <a:cxn ang="0">
                  <a:pos x="218" y="234"/>
                </a:cxn>
                <a:cxn ang="0">
                  <a:pos x="311" y="339"/>
                </a:cxn>
                <a:cxn ang="0">
                  <a:pos x="352" y="383"/>
                </a:cxn>
                <a:cxn ang="0">
                  <a:pos x="267" y="299"/>
                </a:cxn>
                <a:cxn ang="0">
                  <a:pos x="360" y="406"/>
                </a:cxn>
                <a:cxn ang="0">
                  <a:pos x="377" y="401"/>
                </a:cxn>
              </a:cxnLst>
              <a:rect l="0" t="0" r="r" b="b"/>
              <a:pathLst>
                <a:path w="456" h="506">
                  <a:moveTo>
                    <a:pt x="324" y="22"/>
                  </a:moveTo>
                  <a:lnTo>
                    <a:pt x="324" y="22"/>
                  </a:lnTo>
                  <a:lnTo>
                    <a:pt x="341" y="32"/>
                  </a:lnTo>
                  <a:lnTo>
                    <a:pt x="357" y="43"/>
                  </a:lnTo>
                  <a:lnTo>
                    <a:pt x="372" y="55"/>
                  </a:lnTo>
                  <a:lnTo>
                    <a:pt x="386" y="69"/>
                  </a:lnTo>
                  <a:lnTo>
                    <a:pt x="399" y="84"/>
                  </a:lnTo>
                  <a:lnTo>
                    <a:pt x="410" y="102"/>
                  </a:lnTo>
                  <a:lnTo>
                    <a:pt x="420" y="120"/>
                  </a:lnTo>
                  <a:lnTo>
                    <a:pt x="430" y="139"/>
                  </a:lnTo>
                  <a:lnTo>
                    <a:pt x="437" y="159"/>
                  </a:lnTo>
                  <a:lnTo>
                    <a:pt x="443" y="181"/>
                  </a:lnTo>
                  <a:lnTo>
                    <a:pt x="449" y="203"/>
                  </a:lnTo>
                  <a:lnTo>
                    <a:pt x="452" y="227"/>
                  </a:lnTo>
                  <a:lnTo>
                    <a:pt x="455" y="250"/>
                  </a:lnTo>
                  <a:lnTo>
                    <a:pt x="456" y="274"/>
                  </a:lnTo>
                  <a:lnTo>
                    <a:pt x="455" y="299"/>
                  </a:lnTo>
                  <a:lnTo>
                    <a:pt x="454" y="324"/>
                  </a:lnTo>
                  <a:lnTo>
                    <a:pt x="454" y="324"/>
                  </a:lnTo>
                  <a:lnTo>
                    <a:pt x="452" y="338"/>
                  </a:lnTo>
                  <a:lnTo>
                    <a:pt x="448" y="353"/>
                  </a:lnTo>
                  <a:lnTo>
                    <a:pt x="443" y="368"/>
                  </a:lnTo>
                  <a:lnTo>
                    <a:pt x="437" y="383"/>
                  </a:lnTo>
                  <a:lnTo>
                    <a:pt x="431" y="397"/>
                  </a:lnTo>
                  <a:lnTo>
                    <a:pt x="423" y="410"/>
                  </a:lnTo>
                  <a:lnTo>
                    <a:pt x="416" y="422"/>
                  </a:lnTo>
                  <a:lnTo>
                    <a:pt x="408" y="431"/>
                  </a:lnTo>
                  <a:lnTo>
                    <a:pt x="408" y="431"/>
                  </a:lnTo>
                  <a:lnTo>
                    <a:pt x="402" y="439"/>
                  </a:lnTo>
                  <a:lnTo>
                    <a:pt x="394" y="446"/>
                  </a:lnTo>
                  <a:lnTo>
                    <a:pt x="377" y="461"/>
                  </a:lnTo>
                  <a:lnTo>
                    <a:pt x="358" y="475"/>
                  </a:lnTo>
                  <a:lnTo>
                    <a:pt x="347" y="481"/>
                  </a:lnTo>
                  <a:lnTo>
                    <a:pt x="335" y="487"/>
                  </a:lnTo>
                  <a:lnTo>
                    <a:pt x="324" y="492"/>
                  </a:lnTo>
                  <a:lnTo>
                    <a:pt x="312" y="497"/>
                  </a:lnTo>
                  <a:lnTo>
                    <a:pt x="300" y="500"/>
                  </a:lnTo>
                  <a:lnTo>
                    <a:pt x="287" y="503"/>
                  </a:lnTo>
                  <a:lnTo>
                    <a:pt x="274" y="505"/>
                  </a:lnTo>
                  <a:lnTo>
                    <a:pt x="263" y="506"/>
                  </a:lnTo>
                  <a:lnTo>
                    <a:pt x="250" y="506"/>
                  </a:lnTo>
                  <a:lnTo>
                    <a:pt x="237" y="505"/>
                  </a:lnTo>
                  <a:lnTo>
                    <a:pt x="237" y="505"/>
                  </a:lnTo>
                  <a:lnTo>
                    <a:pt x="221" y="502"/>
                  </a:lnTo>
                  <a:lnTo>
                    <a:pt x="201" y="497"/>
                  </a:lnTo>
                  <a:lnTo>
                    <a:pt x="163" y="485"/>
                  </a:lnTo>
                  <a:lnTo>
                    <a:pt x="163" y="485"/>
                  </a:lnTo>
                  <a:lnTo>
                    <a:pt x="148" y="480"/>
                  </a:lnTo>
                  <a:lnTo>
                    <a:pt x="134" y="474"/>
                  </a:lnTo>
                  <a:lnTo>
                    <a:pt x="121" y="468"/>
                  </a:lnTo>
                  <a:lnTo>
                    <a:pt x="109" y="461"/>
                  </a:lnTo>
                  <a:lnTo>
                    <a:pt x="98" y="454"/>
                  </a:lnTo>
                  <a:lnTo>
                    <a:pt x="87" y="445"/>
                  </a:lnTo>
                  <a:lnTo>
                    <a:pt x="66" y="428"/>
                  </a:lnTo>
                  <a:lnTo>
                    <a:pt x="66" y="428"/>
                  </a:lnTo>
                  <a:lnTo>
                    <a:pt x="40" y="391"/>
                  </a:lnTo>
                  <a:lnTo>
                    <a:pt x="26" y="372"/>
                  </a:lnTo>
                  <a:lnTo>
                    <a:pt x="12" y="354"/>
                  </a:lnTo>
                  <a:lnTo>
                    <a:pt x="12" y="354"/>
                  </a:lnTo>
                  <a:lnTo>
                    <a:pt x="8" y="333"/>
                  </a:lnTo>
                  <a:lnTo>
                    <a:pt x="4" y="311"/>
                  </a:lnTo>
                  <a:lnTo>
                    <a:pt x="1" y="290"/>
                  </a:lnTo>
                  <a:lnTo>
                    <a:pt x="0" y="270"/>
                  </a:lnTo>
                  <a:lnTo>
                    <a:pt x="0" y="249"/>
                  </a:lnTo>
                  <a:lnTo>
                    <a:pt x="0" y="229"/>
                  </a:lnTo>
                  <a:lnTo>
                    <a:pt x="2" y="209"/>
                  </a:lnTo>
                  <a:lnTo>
                    <a:pt x="6" y="190"/>
                  </a:lnTo>
                  <a:lnTo>
                    <a:pt x="10" y="171"/>
                  </a:lnTo>
                  <a:lnTo>
                    <a:pt x="14" y="153"/>
                  </a:lnTo>
                  <a:lnTo>
                    <a:pt x="21" y="136"/>
                  </a:lnTo>
                  <a:lnTo>
                    <a:pt x="28" y="119"/>
                  </a:lnTo>
                  <a:lnTo>
                    <a:pt x="37" y="103"/>
                  </a:lnTo>
                  <a:lnTo>
                    <a:pt x="46" y="88"/>
                  </a:lnTo>
                  <a:lnTo>
                    <a:pt x="57" y="74"/>
                  </a:lnTo>
                  <a:lnTo>
                    <a:pt x="69" y="61"/>
                  </a:lnTo>
                  <a:lnTo>
                    <a:pt x="69" y="61"/>
                  </a:lnTo>
                  <a:lnTo>
                    <a:pt x="81" y="52"/>
                  </a:lnTo>
                  <a:lnTo>
                    <a:pt x="93" y="44"/>
                  </a:lnTo>
                  <a:lnTo>
                    <a:pt x="108" y="36"/>
                  </a:lnTo>
                  <a:lnTo>
                    <a:pt x="122" y="29"/>
                  </a:lnTo>
                  <a:lnTo>
                    <a:pt x="138" y="22"/>
                  </a:lnTo>
                  <a:lnTo>
                    <a:pt x="153" y="16"/>
                  </a:lnTo>
                  <a:lnTo>
                    <a:pt x="170" y="11"/>
                  </a:lnTo>
                  <a:lnTo>
                    <a:pt x="187" y="6"/>
                  </a:lnTo>
                  <a:lnTo>
                    <a:pt x="204" y="3"/>
                  </a:lnTo>
                  <a:lnTo>
                    <a:pt x="221" y="1"/>
                  </a:lnTo>
                  <a:lnTo>
                    <a:pt x="238" y="0"/>
                  </a:lnTo>
                  <a:lnTo>
                    <a:pt x="255" y="1"/>
                  </a:lnTo>
                  <a:lnTo>
                    <a:pt x="273" y="4"/>
                  </a:lnTo>
                  <a:lnTo>
                    <a:pt x="290" y="8"/>
                  </a:lnTo>
                  <a:lnTo>
                    <a:pt x="307" y="14"/>
                  </a:lnTo>
                  <a:lnTo>
                    <a:pt x="324" y="22"/>
                  </a:lnTo>
                  <a:lnTo>
                    <a:pt x="324" y="22"/>
                  </a:lnTo>
                  <a:close/>
                  <a:moveTo>
                    <a:pt x="237" y="33"/>
                  </a:moveTo>
                  <a:lnTo>
                    <a:pt x="237" y="33"/>
                  </a:lnTo>
                  <a:lnTo>
                    <a:pt x="238" y="41"/>
                  </a:lnTo>
                  <a:lnTo>
                    <a:pt x="239" y="49"/>
                  </a:lnTo>
                  <a:lnTo>
                    <a:pt x="243" y="64"/>
                  </a:lnTo>
                  <a:lnTo>
                    <a:pt x="250" y="77"/>
                  </a:lnTo>
                  <a:lnTo>
                    <a:pt x="257" y="90"/>
                  </a:lnTo>
                  <a:lnTo>
                    <a:pt x="265" y="102"/>
                  </a:lnTo>
                  <a:lnTo>
                    <a:pt x="274" y="113"/>
                  </a:lnTo>
                  <a:lnTo>
                    <a:pt x="283" y="125"/>
                  </a:lnTo>
                  <a:lnTo>
                    <a:pt x="290" y="137"/>
                  </a:lnTo>
                  <a:lnTo>
                    <a:pt x="290" y="137"/>
                  </a:lnTo>
                  <a:lnTo>
                    <a:pt x="287" y="142"/>
                  </a:lnTo>
                  <a:lnTo>
                    <a:pt x="284" y="144"/>
                  </a:lnTo>
                  <a:lnTo>
                    <a:pt x="280" y="147"/>
                  </a:lnTo>
                  <a:lnTo>
                    <a:pt x="275" y="148"/>
                  </a:lnTo>
                  <a:lnTo>
                    <a:pt x="265" y="148"/>
                  </a:lnTo>
                  <a:lnTo>
                    <a:pt x="250" y="148"/>
                  </a:lnTo>
                  <a:lnTo>
                    <a:pt x="250" y="148"/>
                  </a:lnTo>
                  <a:lnTo>
                    <a:pt x="246" y="178"/>
                  </a:lnTo>
                  <a:lnTo>
                    <a:pt x="246" y="191"/>
                  </a:lnTo>
                  <a:lnTo>
                    <a:pt x="248" y="199"/>
                  </a:lnTo>
                  <a:lnTo>
                    <a:pt x="250" y="206"/>
                  </a:lnTo>
                  <a:lnTo>
                    <a:pt x="250" y="206"/>
                  </a:lnTo>
                  <a:lnTo>
                    <a:pt x="263" y="218"/>
                  </a:lnTo>
                  <a:lnTo>
                    <a:pt x="269" y="224"/>
                  </a:lnTo>
                  <a:lnTo>
                    <a:pt x="273" y="231"/>
                  </a:lnTo>
                  <a:lnTo>
                    <a:pt x="278" y="238"/>
                  </a:lnTo>
                  <a:lnTo>
                    <a:pt x="280" y="246"/>
                  </a:lnTo>
                  <a:lnTo>
                    <a:pt x="281" y="254"/>
                  </a:lnTo>
                  <a:lnTo>
                    <a:pt x="281" y="262"/>
                  </a:lnTo>
                  <a:lnTo>
                    <a:pt x="281" y="262"/>
                  </a:lnTo>
                  <a:lnTo>
                    <a:pt x="284" y="271"/>
                  </a:lnTo>
                  <a:lnTo>
                    <a:pt x="289" y="278"/>
                  </a:lnTo>
                  <a:lnTo>
                    <a:pt x="299" y="292"/>
                  </a:lnTo>
                  <a:lnTo>
                    <a:pt x="311" y="305"/>
                  </a:lnTo>
                  <a:lnTo>
                    <a:pt x="322" y="317"/>
                  </a:lnTo>
                  <a:lnTo>
                    <a:pt x="347" y="339"/>
                  </a:lnTo>
                  <a:lnTo>
                    <a:pt x="359" y="352"/>
                  </a:lnTo>
                  <a:lnTo>
                    <a:pt x="370" y="365"/>
                  </a:lnTo>
                  <a:lnTo>
                    <a:pt x="370" y="365"/>
                  </a:lnTo>
                  <a:lnTo>
                    <a:pt x="373" y="359"/>
                  </a:lnTo>
                  <a:lnTo>
                    <a:pt x="376" y="354"/>
                  </a:lnTo>
                  <a:lnTo>
                    <a:pt x="379" y="351"/>
                  </a:lnTo>
                  <a:lnTo>
                    <a:pt x="382" y="350"/>
                  </a:lnTo>
                  <a:lnTo>
                    <a:pt x="386" y="350"/>
                  </a:lnTo>
                  <a:lnTo>
                    <a:pt x="389" y="351"/>
                  </a:lnTo>
                  <a:lnTo>
                    <a:pt x="392" y="353"/>
                  </a:lnTo>
                  <a:lnTo>
                    <a:pt x="395" y="356"/>
                  </a:lnTo>
                  <a:lnTo>
                    <a:pt x="397" y="360"/>
                  </a:lnTo>
                  <a:lnTo>
                    <a:pt x="401" y="364"/>
                  </a:lnTo>
                  <a:lnTo>
                    <a:pt x="402" y="369"/>
                  </a:lnTo>
                  <a:lnTo>
                    <a:pt x="403" y="375"/>
                  </a:lnTo>
                  <a:lnTo>
                    <a:pt x="404" y="380"/>
                  </a:lnTo>
                  <a:lnTo>
                    <a:pt x="404" y="386"/>
                  </a:lnTo>
                  <a:lnTo>
                    <a:pt x="403" y="392"/>
                  </a:lnTo>
                  <a:lnTo>
                    <a:pt x="401" y="398"/>
                  </a:lnTo>
                  <a:lnTo>
                    <a:pt x="401" y="398"/>
                  </a:lnTo>
                  <a:lnTo>
                    <a:pt x="406" y="394"/>
                  </a:lnTo>
                  <a:lnTo>
                    <a:pt x="410" y="388"/>
                  </a:lnTo>
                  <a:lnTo>
                    <a:pt x="413" y="382"/>
                  </a:lnTo>
                  <a:lnTo>
                    <a:pt x="417" y="375"/>
                  </a:lnTo>
                  <a:lnTo>
                    <a:pt x="422" y="361"/>
                  </a:lnTo>
                  <a:lnTo>
                    <a:pt x="425" y="353"/>
                  </a:lnTo>
                  <a:lnTo>
                    <a:pt x="428" y="347"/>
                  </a:lnTo>
                  <a:lnTo>
                    <a:pt x="428" y="347"/>
                  </a:lnTo>
                  <a:lnTo>
                    <a:pt x="421" y="342"/>
                  </a:lnTo>
                  <a:lnTo>
                    <a:pt x="413" y="338"/>
                  </a:lnTo>
                  <a:lnTo>
                    <a:pt x="395" y="333"/>
                  </a:lnTo>
                  <a:lnTo>
                    <a:pt x="387" y="330"/>
                  </a:lnTo>
                  <a:lnTo>
                    <a:pt x="379" y="325"/>
                  </a:lnTo>
                  <a:lnTo>
                    <a:pt x="373" y="320"/>
                  </a:lnTo>
                  <a:lnTo>
                    <a:pt x="370" y="317"/>
                  </a:lnTo>
                  <a:lnTo>
                    <a:pt x="367" y="314"/>
                  </a:lnTo>
                  <a:lnTo>
                    <a:pt x="367" y="314"/>
                  </a:lnTo>
                  <a:lnTo>
                    <a:pt x="385" y="316"/>
                  </a:lnTo>
                  <a:lnTo>
                    <a:pt x="402" y="319"/>
                  </a:lnTo>
                  <a:lnTo>
                    <a:pt x="418" y="322"/>
                  </a:lnTo>
                  <a:lnTo>
                    <a:pt x="434" y="326"/>
                  </a:lnTo>
                  <a:lnTo>
                    <a:pt x="434" y="326"/>
                  </a:lnTo>
                  <a:lnTo>
                    <a:pt x="433" y="302"/>
                  </a:lnTo>
                  <a:lnTo>
                    <a:pt x="433" y="281"/>
                  </a:lnTo>
                  <a:lnTo>
                    <a:pt x="432" y="260"/>
                  </a:lnTo>
                  <a:lnTo>
                    <a:pt x="428" y="234"/>
                  </a:lnTo>
                  <a:lnTo>
                    <a:pt x="428" y="234"/>
                  </a:lnTo>
                  <a:lnTo>
                    <a:pt x="426" y="238"/>
                  </a:lnTo>
                  <a:lnTo>
                    <a:pt x="424" y="241"/>
                  </a:lnTo>
                  <a:lnTo>
                    <a:pt x="421" y="243"/>
                  </a:lnTo>
                  <a:lnTo>
                    <a:pt x="417" y="244"/>
                  </a:lnTo>
                  <a:lnTo>
                    <a:pt x="407" y="246"/>
                  </a:lnTo>
                  <a:lnTo>
                    <a:pt x="397" y="247"/>
                  </a:lnTo>
                  <a:lnTo>
                    <a:pt x="387" y="246"/>
                  </a:lnTo>
                  <a:lnTo>
                    <a:pt x="376" y="245"/>
                  </a:lnTo>
                  <a:lnTo>
                    <a:pt x="367" y="243"/>
                  </a:lnTo>
                  <a:lnTo>
                    <a:pt x="360" y="240"/>
                  </a:lnTo>
                  <a:lnTo>
                    <a:pt x="360" y="240"/>
                  </a:lnTo>
                  <a:lnTo>
                    <a:pt x="360" y="227"/>
                  </a:lnTo>
                  <a:lnTo>
                    <a:pt x="360" y="227"/>
                  </a:lnTo>
                  <a:lnTo>
                    <a:pt x="378" y="219"/>
                  </a:lnTo>
                  <a:lnTo>
                    <a:pt x="388" y="216"/>
                  </a:lnTo>
                  <a:lnTo>
                    <a:pt x="397" y="214"/>
                  </a:lnTo>
                  <a:lnTo>
                    <a:pt x="406" y="213"/>
                  </a:lnTo>
                  <a:lnTo>
                    <a:pt x="416" y="213"/>
                  </a:lnTo>
                  <a:lnTo>
                    <a:pt x="419" y="214"/>
                  </a:lnTo>
                  <a:lnTo>
                    <a:pt x="423" y="216"/>
                  </a:lnTo>
                  <a:lnTo>
                    <a:pt x="427" y="218"/>
                  </a:lnTo>
                  <a:lnTo>
                    <a:pt x="431" y="221"/>
                  </a:lnTo>
                  <a:lnTo>
                    <a:pt x="431" y="221"/>
                  </a:lnTo>
                  <a:lnTo>
                    <a:pt x="431" y="212"/>
                  </a:lnTo>
                  <a:lnTo>
                    <a:pt x="428" y="202"/>
                  </a:lnTo>
                  <a:lnTo>
                    <a:pt x="423" y="182"/>
                  </a:lnTo>
                  <a:lnTo>
                    <a:pt x="417" y="160"/>
                  </a:lnTo>
                  <a:lnTo>
                    <a:pt x="408" y="142"/>
                  </a:lnTo>
                  <a:lnTo>
                    <a:pt x="408" y="142"/>
                  </a:lnTo>
                  <a:lnTo>
                    <a:pt x="391" y="152"/>
                  </a:lnTo>
                  <a:lnTo>
                    <a:pt x="373" y="163"/>
                  </a:lnTo>
                  <a:lnTo>
                    <a:pt x="364" y="168"/>
                  </a:lnTo>
                  <a:lnTo>
                    <a:pt x="355" y="171"/>
                  </a:lnTo>
                  <a:lnTo>
                    <a:pt x="346" y="174"/>
                  </a:lnTo>
                  <a:lnTo>
                    <a:pt x="336" y="175"/>
                  </a:lnTo>
                  <a:lnTo>
                    <a:pt x="336" y="175"/>
                  </a:lnTo>
                  <a:lnTo>
                    <a:pt x="339" y="171"/>
                  </a:lnTo>
                  <a:lnTo>
                    <a:pt x="341" y="166"/>
                  </a:lnTo>
                  <a:lnTo>
                    <a:pt x="347" y="158"/>
                  </a:lnTo>
                  <a:lnTo>
                    <a:pt x="355" y="152"/>
                  </a:lnTo>
                  <a:lnTo>
                    <a:pt x="364" y="147"/>
                  </a:lnTo>
                  <a:lnTo>
                    <a:pt x="382" y="137"/>
                  </a:lnTo>
                  <a:lnTo>
                    <a:pt x="392" y="133"/>
                  </a:lnTo>
                  <a:lnTo>
                    <a:pt x="401" y="127"/>
                  </a:lnTo>
                  <a:lnTo>
                    <a:pt x="401" y="127"/>
                  </a:lnTo>
                  <a:lnTo>
                    <a:pt x="394" y="118"/>
                  </a:lnTo>
                  <a:lnTo>
                    <a:pt x="388" y="108"/>
                  </a:lnTo>
                  <a:lnTo>
                    <a:pt x="375" y="90"/>
                  </a:lnTo>
                  <a:lnTo>
                    <a:pt x="369" y="81"/>
                  </a:lnTo>
                  <a:lnTo>
                    <a:pt x="360" y="74"/>
                  </a:lnTo>
                  <a:lnTo>
                    <a:pt x="350" y="67"/>
                  </a:lnTo>
                  <a:lnTo>
                    <a:pt x="345" y="65"/>
                  </a:lnTo>
                  <a:lnTo>
                    <a:pt x="340" y="63"/>
                  </a:lnTo>
                  <a:lnTo>
                    <a:pt x="340" y="63"/>
                  </a:lnTo>
                  <a:lnTo>
                    <a:pt x="334" y="70"/>
                  </a:lnTo>
                  <a:lnTo>
                    <a:pt x="331" y="78"/>
                  </a:lnTo>
                  <a:lnTo>
                    <a:pt x="325" y="94"/>
                  </a:lnTo>
                  <a:lnTo>
                    <a:pt x="320" y="102"/>
                  </a:lnTo>
                  <a:lnTo>
                    <a:pt x="315" y="108"/>
                  </a:lnTo>
                  <a:lnTo>
                    <a:pt x="309" y="113"/>
                  </a:lnTo>
                  <a:lnTo>
                    <a:pt x="305" y="115"/>
                  </a:lnTo>
                  <a:lnTo>
                    <a:pt x="301" y="117"/>
                  </a:lnTo>
                  <a:lnTo>
                    <a:pt x="301" y="117"/>
                  </a:lnTo>
                  <a:lnTo>
                    <a:pt x="300" y="113"/>
                  </a:lnTo>
                  <a:lnTo>
                    <a:pt x="299" y="109"/>
                  </a:lnTo>
                  <a:lnTo>
                    <a:pt x="300" y="102"/>
                  </a:lnTo>
                  <a:lnTo>
                    <a:pt x="303" y="93"/>
                  </a:lnTo>
                  <a:lnTo>
                    <a:pt x="307" y="84"/>
                  </a:lnTo>
                  <a:lnTo>
                    <a:pt x="316" y="67"/>
                  </a:lnTo>
                  <a:lnTo>
                    <a:pt x="320" y="59"/>
                  </a:lnTo>
                  <a:lnTo>
                    <a:pt x="324" y="50"/>
                  </a:lnTo>
                  <a:lnTo>
                    <a:pt x="324" y="50"/>
                  </a:lnTo>
                  <a:lnTo>
                    <a:pt x="304" y="42"/>
                  </a:lnTo>
                  <a:lnTo>
                    <a:pt x="295" y="37"/>
                  </a:lnTo>
                  <a:lnTo>
                    <a:pt x="285" y="34"/>
                  </a:lnTo>
                  <a:lnTo>
                    <a:pt x="275" y="32"/>
                  </a:lnTo>
                  <a:lnTo>
                    <a:pt x="264" y="31"/>
                  </a:lnTo>
                  <a:lnTo>
                    <a:pt x="251" y="31"/>
                  </a:lnTo>
                  <a:lnTo>
                    <a:pt x="237" y="33"/>
                  </a:lnTo>
                  <a:lnTo>
                    <a:pt x="237" y="33"/>
                  </a:lnTo>
                  <a:close/>
                  <a:moveTo>
                    <a:pt x="209" y="41"/>
                  </a:moveTo>
                  <a:lnTo>
                    <a:pt x="209" y="41"/>
                  </a:lnTo>
                  <a:lnTo>
                    <a:pt x="200" y="41"/>
                  </a:lnTo>
                  <a:lnTo>
                    <a:pt x="191" y="42"/>
                  </a:lnTo>
                  <a:lnTo>
                    <a:pt x="181" y="44"/>
                  </a:lnTo>
                  <a:lnTo>
                    <a:pt x="172" y="47"/>
                  </a:lnTo>
                  <a:lnTo>
                    <a:pt x="152" y="53"/>
                  </a:lnTo>
                  <a:lnTo>
                    <a:pt x="135" y="61"/>
                  </a:lnTo>
                  <a:lnTo>
                    <a:pt x="135" y="61"/>
                  </a:lnTo>
                  <a:lnTo>
                    <a:pt x="137" y="68"/>
                  </a:lnTo>
                  <a:lnTo>
                    <a:pt x="140" y="76"/>
                  </a:lnTo>
                  <a:lnTo>
                    <a:pt x="148" y="88"/>
                  </a:lnTo>
                  <a:lnTo>
                    <a:pt x="157" y="99"/>
                  </a:lnTo>
                  <a:lnTo>
                    <a:pt x="165" y="112"/>
                  </a:lnTo>
                  <a:lnTo>
                    <a:pt x="165" y="112"/>
                  </a:lnTo>
                  <a:lnTo>
                    <a:pt x="181" y="95"/>
                  </a:lnTo>
                  <a:lnTo>
                    <a:pt x="189" y="88"/>
                  </a:lnTo>
                  <a:lnTo>
                    <a:pt x="195" y="79"/>
                  </a:lnTo>
                  <a:lnTo>
                    <a:pt x="200" y="70"/>
                  </a:lnTo>
                  <a:lnTo>
                    <a:pt x="205" y="61"/>
                  </a:lnTo>
                  <a:lnTo>
                    <a:pt x="208" y="51"/>
                  </a:lnTo>
                  <a:lnTo>
                    <a:pt x="209" y="41"/>
                  </a:lnTo>
                  <a:lnTo>
                    <a:pt x="209" y="41"/>
                  </a:lnTo>
                  <a:close/>
                  <a:moveTo>
                    <a:pt x="102" y="433"/>
                  </a:moveTo>
                  <a:lnTo>
                    <a:pt x="102" y="433"/>
                  </a:lnTo>
                  <a:lnTo>
                    <a:pt x="108" y="439"/>
                  </a:lnTo>
                  <a:lnTo>
                    <a:pt x="116" y="443"/>
                  </a:lnTo>
                  <a:lnTo>
                    <a:pt x="131" y="451"/>
                  </a:lnTo>
                  <a:lnTo>
                    <a:pt x="147" y="456"/>
                  </a:lnTo>
                  <a:lnTo>
                    <a:pt x="164" y="461"/>
                  </a:lnTo>
                  <a:lnTo>
                    <a:pt x="198" y="471"/>
                  </a:lnTo>
                  <a:lnTo>
                    <a:pt x="215" y="477"/>
                  </a:lnTo>
                  <a:lnTo>
                    <a:pt x="231" y="485"/>
                  </a:lnTo>
                  <a:lnTo>
                    <a:pt x="231" y="485"/>
                  </a:lnTo>
                  <a:lnTo>
                    <a:pt x="251" y="484"/>
                  </a:lnTo>
                  <a:lnTo>
                    <a:pt x="269" y="482"/>
                  </a:lnTo>
                  <a:lnTo>
                    <a:pt x="286" y="478"/>
                  </a:lnTo>
                  <a:lnTo>
                    <a:pt x="304" y="474"/>
                  </a:lnTo>
                  <a:lnTo>
                    <a:pt x="321" y="469"/>
                  </a:lnTo>
                  <a:lnTo>
                    <a:pt x="337" y="461"/>
                  </a:lnTo>
                  <a:lnTo>
                    <a:pt x="352" y="452"/>
                  </a:lnTo>
                  <a:lnTo>
                    <a:pt x="367" y="441"/>
                  </a:lnTo>
                  <a:lnTo>
                    <a:pt x="367" y="441"/>
                  </a:lnTo>
                  <a:lnTo>
                    <a:pt x="366" y="437"/>
                  </a:lnTo>
                  <a:lnTo>
                    <a:pt x="364" y="432"/>
                  </a:lnTo>
                  <a:lnTo>
                    <a:pt x="362" y="429"/>
                  </a:lnTo>
                  <a:lnTo>
                    <a:pt x="359" y="427"/>
                  </a:lnTo>
                  <a:lnTo>
                    <a:pt x="356" y="425"/>
                  </a:lnTo>
                  <a:lnTo>
                    <a:pt x="351" y="424"/>
                  </a:lnTo>
                  <a:lnTo>
                    <a:pt x="344" y="423"/>
                  </a:lnTo>
                  <a:lnTo>
                    <a:pt x="326" y="421"/>
                  </a:lnTo>
                  <a:lnTo>
                    <a:pt x="317" y="420"/>
                  </a:lnTo>
                  <a:lnTo>
                    <a:pt x="313" y="417"/>
                  </a:lnTo>
                  <a:lnTo>
                    <a:pt x="309" y="416"/>
                  </a:lnTo>
                  <a:lnTo>
                    <a:pt x="309" y="416"/>
                  </a:lnTo>
                  <a:lnTo>
                    <a:pt x="306" y="411"/>
                  </a:lnTo>
                  <a:lnTo>
                    <a:pt x="303" y="406"/>
                  </a:lnTo>
                  <a:lnTo>
                    <a:pt x="303" y="406"/>
                  </a:lnTo>
                  <a:lnTo>
                    <a:pt x="304" y="402"/>
                  </a:lnTo>
                  <a:lnTo>
                    <a:pt x="306" y="400"/>
                  </a:lnTo>
                  <a:lnTo>
                    <a:pt x="313" y="397"/>
                  </a:lnTo>
                  <a:lnTo>
                    <a:pt x="319" y="395"/>
                  </a:lnTo>
                  <a:lnTo>
                    <a:pt x="321" y="393"/>
                  </a:lnTo>
                  <a:lnTo>
                    <a:pt x="324" y="391"/>
                  </a:lnTo>
                  <a:lnTo>
                    <a:pt x="324" y="391"/>
                  </a:lnTo>
                  <a:lnTo>
                    <a:pt x="315" y="377"/>
                  </a:lnTo>
                  <a:lnTo>
                    <a:pt x="304" y="365"/>
                  </a:lnTo>
                  <a:lnTo>
                    <a:pt x="294" y="353"/>
                  </a:lnTo>
                  <a:lnTo>
                    <a:pt x="282" y="342"/>
                  </a:lnTo>
                  <a:lnTo>
                    <a:pt x="259" y="321"/>
                  </a:lnTo>
                  <a:lnTo>
                    <a:pt x="248" y="310"/>
                  </a:lnTo>
                  <a:lnTo>
                    <a:pt x="237" y="299"/>
                  </a:lnTo>
                  <a:lnTo>
                    <a:pt x="237" y="299"/>
                  </a:lnTo>
                  <a:lnTo>
                    <a:pt x="228" y="296"/>
                  </a:lnTo>
                  <a:lnTo>
                    <a:pt x="221" y="295"/>
                  </a:lnTo>
                  <a:lnTo>
                    <a:pt x="213" y="292"/>
                  </a:lnTo>
                  <a:lnTo>
                    <a:pt x="207" y="289"/>
                  </a:lnTo>
                  <a:lnTo>
                    <a:pt x="194" y="281"/>
                  </a:lnTo>
                  <a:lnTo>
                    <a:pt x="183" y="273"/>
                  </a:lnTo>
                  <a:lnTo>
                    <a:pt x="183" y="273"/>
                  </a:lnTo>
                  <a:lnTo>
                    <a:pt x="179" y="263"/>
                  </a:lnTo>
                  <a:lnTo>
                    <a:pt x="177" y="255"/>
                  </a:lnTo>
                  <a:lnTo>
                    <a:pt x="177" y="245"/>
                  </a:lnTo>
                  <a:lnTo>
                    <a:pt x="179" y="236"/>
                  </a:lnTo>
                  <a:lnTo>
                    <a:pt x="182" y="230"/>
                  </a:lnTo>
                  <a:lnTo>
                    <a:pt x="188" y="224"/>
                  </a:lnTo>
                  <a:lnTo>
                    <a:pt x="195" y="219"/>
                  </a:lnTo>
                  <a:lnTo>
                    <a:pt x="204" y="216"/>
                  </a:lnTo>
                  <a:lnTo>
                    <a:pt x="204" y="216"/>
                  </a:lnTo>
                  <a:lnTo>
                    <a:pt x="203" y="200"/>
                  </a:lnTo>
                  <a:lnTo>
                    <a:pt x="201" y="184"/>
                  </a:lnTo>
                  <a:lnTo>
                    <a:pt x="201" y="155"/>
                  </a:lnTo>
                  <a:lnTo>
                    <a:pt x="201" y="155"/>
                  </a:lnTo>
                  <a:lnTo>
                    <a:pt x="196" y="151"/>
                  </a:lnTo>
                  <a:lnTo>
                    <a:pt x="190" y="149"/>
                  </a:lnTo>
                  <a:lnTo>
                    <a:pt x="183" y="147"/>
                  </a:lnTo>
                  <a:lnTo>
                    <a:pt x="177" y="145"/>
                  </a:lnTo>
                  <a:lnTo>
                    <a:pt x="164" y="143"/>
                  </a:lnTo>
                  <a:lnTo>
                    <a:pt x="160" y="140"/>
                  </a:lnTo>
                  <a:lnTo>
                    <a:pt x="155" y="137"/>
                  </a:lnTo>
                  <a:lnTo>
                    <a:pt x="155" y="137"/>
                  </a:lnTo>
                  <a:lnTo>
                    <a:pt x="154" y="130"/>
                  </a:lnTo>
                  <a:lnTo>
                    <a:pt x="154" y="124"/>
                  </a:lnTo>
                  <a:lnTo>
                    <a:pt x="152" y="120"/>
                  </a:lnTo>
                  <a:lnTo>
                    <a:pt x="150" y="114"/>
                  </a:lnTo>
                  <a:lnTo>
                    <a:pt x="144" y="107"/>
                  </a:lnTo>
                  <a:lnTo>
                    <a:pt x="136" y="99"/>
                  </a:lnTo>
                  <a:lnTo>
                    <a:pt x="121" y="88"/>
                  </a:lnTo>
                  <a:lnTo>
                    <a:pt x="115" y="80"/>
                  </a:lnTo>
                  <a:lnTo>
                    <a:pt x="112" y="76"/>
                  </a:lnTo>
                  <a:lnTo>
                    <a:pt x="109" y="70"/>
                  </a:lnTo>
                  <a:lnTo>
                    <a:pt x="109" y="70"/>
                  </a:lnTo>
                  <a:lnTo>
                    <a:pt x="104" y="77"/>
                  </a:lnTo>
                  <a:lnTo>
                    <a:pt x="99" y="82"/>
                  </a:lnTo>
                  <a:lnTo>
                    <a:pt x="87" y="91"/>
                  </a:lnTo>
                  <a:lnTo>
                    <a:pt x="81" y="95"/>
                  </a:lnTo>
                  <a:lnTo>
                    <a:pt x="74" y="99"/>
                  </a:lnTo>
                  <a:lnTo>
                    <a:pt x="70" y="105"/>
                  </a:lnTo>
                  <a:lnTo>
                    <a:pt x="66" y="112"/>
                  </a:lnTo>
                  <a:lnTo>
                    <a:pt x="66" y="112"/>
                  </a:lnTo>
                  <a:lnTo>
                    <a:pt x="72" y="118"/>
                  </a:lnTo>
                  <a:lnTo>
                    <a:pt x="79" y="124"/>
                  </a:lnTo>
                  <a:lnTo>
                    <a:pt x="94" y="135"/>
                  </a:lnTo>
                  <a:lnTo>
                    <a:pt x="101" y="140"/>
                  </a:lnTo>
                  <a:lnTo>
                    <a:pt x="108" y="147"/>
                  </a:lnTo>
                  <a:lnTo>
                    <a:pt x="114" y="153"/>
                  </a:lnTo>
                  <a:lnTo>
                    <a:pt x="119" y="160"/>
                  </a:lnTo>
                  <a:lnTo>
                    <a:pt x="119" y="160"/>
                  </a:lnTo>
                  <a:lnTo>
                    <a:pt x="108" y="158"/>
                  </a:lnTo>
                  <a:lnTo>
                    <a:pt x="100" y="155"/>
                  </a:lnTo>
                  <a:lnTo>
                    <a:pt x="92" y="151"/>
                  </a:lnTo>
                  <a:lnTo>
                    <a:pt x="85" y="145"/>
                  </a:lnTo>
                  <a:lnTo>
                    <a:pt x="78" y="141"/>
                  </a:lnTo>
                  <a:lnTo>
                    <a:pt x="70" y="137"/>
                  </a:lnTo>
                  <a:lnTo>
                    <a:pt x="61" y="134"/>
                  </a:lnTo>
                  <a:lnTo>
                    <a:pt x="51" y="133"/>
                  </a:lnTo>
                  <a:lnTo>
                    <a:pt x="51" y="133"/>
                  </a:lnTo>
                  <a:lnTo>
                    <a:pt x="45" y="139"/>
                  </a:lnTo>
                  <a:lnTo>
                    <a:pt x="40" y="148"/>
                  </a:lnTo>
                  <a:lnTo>
                    <a:pt x="36" y="156"/>
                  </a:lnTo>
                  <a:lnTo>
                    <a:pt x="32" y="165"/>
                  </a:lnTo>
                  <a:lnTo>
                    <a:pt x="27" y="185"/>
                  </a:lnTo>
                  <a:lnTo>
                    <a:pt x="23" y="206"/>
                  </a:lnTo>
                  <a:lnTo>
                    <a:pt x="23" y="206"/>
                  </a:lnTo>
                  <a:lnTo>
                    <a:pt x="30" y="205"/>
                  </a:lnTo>
                  <a:lnTo>
                    <a:pt x="39" y="204"/>
                  </a:lnTo>
                  <a:lnTo>
                    <a:pt x="57" y="202"/>
                  </a:lnTo>
                  <a:lnTo>
                    <a:pt x="66" y="202"/>
                  </a:lnTo>
                  <a:lnTo>
                    <a:pt x="74" y="203"/>
                  </a:lnTo>
                  <a:lnTo>
                    <a:pt x="77" y="205"/>
                  </a:lnTo>
                  <a:lnTo>
                    <a:pt x="81" y="208"/>
                  </a:lnTo>
                  <a:lnTo>
                    <a:pt x="84" y="211"/>
                  </a:lnTo>
                  <a:lnTo>
                    <a:pt x="86" y="214"/>
                  </a:lnTo>
                  <a:lnTo>
                    <a:pt x="86" y="214"/>
                  </a:lnTo>
                  <a:lnTo>
                    <a:pt x="85" y="218"/>
                  </a:lnTo>
                  <a:lnTo>
                    <a:pt x="82" y="223"/>
                  </a:lnTo>
                  <a:lnTo>
                    <a:pt x="78" y="226"/>
                  </a:lnTo>
                  <a:lnTo>
                    <a:pt x="75" y="228"/>
                  </a:lnTo>
                  <a:lnTo>
                    <a:pt x="66" y="233"/>
                  </a:lnTo>
                  <a:lnTo>
                    <a:pt x="55" y="235"/>
                  </a:lnTo>
                  <a:lnTo>
                    <a:pt x="44" y="238"/>
                  </a:lnTo>
                  <a:lnTo>
                    <a:pt x="33" y="239"/>
                  </a:lnTo>
                  <a:lnTo>
                    <a:pt x="17" y="240"/>
                  </a:lnTo>
                  <a:lnTo>
                    <a:pt x="17" y="240"/>
                  </a:lnTo>
                  <a:lnTo>
                    <a:pt x="15" y="249"/>
                  </a:lnTo>
                  <a:lnTo>
                    <a:pt x="15" y="259"/>
                  </a:lnTo>
                  <a:lnTo>
                    <a:pt x="15" y="277"/>
                  </a:lnTo>
                  <a:lnTo>
                    <a:pt x="18" y="295"/>
                  </a:lnTo>
                  <a:lnTo>
                    <a:pt x="23" y="312"/>
                  </a:lnTo>
                  <a:lnTo>
                    <a:pt x="28" y="327"/>
                  </a:lnTo>
                  <a:lnTo>
                    <a:pt x="34" y="342"/>
                  </a:lnTo>
                  <a:lnTo>
                    <a:pt x="41" y="354"/>
                  </a:lnTo>
                  <a:lnTo>
                    <a:pt x="48" y="365"/>
                  </a:lnTo>
                  <a:lnTo>
                    <a:pt x="48" y="365"/>
                  </a:lnTo>
                  <a:lnTo>
                    <a:pt x="53" y="356"/>
                  </a:lnTo>
                  <a:lnTo>
                    <a:pt x="59" y="349"/>
                  </a:lnTo>
                  <a:lnTo>
                    <a:pt x="66" y="344"/>
                  </a:lnTo>
                  <a:lnTo>
                    <a:pt x="73" y="337"/>
                  </a:lnTo>
                  <a:lnTo>
                    <a:pt x="89" y="327"/>
                  </a:lnTo>
                  <a:lnTo>
                    <a:pt x="104" y="316"/>
                  </a:lnTo>
                  <a:lnTo>
                    <a:pt x="104" y="316"/>
                  </a:lnTo>
                  <a:lnTo>
                    <a:pt x="105" y="318"/>
                  </a:lnTo>
                  <a:lnTo>
                    <a:pt x="106" y="319"/>
                  </a:lnTo>
                  <a:lnTo>
                    <a:pt x="109" y="320"/>
                  </a:lnTo>
                  <a:lnTo>
                    <a:pt x="112" y="322"/>
                  </a:lnTo>
                  <a:lnTo>
                    <a:pt x="112" y="324"/>
                  </a:lnTo>
                  <a:lnTo>
                    <a:pt x="112" y="326"/>
                  </a:lnTo>
                  <a:lnTo>
                    <a:pt x="112" y="326"/>
                  </a:lnTo>
                  <a:lnTo>
                    <a:pt x="106" y="334"/>
                  </a:lnTo>
                  <a:lnTo>
                    <a:pt x="101" y="341"/>
                  </a:lnTo>
                  <a:lnTo>
                    <a:pt x="93" y="347"/>
                  </a:lnTo>
                  <a:lnTo>
                    <a:pt x="86" y="352"/>
                  </a:lnTo>
                  <a:lnTo>
                    <a:pt x="70" y="361"/>
                  </a:lnTo>
                  <a:lnTo>
                    <a:pt x="53" y="370"/>
                  </a:lnTo>
                  <a:lnTo>
                    <a:pt x="53" y="370"/>
                  </a:lnTo>
                  <a:lnTo>
                    <a:pt x="63" y="387"/>
                  </a:lnTo>
                  <a:lnTo>
                    <a:pt x="75" y="405"/>
                  </a:lnTo>
                  <a:lnTo>
                    <a:pt x="81" y="412"/>
                  </a:lnTo>
                  <a:lnTo>
                    <a:pt x="87" y="420"/>
                  </a:lnTo>
                  <a:lnTo>
                    <a:pt x="93" y="427"/>
                  </a:lnTo>
                  <a:lnTo>
                    <a:pt x="102" y="433"/>
                  </a:lnTo>
                  <a:lnTo>
                    <a:pt x="102" y="433"/>
                  </a:lnTo>
                  <a:close/>
                  <a:moveTo>
                    <a:pt x="183" y="122"/>
                  </a:moveTo>
                  <a:lnTo>
                    <a:pt x="183" y="122"/>
                  </a:lnTo>
                  <a:lnTo>
                    <a:pt x="192" y="126"/>
                  </a:lnTo>
                  <a:lnTo>
                    <a:pt x="201" y="129"/>
                  </a:lnTo>
                  <a:lnTo>
                    <a:pt x="209" y="132"/>
                  </a:lnTo>
                  <a:lnTo>
                    <a:pt x="218" y="132"/>
                  </a:lnTo>
                  <a:lnTo>
                    <a:pt x="226" y="132"/>
                  </a:lnTo>
                  <a:lnTo>
                    <a:pt x="236" y="129"/>
                  </a:lnTo>
                  <a:lnTo>
                    <a:pt x="255" y="124"/>
                  </a:lnTo>
                  <a:lnTo>
                    <a:pt x="255" y="124"/>
                  </a:lnTo>
                  <a:lnTo>
                    <a:pt x="248" y="112"/>
                  </a:lnTo>
                  <a:lnTo>
                    <a:pt x="241" y="98"/>
                  </a:lnTo>
                  <a:lnTo>
                    <a:pt x="234" y="87"/>
                  </a:lnTo>
                  <a:lnTo>
                    <a:pt x="229" y="81"/>
                  </a:lnTo>
                  <a:lnTo>
                    <a:pt x="224" y="76"/>
                  </a:lnTo>
                  <a:lnTo>
                    <a:pt x="224" y="76"/>
                  </a:lnTo>
                  <a:lnTo>
                    <a:pt x="221" y="83"/>
                  </a:lnTo>
                  <a:lnTo>
                    <a:pt x="215" y="89"/>
                  </a:lnTo>
                  <a:lnTo>
                    <a:pt x="205" y="99"/>
                  </a:lnTo>
                  <a:lnTo>
                    <a:pt x="193" y="110"/>
                  </a:lnTo>
                  <a:lnTo>
                    <a:pt x="188" y="115"/>
                  </a:lnTo>
                  <a:lnTo>
                    <a:pt x="183" y="122"/>
                  </a:lnTo>
                  <a:lnTo>
                    <a:pt x="183" y="122"/>
                  </a:lnTo>
                  <a:close/>
                  <a:moveTo>
                    <a:pt x="224" y="203"/>
                  </a:moveTo>
                  <a:lnTo>
                    <a:pt x="224" y="203"/>
                  </a:lnTo>
                  <a:lnTo>
                    <a:pt x="227" y="190"/>
                  </a:lnTo>
                  <a:lnTo>
                    <a:pt x="229" y="176"/>
                  </a:lnTo>
                  <a:lnTo>
                    <a:pt x="229" y="169"/>
                  </a:lnTo>
                  <a:lnTo>
                    <a:pt x="228" y="163"/>
                  </a:lnTo>
                  <a:lnTo>
                    <a:pt x="226" y="156"/>
                  </a:lnTo>
                  <a:lnTo>
                    <a:pt x="224" y="150"/>
                  </a:lnTo>
                  <a:lnTo>
                    <a:pt x="224" y="150"/>
                  </a:lnTo>
                  <a:lnTo>
                    <a:pt x="223" y="166"/>
                  </a:lnTo>
                  <a:lnTo>
                    <a:pt x="221" y="179"/>
                  </a:lnTo>
                  <a:lnTo>
                    <a:pt x="221" y="185"/>
                  </a:lnTo>
                  <a:lnTo>
                    <a:pt x="221" y="190"/>
                  </a:lnTo>
                  <a:lnTo>
                    <a:pt x="222" y="197"/>
                  </a:lnTo>
                  <a:lnTo>
                    <a:pt x="224" y="203"/>
                  </a:lnTo>
                  <a:lnTo>
                    <a:pt x="224" y="203"/>
                  </a:lnTo>
                  <a:close/>
                  <a:moveTo>
                    <a:pt x="204" y="262"/>
                  </a:moveTo>
                  <a:lnTo>
                    <a:pt x="204" y="262"/>
                  </a:lnTo>
                  <a:lnTo>
                    <a:pt x="209" y="268"/>
                  </a:lnTo>
                  <a:lnTo>
                    <a:pt x="214" y="272"/>
                  </a:lnTo>
                  <a:lnTo>
                    <a:pt x="220" y="274"/>
                  </a:lnTo>
                  <a:lnTo>
                    <a:pt x="225" y="275"/>
                  </a:lnTo>
                  <a:lnTo>
                    <a:pt x="230" y="276"/>
                  </a:lnTo>
                  <a:lnTo>
                    <a:pt x="237" y="275"/>
                  </a:lnTo>
                  <a:lnTo>
                    <a:pt x="241" y="274"/>
                  </a:lnTo>
                  <a:lnTo>
                    <a:pt x="246" y="272"/>
                  </a:lnTo>
                  <a:lnTo>
                    <a:pt x="250" y="269"/>
                  </a:lnTo>
                  <a:lnTo>
                    <a:pt x="254" y="265"/>
                  </a:lnTo>
                  <a:lnTo>
                    <a:pt x="256" y="261"/>
                  </a:lnTo>
                  <a:lnTo>
                    <a:pt x="257" y="256"/>
                  </a:lnTo>
                  <a:lnTo>
                    <a:pt x="257" y="250"/>
                  </a:lnTo>
                  <a:lnTo>
                    <a:pt x="256" y="245"/>
                  </a:lnTo>
                  <a:lnTo>
                    <a:pt x="254" y="239"/>
                  </a:lnTo>
                  <a:lnTo>
                    <a:pt x="250" y="232"/>
                  </a:lnTo>
                  <a:lnTo>
                    <a:pt x="250" y="232"/>
                  </a:lnTo>
                  <a:lnTo>
                    <a:pt x="243" y="232"/>
                  </a:lnTo>
                  <a:lnTo>
                    <a:pt x="235" y="232"/>
                  </a:lnTo>
                  <a:lnTo>
                    <a:pt x="226" y="233"/>
                  </a:lnTo>
                  <a:lnTo>
                    <a:pt x="218" y="234"/>
                  </a:lnTo>
                  <a:lnTo>
                    <a:pt x="211" y="236"/>
                  </a:lnTo>
                  <a:lnTo>
                    <a:pt x="208" y="240"/>
                  </a:lnTo>
                  <a:lnTo>
                    <a:pt x="206" y="242"/>
                  </a:lnTo>
                  <a:lnTo>
                    <a:pt x="204" y="246"/>
                  </a:lnTo>
                  <a:lnTo>
                    <a:pt x="203" y="250"/>
                  </a:lnTo>
                  <a:lnTo>
                    <a:pt x="203" y="256"/>
                  </a:lnTo>
                  <a:lnTo>
                    <a:pt x="204" y="262"/>
                  </a:lnTo>
                  <a:lnTo>
                    <a:pt x="204" y="262"/>
                  </a:lnTo>
                  <a:close/>
                  <a:moveTo>
                    <a:pt x="311" y="339"/>
                  </a:moveTo>
                  <a:lnTo>
                    <a:pt x="311" y="339"/>
                  </a:lnTo>
                  <a:lnTo>
                    <a:pt x="316" y="346"/>
                  </a:lnTo>
                  <a:lnTo>
                    <a:pt x="320" y="353"/>
                  </a:lnTo>
                  <a:lnTo>
                    <a:pt x="329" y="367"/>
                  </a:lnTo>
                  <a:lnTo>
                    <a:pt x="334" y="374"/>
                  </a:lnTo>
                  <a:lnTo>
                    <a:pt x="340" y="379"/>
                  </a:lnTo>
                  <a:lnTo>
                    <a:pt x="344" y="381"/>
                  </a:lnTo>
                  <a:lnTo>
                    <a:pt x="348" y="382"/>
                  </a:lnTo>
                  <a:lnTo>
                    <a:pt x="352" y="383"/>
                  </a:lnTo>
                  <a:lnTo>
                    <a:pt x="357" y="383"/>
                  </a:lnTo>
                  <a:lnTo>
                    <a:pt x="357" y="383"/>
                  </a:lnTo>
                  <a:lnTo>
                    <a:pt x="335" y="357"/>
                  </a:lnTo>
                  <a:lnTo>
                    <a:pt x="313" y="334"/>
                  </a:lnTo>
                  <a:lnTo>
                    <a:pt x="288" y="311"/>
                  </a:lnTo>
                  <a:lnTo>
                    <a:pt x="275" y="301"/>
                  </a:lnTo>
                  <a:lnTo>
                    <a:pt x="263" y="291"/>
                  </a:lnTo>
                  <a:lnTo>
                    <a:pt x="263" y="291"/>
                  </a:lnTo>
                  <a:lnTo>
                    <a:pt x="267" y="299"/>
                  </a:lnTo>
                  <a:lnTo>
                    <a:pt x="271" y="305"/>
                  </a:lnTo>
                  <a:lnTo>
                    <a:pt x="278" y="311"/>
                  </a:lnTo>
                  <a:lnTo>
                    <a:pt x="284" y="317"/>
                  </a:lnTo>
                  <a:lnTo>
                    <a:pt x="298" y="327"/>
                  </a:lnTo>
                  <a:lnTo>
                    <a:pt x="304" y="333"/>
                  </a:lnTo>
                  <a:lnTo>
                    <a:pt x="311" y="339"/>
                  </a:lnTo>
                  <a:lnTo>
                    <a:pt x="311" y="339"/>
                  </a:lnTo>
                  <a:close/>
                  <a:moveTo>
                    <a:pt x="360" y="406"/>
                  </a:moveTo>
                  <a:lnTo>
                    <a:pt x="360" y="406"/>
                  </a:lnTo>
                  <a:lnTo>
                    <a:pt x="365" y="406"/>
                  </a:lnTo>
                  <a:lnTo>
                    <a:pt x="371" y="408"/>
                  </a:lnTo>
                  <a:lnTo>
                    <a:pt x="375" y="410"/>
                  </a:lnTo>
                  <a:lnTo>
                    <a:pt x="380" y="411"/>
                  </a:lnTo>
                  <a:lnTo>
                    <a:pt x="380" y="411"/>
                  </a:lnTo>
                  <a:lnTo>
                    <a:pt x="380" y="407"/>
                  </a:lnTo>
                  <a:lnTo>
                    <a:pt x="382" y="403"/>
                  </a:lnTo>
                  <a:lnTo>
                    <a:pt x="382" y="403"/>
                  </a:lnTo>
                  <a:lnTo>
                    <a:pt x="377" y="401"/>
                  </a:lnTo>
                  <a:lnTo>
                    <a:pt x="371" y="400"/>
                  </a:lnTo>
                  <a:lnTo>
                    <a:pt x="364" y="398"/>
                  </a:lnTo>
                  <a:lnTo>
                    <a:pt x="362" y="397"/>
                  </a:lnTo>
                  <a:lnTo>
                    <a:pt x="360" y="395"/>
                  </a:lnTo>
                  <a:lnTo>
                    <a:pt x="360" y="395"/>
                  </a:lnTo>
                  <a:lnTo>
                    <a:pt x="360" y="406"/>
                  </a:lnTo>
                  <a:lnTo>
                    <a:pt x="360" y="406"/>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38"/>
                                        </p:tgtEl>
                                        <p:attrNameLst>
                                          <p:attrName>style.visibility</p:attrName>
                                        </p:attrNameLst>
                                      </p:cBhvr>
                                      <p:to>
                                        <p:strVal val="visible"/>
                                      </p:to>
                                    </p:set>
                                    <p:animEffect transition="in" filter="fade">
                                      <p:cBhvr>
                                        <p:cTn id="15" dur="1000"/>
                                        <p:tgtEl>
                                          <p:spTgt spid="338"/>
                                        </p:tgtEl>
                                      </p:cBhvr>
                                    </p:animEffect>
                                    <p:anim calcmode="lin" valueType="num">
                                      <p:cBhvr>
                                        <p:cTn id="16" dur="1000" fill="hold"/>
                                        <p:tgtEl>
                                          <p:spTgt spid="338"/>
                                        </p:tgtEl>
                                        <p:attrNameLst>
                                          <p:attrName>ppt_x</p:attrName>
                                        </p:attrNameLst>
                                      </p:cBhvr>
                                      <p:tavLst>
                                        <p:tav tm="0">
                                          <p:val>
                                            <p:strVal val="#ppt_x"/>
                                          </p:val>
                                        </p:tav>
                                        <p:tav tm="100000">
                                          <p:val>
                                            <p:strVal val="#ppt_x"/>
                                          </p:val>
                                        </p:tav>
                                      </p:tavLst>
                                    </p:anim>
                                    <p:anim calcmode="lin" valueType="num">
                                      <p:cBhvr>
                                        <p:cTn id="17" dur="1000" fill="hold"/>
                                        <p:tgtEl>
                                          <p:spTgt spid="33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34"/>
                                        </p:tgtEl>
                                        <p:attrNameLst>
                                          <p:attrName>style.visibility</p:attrName>
                                        </p:attrNameLst>
                                      </p:cBhvr>
                                      <p:to>
                                        <p:strVal val="visible"/>
                                      </p:to>
                                    </p:set>
                                    <p:animEffect transition="in" filter="wipe(left)">
                                      <p:cBhvr>
                                        <p:cTn id="21" dur="500"/>
                                        <p:tgtEl>
                                          <p:spTgt spid="33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5"/>
                                        </p:tgtEl>
                                        <p:attrNameLst>
                                          <p:attrName>style.visibility</p:attrName>
                                        </p:attrNameLst>
                                      </p:cBhvr>
                                      <p:to>
                                        <p:strVal val="visible"/>
                                      </p:to>
                                    </p:set>
                                    <p:animEffect transition="in" filter="wipe(left)">
                                      <p:cBhvr>
                                        <p:cTn id="24" dur="500"/>
                                        <p:tgtEl>
                                          <p:spTgt spid="335"/>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39"/>
                                        </p:tgtEl>
                                        <p:attrNameLst>
                                          <p:attrName>style.visibility</p:attrName>
                                        </p:attrNameLst>
                                      </p:cBhvr>
                                      <p:to>
                                        <p:strVal val="visible"/>
                                      </p:to>
                                    </p:set>
                                    <p:animEffect transition="in" filter="fade">
                                      <p:cBhvr>
                                        <p:cTn id="28" dur="1000"/>
                                        <p:tgtEl>
                                          <p:spTgt spid="339"/>
                                        </p:tgtEl>
                                      </p:cBhvr>
                                    </p:animEffect>
                                    <p:anim calcmode="lin" valueType="num">
                                      <p:cBhvr>
                                        <p:cTn id="29" dur="1000" fill="hold"/>
                                        <p:tgtEl>
                                          <p:spTgt spid="339"/>
                                        </p:tgtEl>
                                        <p:attrNameLst>
                                          <p:attrName>ppt_x</p:attrName>
                                        </p:attrNameLst>
                                      </p:cBhvr>
                                      <p:tavLst>
                                        <p:tav tm="0">
                                          <p:val>
                                            <p:strVal val="#ppt_x"/>
                                          </p:val>
                                        </p:tav>
                                        <p:tav tm="100000">
                                          <p:val>
                                            <p:strVal val="#ppt_x"/>
                                          </p:val>
                                        </p:tav>
                                      </p:tavLst>
                                    </p:anim>
                                    <p:anim calcmode="lin" valueType="num">
                                      <p:cBhvr>
                                        <p:cTn id="30" dur="1000" fill="hold"/>
                                        <p:tgtEl>
                                          <p:spTgt spid="339"/>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336"/>
                                        </p:tgtEl>
                                        <p:attrNameLst>
                                          <p:attrName>style.visibility</p:attrName>
                                        </p:attrNameLst>
                                      </p:cBhvr>
                                      <p:to>
                                        <p:strVal val="visible"/>
                                      </p:to>
                                    </p:set>
                                    <p:animEffect transition="in" filter="wipe(left)">
                                      <p:cBhvr>
                                        <p:cTn id="34" dur="500"/>
                                        <p:tgtEl>
                                          <p:spTgt spid="33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37"/>
                                        </p:tgtEl>
                                        <p:attrNameLst>
                                          <p:attrName>style.visibility</p:attrName>
                                        </p:attrNameLst>
                                      </p:cBhvr>
                                      <p:to>
                                        <p:strVal val="visible"/>
                                      </p:to>
                                    </p:set>
                                    <p:animEffect transition="in" filter="wipe(left)">
                                      <p:cBhvr>
                                        <p:cTn id="37"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35" grpId="0"/>
      <p:bldP spid="336" grpId="0"/>
      <p:bldP spid="33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34"/>
          <p:cNvSpPr>
            <a:spLocks noEditPoints="1"/>
          </p:cNvSpPr>
          <p:nvPr/>
        </p:nvSpPr>
        <p:spPr bwMode="auto">
          <a:xfrm rot="8869549" flipH="1">
            <a:off x="6834028" y="991529"/>
            <a:ext cx="786436" cy="50997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 name="Freeform 34"/>
          <p:cNvSpPr>
            <a:spLocks noEditPoints="1"/>
          </p:cNvSpPr>
          <p:nvPr/>
        </p:nvSpPr>
        <p:spPr bwMode="auto">
          <a:xfrm rot="8869549" flipH="1">
            <a:off x="1684548" y="1498854"/>
            <a:ext cx="1566791" cy="1016006"/>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 name="Freeform 34"/>
          <p:cNvSpPr>
            <a:spLocks noEditPoints="1"/>
          </p:cNvSpPr>
          <p:nvPr/>
        </p:nvSpPr>
        <p:spPr bwMode="auto">
          <a:xfrm rot="8869549" flipH="1">
            <a:off x="4325309" y="1241091"/>
            <a:ext cx="1179343" cy="76476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 name="Rectangle 47"/>
          <p:cNvSpPr/>
          <p:nvPr/>
        </p:nvSpPr>
        <p:spPr>
          <a:xfrm>
            <a:off x="1432741" y="280079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 name="文本框 7"/>
          <p:cNvSpPr txBox="1">
            <a:spLocks noChangeArrowheads="1"/>
          </p:cNvSpPr>
          <p:nvPr/>
        </p:nvSpPr>
        <p:spPr bwMode="auto">
          <a:xfrm>
            <a:off x="1163157" y="3223736"/>
            <a:ext cx="222020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 name="Rectangle 47"/>
          <p:cNvSpPr/>
          <p:nvPr/>
        </p:nvSpPr>
        <p:spPr>
          <a:xfrm>
            <a:off x="3805429" y="2222165"/>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 name="文本框 7"/>
          <p:cNvSpPr txBox="1">
            <a:spLocks noChangeArrowheads="1"/>
          </p:cNvSpPr>
          <p:nvPr/>
        </p:nvSpPr>
        <p:spPr bwMode="auto">
          <a:xfrm>
            <a:off x="3592755" y="2605641"/>
            <a:ext cx="222020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 name="Rectangle 47"/>
          <p:cNvSpPr/>
          <p:nvPr/>
        </p:nvSpPr>
        <p:spPr>
          <a:xfrm>
            <a:off x="6252450" y="1747495"/>
            <a:ext cx="1683153" cy="369332"/>
          </a:xfrm>
          <a:prstGeom prst="rect">
            <a:avLst/>
          </a:prstGeom>
        </p:spPr>
        <p:txBody>
          <a:bodyPr wrap="none" lIns="0" tIns="0" rIns="0" bIns="0">
            <a:spAutoFit/>
          </a:bodyPr>
          <a:lstStyle/>
          <a:p>
            <a:r>
              <a:rPr lang="zh-CN" altLang="en-US" sz="24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 name="文本框 7"/>
          <p:cNvSpPr txBox="1">
            <a:spLocks noChangeArrowheads="1"/>
          </p:cNvSpPr>
          <p:nvPr/>
        </p:nvSpPr>
        <p:spPr bwMode="auto">
          <a:xfrm>
            <a:off x="6024998" y="2130970"/>
            <a:ext cx="222020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0"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000"/>
                                        <p:tgtEl>
                                          <p:spTgt spid="115"/>
                                        </p:tgtEl>
                                      </p:cBhvr>
                                    </p:animEffect>
                                    <p:anim calcmode="lin" valueType="num">
                                      <p:cBhvr>
                                        <p:cTn id="17" dur="1000" fill="hold"/>
                                        <p:tgtEl>
                                          <p:spTgt spid="115"/>
                                        </p:tgtEl>
                                        <p:attrNameLst>
                                          <p:attrName>ppt_x</p:attrName>
                                        </p:attrNameLst>
                                      </p:cBhvr>
                                      <p:tavLst>
                                        <p:tav tm="0">
                                          <p:val>
                                            <p:strVal val="#ppt_x"/>
                                          </p:val>
                                        </p:tav>
                                        <p:tav tm="100000">
                                          <p:val>
                                            <p:strVal val="#ppt_x"/>
                                          </p:val>
                                        </p:tav>
                                      </p:tavLst>
                                    </p:anim>
                                    <p:anim calcmode="lin" valueType="num">
                                      <p:cBhvr>
                                        <p:cTn id="18" dur="1000" fill="hold"/>
                                        <p:tgtEl>
                                          <p:spTgt spid="1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1000"/>
                                        <p:tgtEl>
                                          <p:spTgt spid="116"/>
                                        </p:tgtEl>
                                      </p:cBhvr>
                                    </p:animEffect>
                                    <p:anim calcmode="lin" valueType="num">
                                      <p:cBhvr>
                                        <p:cTn id="22" dur="1000" fill="hold"/>
                                        <p:tgtEl>
                                          <p:spTgt spid="116"/>
                                        </p:tgtEl>
                                        <p:attrNameLst>
                                          <p:attrName>ppt_x</p:attrName>
                                        </p:attrNameLst>
                                      </p:cBhvr>
                                      <p:tavLst>
                                        <p:tav tm="0">
                                          <p:val>
                                            <p:strVal val="#ppt_x"/>
                                          </p:val>
                                        </p:tav>
                                        <p:tav tm="100000">
                                          <p:val>
                                            <p:strVal val="#ppt_x"/>
                                          </p:val>
                                        </p:tav>
                                      </p:tavLst>
                                    </p:anim>
                                    <p:anim calcmode="lin" valueType="num">
                                      <p:cBhvr>
                                        <p:cTn id="23" dur="1000" fill="hold"/>
                                        <p:tgtEl>
                                          <p:spTgt spid="1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000"/>
                                        <p:tgtEl>
                                          <p:spTgt spid="117"/>
                                        </p:tgtEl>
                                      </p:cBhvr>
                                    </p:animEffect>
                                    <p:anim calcmode="lin" valueType="num">
                                      <p:cBhvr>
                                        <p:cTn id="33" dur="1000" fill="hold"/>
                                        <p:tgtEl>
                                          <p:spTgt spid="117"/>
                                        </p:tgtEl>
                                        <p:attrNameLst>
                                          <p:attrName>ppt_x</p:attrName>
                                        </p:attrNameLst>
                                      </p:cBhvr>
                                      <p:tavLst>
                                        <p:tav tm="0">
                                          <p:val>
                                            <p:strVal val="#ppt_x"/>
                                          </p:val>
                                        </p:tav>
                                        <p:tav tm="100000">
                                          <p:val>
                                            <p:strVal val="#ppt_x"/>
                                          </p:val>
                                        </p:tav>
                                      </p:tavLst>
                                    </p:anim>
                                    <p:anim calcmode="lin" valueType="num">
                                      <p:cBhvr>
                                        <p:cTn id="34" dur="1000" fill="hold"/>
                                        <p:tgtEl>
                                          <p:spTgt spid="1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1000"/>
                                        <p:tgtEl>
                                          <p:spTgt spid="118"/>
                                        </p:tgtEl>
                                      </p:cBhvr>
                                    </p:animEffect>
                                    <p:anim calcmode="lin" valueType="num">
                                      <p:cBhvr>
                                        <p:cTn id="38" dur="1000" fill="hold"/>
                                        <p:tgtEl>
                                          <p:spTgt spid="118"/>
                                        </p:tgtEl>
                                        <p:attrNameLst>
                                          <p:attrName>ppt_x</p:attrName>
                                        </p:attrNameLst>
                                      </p:cBhvr>
                                      <p:tavLst>
                                        <p:tav tm="0">
                                          <p:val>
                                            <p:strVal val="#ppt_x"/>
                                          </p:val>
                                        </p:tav>
                                        <p:tav tm="100000">
                                          <p:val>
                                            <p:strVal val="#ppt_x"/>
                                          </p:val>
                                        </p:tav>
                                      </p:tavLst>
                                    </p:anim>
                                    <p:anim calcmode="lin" valueType="num">
                                      <p:cBhvr>
                                        <p:cTn id="39" dur="1000" fill="hold"/>
                                        <p:tgtEl>
                                          <p:spTgt spid="1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0-#ppt_w/2"/>
                                          </p:val>
                                        </p:tav>
                                        <p:tav tm="100000">
                                          <p:val>
                                            <p:strVal val="#ppt_x"/>
                                          </p:val>
                                        </p:tav>
                                      </p:tavLst>
                                    </p:anim>
                                    <p:anim calcmode="lin" valueType="num">
                                      <p:cBhvr additive="base">
                                        <p:cTn id="44" dur="500" fill="hold"/>
                                        <p:tgtEl>
                                          <p:spTgt spid="108"/>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fade">
                                      <p:cBhvr>
                                        <p:cTn id="48" dur="1000"/>
                                        <p:tgtEl>
                                          <p:spTgt spid="119"/>
                                        </p:tgtEl>
                                      </p:cBhvr>
                                    </p:animEffect>
                                    <p:anim calcmode="lin" valueType="num">
                                      <p:cBhvr>
                                        <p:cTn id="49" dur="1000" fill="hold"/>
                                        <p:tgtEl>
                                          <p:spTgt spid="119"/>
                                        </p:tgtEl>
                                        <p:attrNameLst>
                                          <p:attrName>ppt_x</p:attrName>
                                        </p:attrNameLst>
                                      </p:cBhvr>
                                      <p:tavLst>
                                        <p:tav tm="0">
                                          <p:val>
                                            <p:strVal val="#ppt_x"/>
                                          </p:val>
                                        </p:tav>
                                        <p:tav tm="100000">
                                          <p:val>
                                            <p:strVal val="#ppt_x"/>
                                          </p:val>
                                        </p:tav>
                                      </p:tavLst>
                                    </p:anim>
                                    <p:anim calcmode="lin" valueType="num">
                                      <p:cBhvr>
                                        <p:cTn id="50" dur="1000" fill="hold"/>
                                        <p:tgtEl>
                                          <p:spTgt spid="1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1000"/>
                                        <p:tgtEl>
                                          <p:spTgt spid="120"/>
                                        </p:tgtEl>
                                      </p:cBhvr>
                                    </p:animEffect>
                                    <p:anim calcmode="lin" valueType="num">
                                      <p:cBhvr>
                                        <p:cTn id="54" dur="1000" fill="hold"/>
                                        <p:tgtEl>
                                          <p:spTgt spid="120"/>
                                        </p:tgtEl>
                                        <p:attrNameLst>
                                          <p:attrName>ppt_x</p:attrName>
                                        </p:attrNameLst>
                                      </p:cBhvr>
                                      <p:tavLst>
                                        <p:tav tm="0">
                                          <p:val>
                                            <p:strVal val="#ppt_x"/>
                                          </p:val>
                                        </p:tav>
                                        <p:tav tm="100000">
                                          <p:val>
                                            <p:strVal val="#ppt_x"/>
                                          </p:val>
                                        </p:tav>
                                      </p:tavLst>
                                    </p:anim>
                                    <p:anim calcmode="lin" valueType="num">
                                      <p:cBhvr>
                                        <p:cTn id="55"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animBg="1"/>
      <p:bldP spid="114" grpId="0" animBg="1"/>
      <p:bldP spid="115" grpId="0"/>
      <p:bldP spid="116" grpId="0"/>
      <p:bldP spid="117" grpId="0"/>
      <p:bldP spid="118" grpId="0"/>
      <p:bldP spid="119" grpId="0"/>
      <p:bldP spid="120"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文本框 7"/>
          <p:cNvSpPr txBox="1">
            <a:spLocks noChangeArrowheads="1"/>
          </p:cNvSpPr>
          <p:nvPr/>
        </p:nvSpPr>
        <p:spPr bwMode="auto">
          <a:xfrm>
            <a:off x="828378" y="3240828"/>
            <a:ext cx="224438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 name="组合 1"/>
          <p:cNvGrpSpPr/>
          <p:nvPr/>
        </p:nvGrpSpPr>
        <p:grpSpPr>
          <a:xfrm>
            <a:off x="793239" y="1030701"/>
            <a:ext cx="2314660" cy="1678522"/>
            <a:chOff x="1016621" y="1284905"/>
            <a:chExt cx="1946151" cy="1904868"/>
          </a:xfrm>
        </p:grpSpPr>
        <p:sp>
          <p:nvSpPr>
            <p:cNvPr id="3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3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64" name="Rectangle 47"/>
          <p:cNvSpPr/>
          <p:nvPr/>
        </p:nvSpPr>
        <p:spPr>
          <a:xfrm>
            <a:off x="1001164" y="2901640"/>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5" name="文本框 7"/>
          <p:cNvSpPr txBox="1">
            <a:spLocks noChangeArrowheads="1"/>
          </p:cNvSpPr>
          <p:nvPr/>
        </p:nvSpPr>
        <p:spPr bwMode="auto">
          <a:xfrm>
            <a:off x="3439587" y="3240828"/>
            <a:ext cx="224438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66" name="组合 65"/>
          <p:cNvGrpSpPr/>
          <p:nvPr/>
        </p:nvGrpSpPr>
        <p:grpSpPr>
          <a:xfrm>
            <a:off x="3404448" y="1030701"/>
            <a:ext cx="2314660" cy="1678522"/>
            <a:chOff x="1016621" y="1284905"/>
            <a:chExt cx="1946151" cy="1904868"/>
          </a:xfrm>
        </p:grpSpPr>
        <p:sp>
          <p:nvSpPr>
            <p:cNvPr id="67"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68"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69" name="Rectangle 47"/>
          <p:cNvSpPr/>
          <p:nvPr/>
        </p:nvSpPr>
        <p:spPr>
          <a:xfrm>
            <a:off x="3612373" y="2901640"/>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70" name="文本框 7"/>
          <p:cNvSpPr txBox="1">
            <a:spLocks noChangeArrowheads="1"/>
          </p:cNvSpPr>
          <p:nvPr/>
        </p:nvSpPr>
        <p:spPr bwMode="auto">
          <a:xfrm>
            <a:off x="6058649" y="3240828"/>
            <a:ext cx="224438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71" name="组合 70"/>
          <p:cNvGrpSpPr/>
          <p:nvPr/>
        </p:nvGrpSpPr>
        <p:grpSpPr>
          <a:xfrm>
            <a:off x="6023510" y="1030701"/>
            <a:ext cx="2314660" cy="1678522"/>
            <a:chOff x="1016621" y="1284905"/>
            <a:chExt cx="1946151" cy="1904868"/>
          </a:xfrm>
        </p:grpSpPr>
        <p:sp>
          <p:nvSpPr>
            <p:cNvPr id="72"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3">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73"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74" name="Rectangle 47"/>
          <p:cNvSpPr/>
          <p:nvPr/>
        </p:nvSpPr>
        <p:spPr>
          <a:xfrm>
            <a:off x="6231435" y="2901640"/>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8"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fade">
                                      <p:cBhvr>
                                        <p:cTn id="20" dur="1000"/>
                                        <p:tgtEl>
                                          <p:spTgt spid="142"/>
                                        </p:tgtEl>
                                      </p:cBhvr>
                                    </p:animEffect>
                                    <p:anim calcmode="lin" valueType="num">
                                      <p:cBhvr>
                                        <p:cTn id="21" dur="1000" fill="hold"/>
                                        <p:tgtEl>
                                          <p:spTgt spid="142"/>
                                        </p:tgtEl>
                                        <p:attrNameLst>
                                          <p:attrName>ppt_x</p:attrName>
                                        </p:attrNameLst>
                                      </p:cBhvr>
                                      <p:tavLst>
                                        <p:tav tm="0">
                                          <p:val>
                                            <p:strVal val="#ppt_x"/>
                                          </p:val>
                                        </p:tav>
                                        <p:tav tm="100000">
                                          <p:val>
                                            <p:strVal val="#ppt_x"/>
                                          </p:val>
                                        </p:tav>
                                      </p:tavLst>
                                    </p:anim>
                                    <p:anim calcmode="lin" valueType="num">
                                      <p:cBhvr>
                                        <p:cTn id="22" dur="1000" fill="hold"/>
                                        <p:tgtEl>
                                          <p:spTgt spid="14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p:cTn id="26" dur="500" fill="hold"/>
                                        <p:tgtEl>
                                          <p:spTgt spid="66"/>
                                        </p:tgtEl>
                                        <p:attrNameLst>
                                          <p:attrName>ppt_w</p:attrName>
                                        </p:attrNameLst>
                                      </p:cBhvr>
                                      <p:tavLst>
                                        <p:tav tm="0">
                                          <p:val>
                                            <p:fltVal val="0"/>
                                          </p:val>
                                        </p:tav>
                                        <p:tav tm="100000">
                                          <p:val>
                                            <p:strVal val="#ppt_w"/>
                                          </p:val>
                                        </p:tav>
                                      </p:tavLst>
                                    </p:anim>
                                    <p:anim calcmode="lin" valueType="num">
                                      <p:cBhvr>
                                        <p:cTn id="27" dur="500" fill="hold"/>
                                        <p:tgtEl>
                                          <p:spTgt spid="66"/>
                                        </p:tgtEl>
                                        <p:attrNameLst>
                                          <p:attrName>ppt_h</p:attrName>
                                        </p:attrNameLst>
                                      </p:cBhvr>
                                      <p:tavLst>
                                        <p:tav tm="0">
                                          <p:val>
                                            <p:fltVal val="0"/>
                                          </p:val>
                                        </p:tav>
                                        <p:tav tm="100000">
                                          <p:val>
                                            <p:strVal val="#ppt_h"/>
                                          </p:val>
                                        </p:tav>
                                      </p:tavLst>
                                    </p:anim>
                                    <p:animEffect transition="in" filter="fade">
                                      <p:cBhvr>
                                        <p:cTn id="28" dur="500"/>
                                        <p:tgtEl>
                                          <p:spTgt spid="66"/>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p:cTn id="41" dur="500" fill="hold"/>
                                        <p:tgtEl>
                                          <p:spTgt spid="71"/>
                                        </p:tgtEl>
                                        <p:attrNameLst>
                                          <p:attrName>ppt_w</p:attrName>
                                        </p:attrNameLst>
                                      </p:cBhvr>
                                      <p:tavLst>
                                        <p:tav tm="0">
                                          <p:val>
                                            <p:fltVal val="0"/>
                                          </p:val>
                                        </p:tav>
                                        <p:tav tm="100000">
                                          <p:val>
                                            <p:strVal val="#ppt_w"/>
                                          </p:val>
                                        </p:tav>
                                      </p:tavLst>
                                    </p:anim>
                                    <p:anim calcmode="lin" valueType="num">
                                      <p:cBhvr>
                                        <p:cTn id="42" dur="500" fill="hold"/>
                                        <p:tgtEl>
                                          <p:spTgt spid="71"/>
                                        </p:tgtEl>
                                        <p:attrNameLst>
                                          <p:attrName>ppt_h</p:attrName>
                                        </p:attrNameLst>
                                      </p:cBhvr>
                                      <p:tavLst>
                                        <p:tav tm="0">
                                          <p:val>
                                            <p:fltVal val="0"/>
                                          </p:val>
                                        </p:tav>
                                        <p:tav tm="100000">
                                          <p:val>
                                            <p:strVal val="#ppt_h"/>
                                          </p:val>
                                        </p:tav>
                                      </p:tavLst>
                                    </p:anim>
                                    <p:animEffect transition="in" filter="fade">
                                      <p:cBhvr>
                                        <p:cTn id="43" dur="500"/>
                                        <p:tgtEl>
                                          <p:spTgt spid="71"/>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500"/>
                                        <p:tgtEl>
                                          <p:spTgt spid="7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000"/>
                                        <p:tgtEl>
                                          <p:spTgt spid="70"/>
                                        </p:tgtEl>
                                      </p:cBhvr>
                                    </p:animEffect>
                                    <p:anim calcmode="lin" valueType="num">
                                      <p:cBhvr>
                                        <p:cTn id="51" dur="1000" fill="hold"/>
                                        <p:tgtEl>
                                          <p:spTgt spid="70"/>
                                        </p:tgtEl>
                                        <p:attrNameLst>
                                          <p:attrName>ppt_x</p:attrName>
                                        </p:attrNameLst>
                                      </p:cBhvr>
                                      <p:tavLst>
                                        <p:tav tm="0">
                                          <p:val>
                                            <p:strVal val="#ppt_x"/>
                                          </p:val>
                                        </p:tav>
                                        <p:tav tm="100000">
                                          <p:val>
                                            <p:strVal val="#ppt_x"/>
                                          </p:val>
                                        </p:tav>
                                      </p:tavLst>
                                    </p:anim>
                                    <p:anim calcmode="lin" valueType="num">
                                      <p:cBhvr>
                                        <p:cTn id="5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64" grpId="0"/>
      <p:bldP spid="65" grpId="0"/>
      <p:bldP spid="69" grpId="0"/>
      <p:bldP spid="70" grpId="0"/>
      <p:bldP spid="7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sp>
        <p:nvSpPr>
          <p:cNvPr id="7" name="Rectangle 47"/>
          <p:cNvSpPr/>
          <p:nvPr/>
        </p:nvSpPr>
        <p:spPr>
          <a:xfrm>
            <a:off x="2673236" y="3004694"/>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8" name="Rectangle 47"/>
          <p:cNvSpPr/>
          <p:nvPr/>
        </p:nvSpPr>
        <p:spPr>
          <a:xfrm>
            <a:off x="3466507" y="3486460"/>
            <a:ext cx="2212574" cy="692497"/>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 name="组合 8"/>
          <p:cNvGrpSpPr/>
          <p:nvPr/>
        </p:nvGrpSpPr>
        <p:grpSpPr>
          <a:xfrm>
            <a:off x="3067514" y="710669"/>
            <a:ext cx="2858084" cy="2132756"/>
            <a:chOff x="7640792" y="-868390"/>
            <a:chExt cx="3575772" cy="2668306"/>
          </a:xfrm>
        </p:grpSpPr>
        <p:sp>
          <p:nvSpPr>
            <p:cNvPr id="10" name="任意多边形 9"/>
            <p:cNvSpPr/>
            <p:nvPr/>
          </p:nvSpPr>
          <p:spPr>
            <a:xfrm rot="21406984">
              <a:off x="9061464" y="-649437"/>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5"/>
            <p:cNvSpPr>
              <a:spLocks noEditPoints="1"/>
            </p:cNvSpPr>
            <p:nvPr/>
          </p:nvSpPr>
          <p:spPr bwMode="auto">
            <a:xfrm>
              <a:off x="9428678" y="-868390"/>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任意多边形 11"/>
            <p:cNvSpPr/>
            <p:nvPr/>
          </p:nvSpPr>
          <p:spPr>
            <a:xfrm>
              <a:off x="7640792" y="-525212"/>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矩形 12"/>
            <p:cNvSpPr/>
            <p:nvPr/>
          </p:nvSpPr>
          <p:spPr>
            <a:xfrm>
              <a:off x="8051363" y="-275346"/>
              <a:ext cx="2790490" cy="18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18"/>
          <p:cNvSpPr txBox="1"/>
          <p:nvPr/>
        </p:nvSpPr>
        <p:spPr>
          <a:xfrm>
            <a:off x="3637724" y="1286762"/>
            <a:ext cx="2070848" cy="1402958"/>
          </a:xfrm>
          <a:prstGeom prst="rect">
            <a:avLst/>
          </a:prstGeom>
          <a:noFill/>
          <a:effectLst/>
        </p:spPr>
        <p:txBody>
          <a:bodyPr wrap="square" lIns="68589" tIns="34295" rIns="68589" bIns="34295" rtlCol="0">
            <a:spAutoFit/>
          </a:bodyPr>
          <a:lstStyle/>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第</a:t>
            </a:r>
            <a:r>
              <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rPr>
              <a:t>三</a:t>
            </a:r>
            <a:endParaRPr lang="en-US" altLang="zh-CN"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章节</a:t>
            </a:r>
            <a:endPar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241"/>
          <p:cNvSpPr>
            <a:spLocks noEditPoints="1"/>
          </p:cNvSpPr>
          <p:nvPr/>
        </p:nvSpPr>
        <p:spPr bwMode="auto">
          <a:xfrm>
            <a:off x="3620130" y="1897382"/>
            <a:ext cx="298228" cy="679620"/>
          </a:xfrm>
          <a:custGeom>
            <a:avLst/>
            <a:gdLst>
              <a:gd name="T0" fmla="*/ 2 w 168"/>
              <a:gd name="T1" fmla="*/ 165 h 398"/>
              <a:gd name="T2" fmla="*/ 164 w 168"/>
              <a:gd name="T3" fmla="*/ 158 h 398"/>
              <a:gd name="T4" fmla="*/ 59 w 168"/>
              <a:gd name="T5" fmla="*/ 394 h 398"/>
              <a:gd name="T6" fmla="*/ 29 w 168"/>
              <a:gd name="T7" fmla="*/ 145 h 398"/>
              <a:gd name="T8" fmla="*/ 60 w 168"/>
              <a:gd name="T9" fmla="*/ 127 h 398"/>
              <a:gd name="T10" fmla="*/ 67 w 168"/>
              <a:gd name="T11" fmla="*/ 56 h 398"/>
              <a:gd name="T12" fmla="*/ 81 w 168"/>
              <a:gd name="T13" fmla="*/ 202 h 398"/>
              <a:gd name="T14" fmla="*/ 60 w 168"/>
              <a:gd name="T15" fmla="*/ 259 h 398"/>
              <a:gd name="T16" fmla="*/ 131 w 168"/>
              <a:gd name="T17" fmla="*/ 162 h 398"/>
              <a:gd name="T18" fmla="*/ 114 w 168"/>
              <a:gd name="T19" fmla="*/ 269 h 398"/>
              <a:gd name="T20" fmla="*/ 107 w 168"/>
              <a:gd name="T21" fmla="*/ 218 h 398"/>
              <a:gd name="T22" fmla="*/ 39 w 168"/>
              <a:gd name="T23" fmla="*/ 250 h 398"/>
              <a:gd name="T24" fmla="*/ 107 w 168"/>
              <a:gd name="T25" fmla="*/ 223 h 398"/>
              <a:gd name="T26" fmla="*/ 131 w 168"/>
              <a:gd name="T27" fmla="*/ 357 h 398"/>
              <a:gd name="T28" fmla="*/ 103 w 168"/>
              <a:gd name="T29" fmla="*/ 243 h 398"/>
              <a:gd name="T30" fmla="*/ 104 w 168"/>
              <a:gd name="T31" fmla="*/ 285 h 398"/>
              <a:gd name="T32" fmla="*/ 120 w 168"/>
              <a:gd name="T33" fmla="*/ 385 h 398"/>
              <a:gd name="T34" fmla="*/ 44 w 168"/>
              <a:gd name="T35" fmla="*/ 154 h 398"/>
              <a:gd name="T36" fmla="*/ 113 w 168"/>
              <a:gd name="T37" fmla="*/ 172 h 398"/>
              <a:gd name="T38" fmla="*/ 91 w 168"/>
              <a:gd name="T39" fmla="*/ 174 h 398"/>
              <a:gd name="T40" fmla="*/ 140 w 168"/>
              <a:gd name="T41" fmla="*/ 196 h 398"/>
              <a:gd name="T42" fmla="*/ 41 w 168"/>
              <a:gd name="T43" fmla="*/ 351 h 398"/>
              <a:gd name="T44" fmla="*/ 117 w 168"/>
              <a:gd name="T45" fmla="*/ 303 h 398"/>
              <a:gd name="T46" fmla="*/ 13 w 168"/>
              <a:gd name="T47" fmla="*/ 162 h 398"/>
              <a:gd name="T48" fmla="*/ 108 w 168"/>
              <a:gd name="T49" fmla="*/ 104 h 398"/>
              <a:gd name="T50" fmla="*/ 86 w 168"/>
              <a:gd name="T51" fmla="*/ 140 h 398"/>
              <a:gd name="T52" fmla="*/ 97 w 168"/>
              <a:gd name="T53" fmla="*/ 74 h 398"/>
              <a:gd name="T54" fmla="*/ 118 w 168"/>
              <a:gd name="T55" fmla="*/ 330 h 398"/>
              <a:gd name="T56" fmla="*/ 108 w 168"/>
              <a:gd name="T57" fmla="*/ 293 h 398"/>
              <a:gd name="T58" fmla="*/ 111 w 168"/>
              <a:gd name="T59" fmla="*/ 147 h 398"/>
              <a:gd name="T60" fmla="*/ 26 w 168"/>
              <a:gd name="T61" fmla="*/ 295 h 398"/>
              <a:gd name="T62" fmla="*/ 83 w 168"/>
              <a:gd name="T63" fmla="*/ 77 h 398"/>
              <a:gd name="T64" fmla="*/ 108 w 168"/>
              <a:gd name="T65" fmla="*/ 243 h 398"/>
              <a:gd name="T66" fmla="*/ 87 w 168"/>
              <a:gd name="T67" fmla="*/ 64 h 398"/>
              <a:gd name="T68" fmla="*/ 30 w 168"/>
              <a:gd name="T69" fmla="*/ 188 h 398"/>
              <a:gd name="T70" fmla="*/ 27 w 168"/>
              <a:gd name="T71" fmla="*/ 229 h 398"/>
              <a:gd name="T72" fmla="*/ 111 w 168"/>
              <a:gd name="T73" fmla="*/ 233 h 398"/>
              <a:gd name="T74" fmla="*/ 19 w 168"/>
              <a:gd name="T75" fmla="*/ 253 h 398"/>
              <a:gd name="T76" fmla="*/ 68 w 168"/>
              <a:gd name="T77" fmla="*/ 36 h 398"/>
              <a:gd name="T78" fmla="*/ 19 w 168"/>
              <a:gd name="T79" fmla="*/ 344 h 398"/>
              <a:gd name="T80" fmla="*/ 120 w 168"/>
              <a:gd name="T81" fmla="*/ 233 h 398"/>
              <a:gd name="T82" fmla="*/ 81 w 168"/>
              <a:gd name="T83" fmla="*/ 300 h 398"/>
              <a:gd name="T84" fmla="*/ 64 w 168"/>
              <a:gd name="T85" fmla="*/ 346 h 398"/>
              <a:gd name="T86" fmla="*/ 144 w 168"/>
              <a:gd name="T87" fmla="*/ 380 h 398"/>
              <a:gd name="T88" fmla="*/ 32 w 168"/>
              <a:gd name="T89" fmla="*/ 212 h 398"/>
              <a:gd name="T90" fmla="*/ 77 w 168"/>
              <a:gd name="T91" fmla="*/ 118 h 398"/>
              <a:gd name="T92" fmla="*/ 54 w 168"/>
              <a:gd name="T93" fmla="*/ 195 h 398"/>
              <a:gd name="T94" fmla="*/ 94 w 168"/>
              <a:gd name="T95" fmla="*/ 346 h 398"/>
              <a:gd name="T96" fmla="*/ 93 w 168"/>
              <a:gd name="T97" fmla="*/ 378 h 398"/>
              <a:gd name="T98" fmla="*/ 132 w 168"/>
              <a:gd name="T99" fmla="*/ 314 h 398"/>
              <a:gd name="T100" fmla="*/ 61 w 168"/>
              <a:gd name="T101" fmla="*/ 385 h 398"/>
              <a:gd name="T102" fmla="*/ 27 w 168"/>
              <a:gd name="T103" fmla="*/ 314 h 398"/>
              <a:gd name="T104" fmla="*/ 34 w 168"/>
              <a:gd name="T105" fmla="*/ 100 h 398"/>
              <a:gd name="T106" fmla="*/ 88 w 168"/>
              <a:gd name="T107" fmla="*/ 297 h 398"/>
              <a:gd name="T108" fmla="*/ 71 w 168"/>
              <a:gd name="T109" fmla="*/ 370 h 398"/>
              <a:gd name="T110" fmla="*/ 101 w 168"/>
              <a:gd name="T111" fmla="*/ 120 h 398"/>
              <a:gd name="T112" fmla="*/ 91 w 168"/>
              <a:gd name="T113" fmla="*/ 388 h 398"/>
              <a:gd name="T114" fmla="*/ 108 w 168"/>
              <a:gd name="T115" fmla="*/ 131 h 398"/>
              <a:gd name="T116" fmla="*/ 101 w 168"/>
              <a:gd name="T117" fmla="*/ 303 h 398"/>
              <a:gd name="T118" fmla="*/ 100 w 168"/>
              <a:gd name="T119" fmla="*/ 117 h 398"/>
              <a:gd name="T120" fmla="*/ 68 w 168"/>
              <a:gd name="T121" fmla="*/ 378 h 398"/>
              <a:gd name="T122" fmla="*/ 100 w 168"/>
              <a:gd name="T123" fmla="*/ 312 h 398"/>
              <a:gd name="T124" fmla="*/ 46 w 168"/>
              <a:gd name="T125" fmla="*/ 1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398">
                <a:moveTo>
                  <a:pt x="30" y="388"/>
                </a:moveTo>
                <a:lnTo>
                  <a:pt x="30" y="388"/>
                </a:lnTo>
                <a:lnTo>
                  <a:pt x="29" y="390"/>
                </a:lnTo>
                <a:lnTo>
                  <a:pt x="26" y="390"/>
                </a:lnTo>
                <a:lnTo>
                  <a:pt x="26" y="390"/>
                </a:lnTo>
                <a:lnTo>
                  <a:pt x="20" y="388"/>
                </a:lnTo>
                <a:lnTo>
                  <a:pt x="20" y="388"/>
                </a:lnTo>
                <a:lnTo>
                  <a:pt x="19" y="387"/>
                </a:lnTo>
                <a:lnTo>
                  <a:pt x="19" y="387"/>
                </a:lnTo>
                <a:lnTo>
                  <a:pt x="17" y="384"/>
                </a:lnTo>
                <a:lnTo>
                  <a:pt x="17" y="384"/>
                </a:lnTo>
                <a:lnTo>
                  <a:pt x="17" y="383"/>
                </a:lnTo>
                <a:lnTo>
                  <a:pt x="19" y="381"/>
                </a:lnTo>
                <a:lnTo>
                  <a:pt x="19" y="381"/>
                </a:lnTo>
                <a:lnTo>
                  <a:pt x="22" y="381"/>
                </a:lnTo>
                <a:lnTo>
                  <a:pt x="22" y="381"/>
                </a:lnTo>
                <a:lnTo>
                  <a:pt x="19" y="380"/>
                </a:lnTo>
                <a:lnTo>
                  <a:pt x="19" y="380"/>
                </a:lnTo>
                <a:lnTo>
                  <a:pt x="17" y="381"/>
                </a:lnTo>
                <a:lnTo>
                  <a:pt x="17" y="381"/>
                </a:lnTo>
                <a:lnTo>
                  <a:pt x="16" y="381"/>
                </a:lnTo>
                <a:lnTo>
                  <a:pt x="16" y="380"/>
                </a:lnTo>
                <a:lnTo>
                  <a:pt x="16" y="380"/>
                </a:lnTo>
                <a:lnTo>
                  <a:pt x="16" y="378"/>
                </a:lnTo>
                <a:lnTo>
                  <a:pt x="16" y="378"/>
                </a:lnTo>
                <a:lnTo>
                  <a:pt x="16" y="371"/>
                </a:lnTo>
                <a:lnTo>
                  <a:pt x="16" y="371"/>
                </a:lnTo>
                <a:lnTo>
                  <a:pt x="14" y="370"/>
                </a:lnTo>
                <a:lnTo>
                  <a:pt x="14" y="370"/>
                </a:lnTo>
                <a:lnTo>
                  <a:pt x="14" y="367"/>
                </a:lnTo>
                <a:lnTo>
                  <a:pt x="14" y="366"/>
                </a:lnTo>
                <a:lnTo>
                  <a:pt x="14" y="366"/>
                </a:lnTo>
                <a:lnTo>
                  <a:pt x="16" y="364"/>
                </a:lnTo>
                <a:lnTo>
                  <a:pt x="16" y="364"/>
                </a:lnTo>
                <a:lnTo>
                  <a:pt x="16" y="334"/>
                </a:lnTo>
                <a:lnTo>
                  <a:pt x="16" y="334"/>
                </a:lnTo>
                <a:lnTo>
                  <a:pt x="14" y="333"/>
                </a:lnTo>
                <a:lnTo>
                  <a:pt x="14" y="333"/>
                </a:lnTo>
                <a:lnTo>
                  <a:pt x="14" y="331"/>
                </a:lnTo>
                <a:lnTo>
                  <a:pt x="14" y="330"/>
                </a:lnTo>
                <a:lnTo>
                  <a:pt x="14" y="330"/>
                </a:lnTo>
                <a:lnTo>
                  <a:pt x="16" y="327"/>
                </a:lnTo>
                <a:lnTo>
                  <a:pt x="16" y="327"/>
                </a:lnTo>
                <a:lnTo>
                  <a:pt x="16" y="285"/>
                </a:lnTo>
                <a:lnTo>
                  <a:pt x="16" y="285"/>
                </a:lnTo>
                <a:lnTo>
                  <a:pt x="16" y="282"/>
                </a:lnTo>
                <a:lnTo>
                  <a:pt x="16" y="279"/>
                </a:lnTo>
                <a:lnTo>
                  <a:pt x="16" y="279"/>
                </a:lnTo>
                <a:lnTo>
                  <a:pt x="16" y="258"/>
                </a:lnTo>
                <a:lnTo>
                  <a:pt x="16" y="258"/>
                </a:lnTo>
                <a:lnTo>
                  <a:pt x="16" y="229"/>
                </a:lnTo>
                <a:lnTo>
                  <a:pt x="16" y="229"/>
                </a:lnTo>
                <a:lnTo>
                  <a:pt x="17" y="218"/>
                </a:lnTo>
                <a:lnTo>
                  <a:pt x="17" y="218"/>
                </a:lnTo>
                <a:lnTo>
                  <a:pt x="17" y="202"/>
                </a:lnTo>
                <a:lnTo>
                  <a:pt x="17" y="202"/>
                </a:lnTo>
                <a:lnTo>
                  <a:pt x="19" y="199"/>
                </a:lnTo>
                <a:lnTo>
                  <a:pt x="19" y="199"/>
                </a:lnTo>
                <a:lnTo>
                  <a:pt x="19" y="188"/>
                </a:lnTo>
                <a:lnTo>
                  <a:pt x="19" y="188"/>
                </a:lnTo>
                <a:lnTo>
                  <a:pt x="19" y="187"/>
                </a:lnTo>
                <a:lnTo>
                  <a:pt x="19" y="187"/>
                </a:lnTo>
                <a:lnTo>
                  <a:pt x="19" y="185"/>
                </a:lnTo>
                <a:lnTo>
                  <a:pt x="19" y="185"/>
                </a:lnTo>
                <a:lnTo>
                  <a:pt x="19" y="182"/>
                </a:lnTo>
                <a:lnTo>
                  <a:pt x="19" y="182"/>
                </a:lnTo>
                <a:lnTo>
                  <a:pt x="19" y="177"/>
                </a:lnTo>
                <a:lnTo>
                  <a:pt x="19" y="177"/>
                </a:lnTo>
                <a:lnTo>
                  <a:pt x="17" y="177"/>
                </a:lnTo>
                <a:lnTo>
                  <a:pt x="17" y="177"/>
                </a:lnTo>
                <a:lnTo>
                  <a:pt x="7" y="172"/>
                </a:lnTo>
                <a:lnTo>
                  <a:pt x="7" y="172"/>
                </a:lnTo>
                <a:lnTo>
                  <a:pt x="6" y="171"/>
                </a:lnTo>
                <a:lnTo>
                  <a:pt x="6" y="171"/>
                </a:lnTo>
                <a:lnTo>
                  <a:pt x="5" y="169"/>
                </a:lnTo>
                <a:lnTo>
                  <a:pt x="5" y="169"/>
                </a:lnTo>
                <a:lnTo>
                  <a:pt x="3" y="169"/>
                </a:lnTo>
                <a:lnTo>
                  <a:pt x="3" y="169"/>
                </a:lnTo>
                <a:lnTo>
                  <a:pt x="2" y="169"/>
                </a:lnTo>
                <a:lnTo>
                  <a:pt x="2" y="169"/>
                </a:lnTo>
                <a:lnTo>
                  <a:pt x="0" y="169"/>
                </a:lnTo>
                <a:lnTo>
                  <a:pt x="0" y="168"/>
                </a:lnTo>
                <a:lnTo>
                  <a:pt x="0" y="168"/>
                </a:lnTo>
                <a:lnTo>
                  <a:pt x="2" y="165"/>
                </a:lnTo>
                <a:lnTo>
                  <a:pt x="2" y="165"/>
                </a:lnTo>
                <a:lnTo>
                  <a:pt x="3" y="164"/>
                </a:lnTo>
                <a:lnTo>
                  <a:pt x="3" y="164"/>
                </a:lnTo>
                <a:lnTo>
                  <a:pt x="3" y="164"/>
                </a:lnTo>
                <a:lnTo>
                  <a:pt x="3" y="164"/>
                </a:lnTo>
                <a:lnTo>
                  <a:pt x="7" y="160"/>
                </a:lnTo>
                <a:lnTo>
                  <a:pt x="7" y="160"/>
                </a:lnTo>
                <a:lnTo>
                  <a:pt x="10" y="157"/>
                </a:lnTo>
                <a:lnTo>
                  <a:pt x="10" y="157"/>
                </a:lnTo>
                <a:lnTo>
                  <a:pt x="20" y="148"/>
                </a:lnTo>
                <a:lnTo>
                  <a:pt x="20" y="148"/>
                </a:lnTo>
                <a:lnTo>
                  <a:pt x="22" y="147"/>
                </a:lnTo>
                <a:lnTo>
                  <a:pt x="22" y="147"/>
                </a:lnTo>
                <a:lnTo>
                  <a:pt x="23" y="145"/>
                </a:lnTo>
                <a:lnTo>
                  <a:pt x="23" y="145"/>
                </a:lnTo>
                <a:lnTo>
                  <a:pt x="23" y="145"/>
                </a:lnTo>
                <a:lnTo>
                  <a:pt x="23" y="145"/>
                </a:lnTo>
                <a:lnTo>
                  <a:pt x="24" y="144"/>
                </a:lnTo>
                <a:lnTo>
                  <a:pt x="24" y="142"/>
                </a:lnTo>
                <a:lnTo>
                  <a:pt x="24" y="142"/>
                </a:lnTo>
                <a:lnTo>
                  <a:pt x="29" y="115"/>
                </a:lnTo>
                <a:lnTo>
                  <a:pt x="29" y="115"/>
                </a:lnTo>
                <a:lnTo>
                  <a:pt x="33" y="100"/>
                </a:lnTo>
                <a:lnTo>
                  <a:pt x="37" y="84"/>
                </a:lnTo>
                <a:lnTo>
                  <a:pt x="37" y="84"/>
                </a:lnTo>
                <a:lnTo>
                  <a:pt x="46" y="60"/>
                </a:lnTo>
                <a:lnTo>
                  <a:pt x="46" y="60"/>
                </a:lnTo>
                <a:lnTo>
                  <a:pt x="46" y="59"/>
                </a:lnTo>
                <a:lnTo>
                  <a:pt x="46" y="59"/>
                </a:lnTo>
                <a:lnTo>
                  <a:pt x="50" y="43"/>
                </a:lnTo>
                <a:lnTo>
                  <a:pt x="50" y="43"/>
                </a:lnTo>
                <a:lnTo>
                  <a:pt x="56" y="19"/>
                </a:lnTo>
                <a:lnTo>
                  <a:pt x="56" y="19"/>
                </a:lnTo>
                <a:lnTo>
                  <a:pt x="59" y="10"/>
                </a:lnTo>
                <a:lnTo>
                  <a:pt x="59" y="10"/>
                </a:lnTo>
                <a:lnTo>
                  <a:pt x="60" y="7"/>
                </a:lnTo>
                <a:lnTo>
                  <a:pt x="60" y="7"/>
                </a:lnTo>
                <a:lnTo>
                  <a:pt x="60" y="6"/>
                </a:lnTo>
                <a:lnTo>
                  <a:pt x="60" y="6"/>
                </a:lnTo>
                <a:lnTo>
                  <a:pt x="60" y="5"/>
                </a:lnTo>
                <a:lnTo>
                  <a:pt x="60" y="5"/>
                </a:lnTo>
                <a:lnTo>
                  <a:pt x="60" y="5"/>
                </a:lnTo>
                <a:lnTo>
                  <a:pt x="60" y="3"/>
                </a:lnTo>
                <a:lnTo>
                  <a:pt x="63" y="2"/>
                </a:lnTo>
                <a:lnTo>
                  <a:pt x="63" y="2"/>
                </a:lnTo>
                <a:lnTo>
                  <a:pt x="63" y="2"/>
                </a:lnTo>
                <a:lnTo>
                  <a:pt x="63" y="2"/>
                </a:lnTo>
                <a:lnTo>
                  <a:pt x="64" y="0"/>
                </a:lnTo>
                <a:lnTo>
                  <a:pt x="64" y="0"/>
                </a:lnTo>
                <a:lnTo>
                  <a:pt x="66" y="0"/>
                </a:lnTo>
                <a:lnTo>
                  <a:pt x="66" y="0"/>
                </a:lnTo>
                <a:lnTo>
                  <a:pt x="67" y="5"/>
                </a:lnTo>
                <a:lnTo>
                  <a:pt x="67" y="5"/>
                </a:lnTo>
                <a:lnTo>
                  <a:pt x="73" y="15"/>
                </a:lnTo>
                <a:lnTo>
                  <a:pt x="78" y="23"/>
                </a:lnTo>
                <a:lnTo>
                  <a:pt x="78" y="23"/>
                </a:lnTo>
                <a:lnTo>
                  <a:pt x="91" y="42"/>
                </a:lnTo>
                <a:lnTo>
                  <a:pt x="91" y="42"/>
                </a:lnTo>
                <a:lnTo>
                  <a:pt x="97" y="52"/>
                </a:lnTo>
                <a:lnTo>
                  <a:pt x="97" y="52"/>
                </a:lnTo>
                <a:lnTo>
                  <a:pt x="98" y="56"/>
                </a:lnTo>
                <a:lnTo>
                  <a:pt x="98" y="56"/>
                </a:lnTo>
                <a:lnTo>
                  <a:pt x="104" y="67"/>
                </a:lnTo>
                <a:lnTo>
                  <a:pt x="104" y="67"/>
                </a:lnTo>
                <a:lnTo>
                  <a:pt x="113" y="84"/>
                </a:lnTo>
                <a:lnTo>
                  <a:pt x="120" y="101"/>
                </a:lnTo>
                <a:lnTo>
                  <a:pt x="120" y="101"/>
                </a:lnTo>
                <a:lnTo>
                  <a:pt x="125" y="114"/>
                </a:lnTo>
                <a:lnTo>
                  <a:pt x="125" y="114"/>
                </a:lnTo>
                <a:lnTo>
                  <a:pt x="132" y="131"/>
                </a:lnTo>
                <a:lnTo>
                  <a:pt x="132" y="131"/>
                </a:lnTo>
                <a:lnTo>
                  <a:pt x="134" y="137"/>
                </a:lnTo>
                <a:lnTo>
                  <a:pt x="134" y="137"/>
                </a:lnTo>
                <a:lnTo>
                  <a:pt x="137" y="140"/>
                </a:lnTo>
                <a:lnTo>
                  <a:pt x="137" y="140"/>
                </a:lnTo>
                <a:lnTo>
                  <a:pt x="140" y="141"/>
                </a:lnTo>
                <a:lnTo>
                  <a:pt x="140" y="141"/>
                </a:lnTo>
                <a:lnTo>
                  <a:pt x="141" y="141"/>
                </a:lnTo>
                <a:lnTo>
                  <a:pt x="141" y="141"/>
                </a:lnTo>
                <a:lnTo>
                  <a:pt x="149" y="148"/>
                </a:lnTo>
                <a:lnTo>
                  <a:pt x="149" y="148"/>
                </a:lnTo>
                <a:lnTo>
                  <a:pt x="157" y="152"/>
                </a:lnTo>
                <a:lnTo>
                  <a:pt x="164" y="158"/>
                </a:lnTo>
                <a:lnTo>
                  <a:pt x="164" y="158"/>
                </a:lnTo>
                <a:lnTo>
                  <a:pt x="165" y="160"/>
                </a:lnTo>
                <a:lnTo>
                  <a:pt x="165" y="160"/>
                </a:lnTo>
                <a:lnTo>
                  <a:pt x="167" y="161"/>
                </a:lnTo>
                <a:lnTo>
                  <a:pt x="167" y="161"/>
                </a:lnTo>
                <a:lnTo>
                  <a:pt x="168" y="162"/>
                </a:lnTo>
                <a:lnTo>
                  <a:pt x="168" y="164"/>
                </a:lnTo>
                <a:lnTo>
                  <a:pt x="168" y="164"/>
                </a:lnTo>
                <a:lnTo>
                  <a:pt x="167" y="165"/>
                </a:lnTo>
                <a:lnTo>
                  <a:pt x="165" y="165"/>
                </a:lnTo>
                <a:lnTo>
                  <a:pt x="165" y="165"/>
                </a:lnTo>
                <a:lnTo>
                  <a:pt x="164" y="165"/>
                </a:lnTo>
                <a:lnTo>
                  <a:pt x="164" y="165"/>
                </a:lnTo>
                <a:lnTo>
                  <a:pt x="161" y="167"/>
                </a:lnTo>
                <a:lnTo>
                  <a:pt x="161" y="167"/>
                </a:lnTo>
                <a:lnTo>
                  <a:pt x="159" y="168"/>
                </a:lnTo>
                <a:lnTo>
                  <a:pt x="159" y="168"/>
                </a:lnTo>
                <a:lnTo>
                  <a:pt x="154" y="169"/>
                </a:lnTo>
                <a:lnTo>
                  <a:pt x="154" y="169"/>
                </a:lnTo>
                <a:lnTo>
                  <a:pt x="151" y="169"/>
                </a:lnTo>
                <a:lnTo>
                  <a:pt x="151" y="169"/>
                </a:lnTo>
                <a:lnTo>
                  <a:pt x="148" y="172"/>
                </a:lnTo>
                <a:lnTo>
                  <a:pt x="148" y="172"/>
                </a:lnTo>
                <a:lnTo>
                  <a:pt x="148" y="174"/>
                </a:lnTo>
                <a:lnTo>
                  <a:pt x="148" y="174"/>
                </a:lnTo>
                <a:lnTo>
                  <a:pt x="149" y="185"/>
                </a:lnTo>
                <a:lnTo>
                  <a:pt x="149" y="185"/>
                </a:lnTo>
                <a:lnTo>
                  <a:pt x="149" y="235"/>
                </a:lnTo>
                <a:lnTo>
                  <a:pt x="149" y="235"/>
                </a:lnTo>
                <a:lnTo>
                  <a:pt x="148" y="265"/>
                </a:lnTo>
                <a:lnTo>
                  <a:pt x="148" y="265"/>
                </a:lnTo>
                <a:lnTo>
                  <a:pt x="148" y="265"/>
                </a:lnTo>
                <a:lnTo>
                  <a:pt x="148" y="265"/>
                </a:lnTo>
                <a:lnTo>
                  <a:pt x="148" y="266"/>
                </a:lnTo>
                <a:lnTo>
                  <a:pt x="148" y="268"/>
                </a:lnTo>
                <a:lnTo>
                  <a:pt x="148" y="268"/>
                </a:lnTo>
                <a:lnTo>
                  <a:pt x="148" y="275"/>
                </a:lnTo>
                <a:lnTo>
                  <a:pt x="148" y="275"/>
                </a:lnTo>
                <a:lnTo>
                  <a:pt x="148" y="295"/>
                </a:lnTo>
                <a:lnTo>
                  <a:pt x="148" y="295"/>
                </a:lnTo>
                <a:lnTo>
                  <a:pt x="149" y="316"/>
                </a:lnTo>
                <a:lnTo>
                  <a:pt x="149" y="316"/>
                </a:lnTo>
                <a:lnTo>
                  <a:pt x="151" y="323"/>
                </a:lnTo>
                <a:lnTo>
                  <a:pt x="151" y="323"/>
                </a:lnTo>
                <a:lnTo>
                  <a:pt x="151" y="331"/>
                </a:lnTo>
                <a:lnTo>
                  <a:pt x="151" y="331"/>
                </a:lnTo>
                <a:lnTo>
                  <a:pt x="152" y="346"/>
                </a:lnTo>
                <a:lnTo>
                  <a:pt x="152" y="346"/>
                </a:lnTo>
                <a:lnTo>
                  <a:pt x="154" y="367"/>
                </a:lnTo>
                <a:lnTo>
                  <a:pt x="154" y="367"/>
                </a:lnTo>
                <a:lnTo>
                  <a:pt x="154" y="374"/>
                </a:lnTo>
                <a:lnTo>
                  <a:pt x="154" y="374"/>
                </a:lnTo>
                <a:lnTo>
                  <a:pt x="154" y="376"/>
                </a:lnTo>
                <a:lnTo>
                  <a:pt x="154" y="376"/>
                </a:lnTo>
                <a:lnTo>
                  <a:pt x="154" y="377"/>
                </a:lnTo>
                <a:lnTo>
                  <a:pt x="154" y="377"/>
                </a:lnTo>
                <a:lnTo>
                  <a:pt x="151" y="378"/>
                </a:lnTo>
                <a:lnTo>
                  <a:pt x="151" y="378"/>
                </a:lnTo>
                <a:lnTo>
                  <a:pt x="149" y="380"/>
                </a:lnTo>
                <a:lnTo>
                  <a:pt x="149" y="380"/>
                </a:lnTo>
                <a:lnTo>
                  <a:pt x="148" y="381"/>
                </a:lnTo>
                <a:lnTo>
                  <a:pt x="148" y="381"/>
                </a:lnTo>
                <a:lnTo>
                  <a:pt x="140" y="387"/>
                </a:lnTo>
                <a:lnTo>
                  <a:pt x="130" y="391"/>
                </a:lnTo>
                <a:lnTo>
                  <a:pt x="130" y="391"/>
                </a:lnTo>
                <a:lnTo>
                  <a:pt x="118" y="394"/>
                </a:lnTo>
                <a:lnTo>
                  <a:pt x="108" y="397"/>
                </a:lnTo>
                <a:lnTo>
                  <a:pt x="108" y="397"/>
                </a:lnTo>
                <a:lnTo>
                  <a:pt x="101" y="398"/>
                </a:lnTo>
                <a:lnTo>
                  <a:pt x="101" y="398"/>
                </a:lnTo>
                <a:lnTo>
                  <a:pt x="86" y="397"/>
                </a:lnTo>
                <a:lnTo>
                  <a:pt x="86" y="397"/>
                </a:lnTo>
                <a:lnTo>
                  <a:pt x="74" y="395"/>
                </a:lnTo>
                <a:lnTo>
                  <a:pt x="74" y="395"/>
                </a:lnTo>
                <a:lnTo>
                  <a:pt x="64" y="394"/>
                </a:lnTo>
                <a:lnTo>
                  <a:pt x="64" y="394"/>
                </a:lnTo>
                <a:lnTo>
                  <a:pt x="63" y="395"/>
                </a:lnTo>
                <a:lnTo>
                  <a:pt x="63" y="395"/>
                </a:lnTo>
                <a:lnTo>
                  <a:pt x="61" y="397"/>
                </a:lnTo>
                <a:lnTo>
                  <a:pt x="60" y="397"/>
                </a:lnTo>
                <a:lnTo>
                  <a:pt x="60" y="397"/>
                </a:lnTo>
                <a:lnTo>
                  <a:pt x="59" y="394"/>
                </a:lnTo>
                <a:lnTo>
                  <a:pt x="59" y="394"/>
                </a:lnTo>
                <a:lnTo>
                  <a:pt x="59" y="394"/>
                </a:lnTo>
                <a:lnTo>
                  <a:pt x="59" y="394"/>
                </a:lnTo>
                <a:lnTo>
                  <a:pt x="44" y="391"/>
                </a:lnTo>
                <a:lnTo>
                  <a:pt x="44" y="391"/>
                </a:lnTo>
                <a:lnTo>
                  <a:pt x="30" y="388"/>
                </a:lnTo>
                <a:lnTo>
                  <a:pt x="30" y="388"/>
                </a:lnTo>
                <a:close/>
                <a:moveTo>
                  <a:pt x="93" y="53"/>
                </a:moveTo>
                <a:lnTo>
                  <a:pt x="93" y="53"/>
                </a:lnTo>
                <a:lnTo>
                  <a:pt x="93" y="53"/>
                </a:lnTo>
                <a:lnTo>
                  <a:pt x="93" y="53"/>
                </a:lnTo>
                <a:lnTo>
                  <a:pt x="94" y="53"/>
                </a:lnTo>
                <a:lnTo>
                  <a:pt x="94" y="53"/>
                </a:lnTo>
                <a:lnTo>
                  <a:pt x="93" y="53"/>
                </a:lnTo>
                <a:lnTo>
                  <a:pt x="93" y="53"/>
                </a:lnTo>
                <a:lnTo>
                  <a:pt x="93" y="52"/>
                </a:lnTo>
                <a:lnTo>
                  <a:pt x="93" y="52"/>
                </a:lnTo>
                <a:lnTo>
                  <a:pt x="91" y="52"/>
                </a:lnTo>
                <a:lnTo>
                  <a:pt x="91" y="52"/>
                </a:lnTo>
                <a:lnTo>
                  <a:pt x="93" y="53"/>
                </a:lnTo>
                <a:lnTo>
                  <a:pt x="93" y="53"/>
                </a:lnTo>
                <a:close/>
                <a:moveTo>
                  <a:pt x="56" y="27"/>
                </a:moveTo>
                <a:lnTo>
                  <a:pt x="56" y="27"/>
                </a:lnTo>
                <a:lnTo>
                  <a:pt x="56" y="29"/>
                </a:lnTo>
                <a:lnTo>
                  <a:pt x="56" y="29"/>
                </a:lnTo>
                <a:lnTo>
                  <a:pt x="56" y="27"/>
                </a:lnTo>
                <a:lnTo>
                  <a:pt x="56" y="27"/>
                </a:lnTo>
                <a:lnTo>
                  <a:pt x="57" y="26"/>
                </a:lnTo>
                <a:lnTo>
                  <a:pt x="57" y="26"/>
                </a:lnTo>
                <a:lnTo>
                  <a:pt x="56" y="26"/>
                </a:lnTo>
                <a:lnTo>
                  <a:pt x="56" y="26"/>
                </a:lnTo>
                <a:lnTo>
                  <a:pt x="56" y="27"/>
                </a:lnTo>
                <a:lnTo>
                  <a:pt x="56" y="27"/>
                </a:lnTo>
                <a:close/>
                <a:moveTo>
                  <a:pt x="97" y="61"/>
                </a:moveTo>
                <a:lnTo>
                  <a:pt x="97" y="61"/>
                </a:lnTo>
                <a:lnTo>
                  <a:pt x="97" y="60"/>
                </a:lnTo>
                <a:lnTo>
                  <a:pt x="97" y="60"/>
                </a:lnTo>
                <a:lnTo>
                  <a:pt x="97" y="60"/>
                </a:lnTo>
                <a:lnTo>
                  <a:pt x="97" y="60"/>
                </a:lnTo>
                <a:lnTo>
                  <a:pt x="97" y="61"/>
                </a:lnTo>
                <a:lnTo>
                  <a:pt x="97" y="61"/>
                </a:lnTo>
                <a:lnTo>
                  <a:pt x="98" y="63"/>
                </a:lnTo>
                <a:lnTo>
                  <a:pt x="98" y="63"/>
                </a:lnTo>
                <a:lnTo>
                  <a:pt x="98" y="63"/>
                </a:lnTo>
                <a:lnTo>
                  <a:pt x="98" y="63"/>
                </a:lnTo>
                <a:lnTo>
                  <a:pt x="97" y="61"/>
                </a:lnTo>
                <a:lnTo>
                  <a:pt x="97" y="61"/>
                </a:lnTo>
                <a:close/>
                <a:moveTo>
                  <a:pt x="107" y="394"/>
                </a:moveTo>
                <a:lnTo>
                  <a:pt x="107" y="394"/>
                </a:lnTo>
                <a:lnTo>
                  <a:pt x="113" y="394"/>
                </a:lnTo>
                <a:lnTo>
                  <a:pt x="113" y="394"/>
                </a:lnTo>
                <a:lnTo>
                  <a:pt x="107" y="394"/>
                </a:lnTo>
                <a:lnTo>
                  <a:pt x="107" y="394"/>
                </a:lnTo>
                <a:lnTo>
                  <a:pt x="107" y="394"/>
                </a:lnTo>
                <a:lnTo>
                  <a:pt x="107" y="394"/>
                </a:lnTo>
                <a:lnTo>
                  <a:pt x="105" y="394"/>
                </a:lnTo>
                <a:lnTo>
                  <a:pt x="105" y="394"/>
                </a:lnTo>
                <a:lnTo>
                  <a:pt x="105" y="394"/>
                </a:lnTo>
                <a:lnTo>
                  <a:pt x="105" y="394"/>
                </a:lnTo>
                <a:lnTo>
                  <a:pt x="107" y="394"/>
                </a:lnTo>
                <a:lnTo>
                  <a:pt x="107" y="394"/>
                </a:lnTo>
                <a:close/>
                <a:moveTo>
                  <a:pt x="63" y="13"/>
                </a:moveTo>
                <a:lnTo>
                  <a:pt x="63" y="13"/>
                </a:lnTo>
                <a:lnTo>
                  <a:pt x="63" y="13"/>
                </a:lnTo>
                <a:lnTo>
                  <a:pt x="63" y="13"/>
                </a:lnTo>
                <a:lnTo>
                  <a:pt x="60" y="25"/>
                </a:lnTo>
                <a:lnTo>
                  <a:pt x="60" y="25"/>
                </a:lnTo>
                <a:lnTo>
                  <a:pt x="56" y="42"/>
                </a:lnTo>
                <a:lnTo>
                  <a:pt x="56" y="42"/>
                </a:lnTo>
                <a:lnTo>
                  <a:pt x="53" y="54"/>
                </a:lnTo>
                <a:lnTo>
                  <a:pt x="53" y="54"/>
                </a:lnTo>
                <a:lnTo>
                  <a:pt x="47" y="73"/>
                </a:lnTo>
                <a:lnTo>
                  <a:pt x="47" y="73"/>
                </a:lnTo>
                <a:lnTo>
                  <a:pt x="40" y="100"/>
                </a:lnTo>
                <a:lnTo>
                  <a:pt x="40" y="100"/>
                </a:lnTo>
                <a:lnTo>
                  <a:pt x="34" y="124"/>
                </a:lnTo>
                <a:lnTo>
                  <a:pt x="34" y="124"/>
                </a:lnTo>
                <a:lnTo>
                  <a:pt x="30" y="142"/>
                </a:lnTo>
                <a:lnTo>
                  <a:pt x="30" y="142"/>
                </a:lnTo>
                <a:lnTo>
                  <a:pt x="29" y="144"/>
                </a:lnTo>
                <a:lnTo>
                  <a:pt x="27" y="145"/>
                </a:lnTo>
                <a:lnTo>
                  <a:pt x="27" y="145"/>
                </a:lnTo>
                <a:lnTo>
                  <a:pt x="29" y="145"/>
                </a:lnTo>
                <a:lnTo>
                  <a:pt x="29" y="145"/>
                </a:lnTo>
                <a:lnTo>
                  <a:pt x="29" y="147"/>
                </a:lnTo>
                <a:lnTo>
                  <a:pt x="29" y="147"/>
                </a:lnTo>
                <a:lnTo>
                  <a:pt x="29" y="145"/>
                </a:lnTo>
                <a:lnTo>
                  <a:pt x="29" y="145"/>
                </a:lnTo>
                <a:lnTo>
                  <a:pt x="30" y="144"/>
                </a:lnTo>
                <a:lnTo>
                  <a:pt x="33" y="144"/>
                </a:lnTo>
                <a:lnTo>
                  <a:pt x="33" y="144"/>
                </a:lnTo>
                <a:lnTo>
                  <a:pt x="39" y="148"/>
                </a:lnTo>
                <a:lnTo>
                  <a:pt x="39" y="148"/>
                </a:lnTo>
                <a:lnTo>
                  <a:pt x="43" y="150"/>
                </a:lnTo>
                <a:lnTo>
                  <a:pt x="49" y="150"/>
                </a:lnTo>
                <a:lnTo>
                  <a:pt x="49" y="150"/>
                </a:lnTo>
                <a:lnTo>
                  <a:pt x="60" y="151"/>
                </a:lnTo>
                <a:lnTo>
                  <a:pt x="60" y="151"/>
                </a:lnTo>
                <a:lnTo>
                  <a:pt x="68" y="151"/>
                </a:lnTo>
                <a:lnTo>
                  <a:pt x="68" y="151"/>
                </a:lnTo>
                <a:lnTo>
                  <a:pt x="81" y="150"/>
                </a:lnTo>
                <a:lnTo>
                  <a:pt x="94" y="147"/>
                </a:lnTo>
                <a:lnTo>
                  <a:pt x="94" y="147"/>
                </a:lnTo>
                <a:lnTo>
                  <a:pt x="98" y="147"/>
                </a:lnTo>
                <a:lnTo>
                  <a:pt x="98" y="147"/>
                </a:lnTo>
                <a:lnTo>
                  <a:pt x="97" y="145"/>
                </a:lnTo>
                <a:lnTo>
                  <a:pt x="97" y="145"/>
                </a:lnTo>
                <a:lnTo>
                  <a:pt x="97" y="144"/>
                </a:lnTo>
                <a:lnTo>
                  <a:pt x="97" y="142"/>
                </a:lnTo>
                <a:lnTo>
                  <a:pt x="97" y="142"/>
                </a:lnTo>
                <a:lnTo>
                  <a:pt x="93" y="142"/>
                </a:lnTo>
                <a:lnTo>
                  <a:pt x="93" y="142"/>
                </a:lnTo>
                <a:lnTo>
                  <a:pt x="93" y="145"/>
                </a:lnTo>
                <a:lnTo>
                  <a:pt x="91" y="147"/>
                </a:lnTo>
                <a:lnTo>
                  <a:pt x="91" y="147"/>
                </a:lnTo>
                <a:lnTo>
                  <a:pt x="88" y="147"/>
                </a:lnTo>
                <a:lnTo>
                  <a:pt x="88" y="147"/>
                </a:lnTo>
                <a:lnTo>
                  <a:pt x="83" y="148"/>
                </a:lnTo>
                <a:lnTo>
                  <a:pt x="83" y="148"/>
                </a:lnTo>
                <a:lnTo>
                  <a:pt x="74" y="148"/>
                </a:lnTo>
                <a:lnTo>
                  <a:pt x="67" y="147"/>
                </a:lnTo>
                <a:lnTo>
                  <a:pt x="67" y="147"/>
                </a:lnTo>
                <a:lnTo>
                  <a:pt x="66" y="147"/>
                </a:lnTo>
                <a:lnTo>
                  <a:pt x="66" y="147"/>
                </a:lnTo>
                <a:lnTo>
                  <a:pt x="56" y="145"/>
                </a:lnTo>
                <a:lnTo>
                  <a:pt x="56" y="145"/>
                </a:lnTo>
                <a:lnTo>
                  <a:pt x="41" y="144"/>
                </a:lnTo>
                <a:lnTo>
                  <a:pt x="41" y="144"/>
                </a:lnTo>
                <a:lnTo>
                  <a:pt x="39" y="142"/>
                </a:lnTo>
                <a:lnTo>
                  <a:pt x="39" y="142"/>
                </a:lnTo>
                <a:lnTo>
                  <a:pt x="39" y="141"/>
                </a:lnTo>
                <a:lnTo>
                  <a:pt x="40" y="141"/>
                </a:lnTo>
                <a:lnTo>
                  <a:pt x="40" y="141"/>
                </a:lnTo>
                <a:lnTo>
                  <a:pt x="40" y="140"/>
                </a:lnTo>
                <a:lnTo>
                  <a:pt x="40" y="140"/>
                </a:lnTo>
                <a:lnTo>
                  <a:pt x="44" y="140"/>
                </a:lnTo>
                <a:lnTo>
                  <a:pt x="44" y="140"/>
                </a:lnTo>
                <a:lnTo>
                  <a:pt x="46" y="140"/>
                </a:lnTo>
                <a:lnTo>
                  <a:pt x="46" y="140"/>
                </a:lnTo>
                <a:lnTo>
                  <a:pt x="43" y="138"/>
                </a:lnTo>
                <a:lnTo>
                  <a:pt x="43" y="138"/>
                </a:lnTo>
                <a:lnTo>
                  <a:pt x="41" y="138"/>
                </a:lnTo>
                <a:lnTo>
                  <a:pt x="41" y="138"/>
                </a:lnTo>
                <a:lnTo>
                  <a:pt x="41" y="137"/>
                </a:lnTo>
                <a:lnTo>
                  <a:pt x="41" y="135"/>
                </a:lnTo>
                <a:lnTo>
                  <a:pt x="41" y="135"/>
                </a:lnTo>
                <a:lnTo>
                  <a:pt x="43" y="135"/>
                </a:lnTo>
                <a:lnTo>
                  <a:pt x="43" y="135"/>
                </a:lnTo>
                <a:lnTo>
                  <a:pt x="46" y="135"/>
                </a:lnTo>
                <a:lnTo>
                  <a:pt x="46" y="135"/>
                </a:lnTo>
                <a:lnTo>
                  <a:pt x="50" y="135"/>
                </a:lnTo>
                <a:lnTo>
                  <a:pt x="50" y="135"/>
                </a:lnTo>
                <a:lnTo>
                  <a:pt x="51" y="135"/>
                </a:lnTo>
                <a:lnTo>
                  <a:pt x="51" y="135"/>
                </a:lnTo>
                <a:lnTo>
                  <a:pt x="51" y="134"/>
                </a:lnTo>
                <a:lnTo>
                  <a:pt x="54" y="133"/>
                </a:lnTo>
                <a:lnTo>
                  <a:pt x="54" y="133"/>
                </a:lnTo>
                <a:lnTo>
                  <a:pt x="57" y="133"/>
                </a:lnTo>
                <a:lnTo>
                  <a:pt x="57" y="133"/>
                </a:lnTo>
                <a:lnTo>
                  <a:pt x="77" y="130"/>
                </a:lnTo>
                <a:lnTo>
                  <a:pt x="77" y="130"/>
                </a:lnTo>
                <a:lnTo>
                  <a:pt x="80" y="128"/>
                </a:lnTo>
                <a:lnTo>
                  <a:pt x="83" y="127"/>
                </a:lnTo>
                <a:lnTo>
                  <a:pt x="83" y="127"/>
                </a:lnTo>
                <a:lnTo>
                  <a:pt x="81" y="127"/>
                </a:lnTo>
                <a:lnTo>
                  <a:pt x="81" y="127"/>
                </a:lnTo>
                <a:lnTo>
                  <a:pt x="70" y="125"/>
                </a:lnTo>
                <a:lnTo>
                  <a:pt x="70" y="125"/>
                </a:lnTo>
                <a:lnTo>
                  <a:pt x="63" y="127"/>
                </a:lnTo>
                <a:lnTo>
                  <a:pt x="63" y="127"/>
                </a:lnTo>
                <a:lnTo>
                  <a:pt x="60" y="127"/>
                </a:lnTo>
                <a:lnTo>
                  <a:pt x="60" y="127"/>
                </a:lnTo>
                <a:lnTo>
                  <a:pt x="59" y="127"/>
                </a:lnTo>
                <a:lnTo>
                  <a:pt x="59" y="127"/>
                </a:lnTo>
                <a:lnTo>
                  <a:pt x="57" y="125"/>
                </a:lnTo>
                <a:lnTo>
                  <a:pt x="57" y="125"/>
                </a:lnTo>
                <a:lnTo>
                  <a:pt x="59" y="124"/>
                </a:lnTo>
                <a:lnTo>
                  <a:pt x="59" y="124"/>
                </a:lnTo>
                <a:lnTo>
                  <a:pt x="60" y="124"/>
                </a:lnTo>
                <a:lnTo>
                  <a:pt x="60" y="124"/>
                </a:lnTo>
                <a:lnTo>
                  <a:pt x="61" y="124"/>
                </a:lnTo>
                <a:lnTo>
                  <a:pt x="61" y="124"/>
                </a:lnTo>
                <a:lnTo>
                  <a:pt x="68" y="123"/>
                </a:lnTo>
                <a:lnTo>
                  <a:pt x="68" y="123"/>
                </a:lnTo>
                <a:lnTo>
                  <a:pt x="73" y="121"/>
                </a:lnTo>
                <a:lnTo>
                  <a:pt x="73" y="121"/>
                </a:lnTo>
                <a:lnTo>
                  <a:pt x="74" y="121"/>
                </a:lnTo>
                <a:lnTo>
                  <a:pt x="74" y="121"/>
                </a:lnTo>
                <a:lnTo>
                  <a:pt x="74" y="118"/>
                </a:lnTo>
                <a:lnTo>
                  <a:pt x="76" y="115"/>
                </a:lnTo>
                <a:lnTo>
                  <a:pt x="76" y="115"/>
                </a:lnTo>
                <a:lnTo>
                  <a:pt x="70" y="115"/>
                </a:lnTo>
                <a:lnTo>
                  <a:pt x="70" y="115"/>
                </a:lnTo>
                <a:lnTo>
                  <a:pt x="67" y="115"/>
                </a:lnTo>
                <a:lnTo>
                  <a:pt x="67" y="115"/>
                </a:lnTo>
                <a:lnTo>
                  <a:pt x="66" y="114"/>
                </a:lnTo>
                <a:lnTo>
                  <a:pt x="66" y="113"/>
                </a:lnTo>
                <a:lnTo>
                  <a:pt x="66" y="113"/>
                </a:lnTo>
                <a:lnTo>
                  <a:pt x="67" y="111"/>
                </a:lnTo>
                <a:lnTo>
                  <a:pt x="67" y="111"/>
                </a:lnTo>
                <a:lnTo>
                  <a:pt x="71" y="107"/>
                </a:lnTo>
                <a:lnTo>
                  <a:pt x="71" y="107"/>
                </a:lnTo>
                <a:lnTo>
                  <a:pt x="73" y="107"/>
                </a:lnTo>
                <a:lnTo>
                  <a:pt x="73" y="107"/>
                </a:lnTo>
                <a:lnTo>
                  <a:pt x="71" y="104"/>
                </a:lnTo>
                <a:lnTo>
                  <a:pt x="73" y="103"/>
                </a:lnTo>
                <a:lnTo>
                  <a:pt x="73" y="103"/>
                </a:lnTo>
                <a:lnTo>
                  <a:pt x="73" y="103"/>
                </a:lnTo>
                <a:lnTo>
                  <a:pt x="73" y="103"/>
                </a:lnTo>
                <a:lnTo>
                  <a:pt x="81" y="97"/>
                </a:lnTo>
                <a:lnTo>
                  <a:pt x="81" y="97"/>
                </a:lnTo>
                <a:lnTo>
                  <a:pt x="81" y="96"/>
                </a:lnTo>
                <a:lnTo>
                  <a:pt x="81" y="96"/>
                </a:lnTo>
                <a:lnTo>
                  <a:pt x="80" y="94"/>
                </a:lnTo>
                <a:lnTo>
                  <a:pt x="77" y="94"/>
                </a:lnTo>
                <a:lnTo>
                  <a:pt x="77" y="94"/>
                </a:lnTo>
                <a:lnTo>
                  <a:pt x="71" y="96"/>
                </a:lnTo>
                <a:lnTo>
                  <a:pt x="71" y="96"/>
                </a:lnTo>
                <a:lnTo>
                  <a:pt x="68" y="94"/>
                </a:lnTo>
                <a:lnTo>
                  <a:pt x="67" y="93"/>
                </a:lnTo>
                <a:lnTo>
                  <a:pt x="67" y="93"/>
                </a:lnTo>
                <a:lnTo>
                  <a:pt x="66" y="93"/>
                </a:lnTo>
                <a:lnTo>
                  <a:pt x="66" y="93"/>
                </a:lnTo>
                <a:lnTo>
                  <a:pt x="64" y="90"/>
                </a:lnTo>
                <a:lnTo>
                  <a:pt x="64" y="88"/>
                </a:lnTo>
                <a:lnTo>
                  <a:pt x="64" y="88"/>
                </a:lnTo>
                <a:lnTo>
                  <a:pt x="66" y="87"/>
                </a:lnTo>
                <a:lnTo>
                  <a:pt x="66" y="87"/>
                </a:lnTo>
                <a:lnTo>
                  <a:pt x="68" y="84"/>
                </a:lnTo>
                <a:lnTo>
                  <a:pt x="68" y="84"/>
                </a:lnTo>
                <a:lnTo>
                  <a:pt x="76" y="77"/>
                </a:lnTo>
                <a:lnTo>
                  <a:pt x="76" y="77"/>
                </a:lnTo>
                <a:lnTo>
                  <a:pt x="77" y="77"/>
                </a:lnTo>
                <a:lnTo>
                  <a:pt x="77" y="77"/>
                </a:lnTo>
                <a:lnTo>
                  <a:pt x="77" y="76"/>
                </a:lnTo>
                <a:lnTo>
                  <a:pt x="76" y="74"/>
                </a:lnTo>
                <a:lnTo>
                  <a:pt x="76" y="74"/>
                </a:lnTo>
                <a:lnTo>
                  <a:pt x="71" y="74"/>
                </a:lnTo>
                <a:lnTo>
                  <a:pt x="71" y="74"/>
                </a:lnTo>
                <a:lnTo>
                  <a:pt x="68" y="73"/>
                </a:lnTo>
                <a:lnTo>
                  <a:pt x="68" y="73"/>
                </a:lnTo>
                <a:lnTo>
                  <a:pt x="67" y="71"/>
                </a:lnTo>
                <a:lnTo>
                  <a:pt x="68" y="69"/>
                </a:lnTo>
                <a:lnTo>
                  <a:pt x="68" y="69"/>
                </a:lnTo>
                <a:lnTo>
                  <a:pt x="70" y="67"/>
                </a:lnTo>
                <a:lnTo>
                  <a:pt x="70" y="67"/>
                </a:lnTo>
                <a:lnTo>
                  <a:pt x="74" y="63"/>
                </a:lnTo>
                <a:lnTo>
                  <a:pt x="74" y="63"/>
                </a:lnTo>
                <a:lnTo>
                  <a:pt x="77" y="60"/>
                </a:lnTo>
                <a:lnTo>
                  <a:pt x="77" y="60"/>
                </a:lnTo>
                <a:lnTo>
                  <a:pt x="76" y="60"/>
                </a:lnTo>
                <a:lnTo>
                  <a:pt x="76" y="60"/>
                </a:lnTo>
                <a:lnTo>
                  <a:pt x="70" y="57"/>
                </a:lnTo>
                <a:lnTo>
                  <a:pt x="70" y="57"/>
                </a:lnTo>
                <a:lnTo>
                  <a:pt x="67" y="56"/>
                </a:lnTo>
                <a:lnTo>
                  <a:pt x="67" y="56"/>
                </a:lnTo>
                <a:lnTo>
                  <a:pt x="66" y="54"/>
                </a:lnTo>
                <a:lnTo>
                  <a:pt x="66" y="53"/>
                </a:lnTo>
                <a:lnTo>
                  <a:pt x="66" y="53"/>
                </a:lnTo>
                <a:lnTo>
                  <a:pt x="67" y="52"/>
                </a:lnTo>
                <a:lnTo>
                  <a:pt x="67" y="52"/>
                </a:lnTo>
                <a:lnTo>
                  <a:pt x="68" y="49"/>
                </a:lnTo>
                <a:lnTo>
                  <a:pt x="68" y="49"/>
                </a:lnTo>
                <a:lnTo>
                  <a:pt x="68" y="46"/>
                </a:lnTo>
                <a:lnTo>
                  <a:pt x="67" y="44"/>
                </a:lnTo>
                <a:lnTo>
                  <a:pt x="67" y="44"/>
                </a:lnTo>
                <a:lnTo>
                  <a:pt x="66" y="42"/>
                </a:lnTo>
                <a:lnTo>
                  <a:pt x="66" y="42"/>
                </a:lnTo>
                <a:lnTo>
                  <a:pt x="66" y="40"/>
                </a:lnTo>
                <a:lnTo>
                  <a:pt x="66" y="39"/>
                </a:lnTo>
                <a:lnTo>
                  <a:pt x="66" y="39"/>
                </a:lnTo>
                <a:lnTo>
                  <a:pt x="67" y="39"/>
                </a:lnTo>
                <a:lnTo>
                  <a:pt x="67" y="39"/>
                </a:lnTo>
                <a:lnTo>
                  <a:pt x="67" y="39"/>
                </a:lnTo>
                <a:lnTo>
                  <a:pt x="67" y="39"/>
                </a:lnTo>
                <a:lnTo>
                  <a:pt x="66" y="37"/>
                </a:lnTo>
                <a:lnTo>
                  <a:pt x="66" y="34"/>
                </a:lnTo>
                <a:lnTo>
                  <a:pt x="66" y="34"/>
                </a:lnTo>
                <a:lnTo>
                  <a:pt x="67" y="33"/>
                </a:lnTo>
                <a:lnTo>
                  <a:pt x="67" y="33"/>
                </a:lnTo>
                <a:lnTo>
                  <a:pt x="68" y="32"/>
                </a:lnTo>
                <a:lnTo>
                  <a:pt x="68" y="32"/>
                </a:lnTo>
                <a:lnTo>
                  <a:pt x="68" y="32"/>
                </a:lnTo>
                <a:lnTo>
                  <a:pt x="68" y="32"/>
                </a:lnTo>
                <a:lnTo>
                  <a:pt x="67" y="32"/>
                </a:lnTo>
                <a:lnTo>
                  <a:pt x="67" y="32"/>
                </a:lnTo>
                <a:lnTo>
                  <a:pt x="64" y="32"/>
                </a:lnTo>
                <a:lnTo>
                  <a:pt x="64" y="32"/>
                </a:lnTo>
                <a:lnTo>
                  <a:pt x="64" y="29"/>
                </a:lnTo>
                <a:lnTo>
                  <a:pt x="64" y="29"/>
                </a:lnTo>
                <a:lnTo>
                  <a:pt x="66" y="27"/>
                </a:lnTo>
                <a:lnTo>
                  <a:pt x="66" y="27"/>
                </a:lnTo>
                <a:lnTo>
                  <a:pt x="67" y="25"/>
                </a:lnTo>
                <a:lnTo>
                  <a:pt x="67" y="25"/>
                </a:lnTo>
                <a:lnTo>
                  <a:pt x="66" y="26"/>
                </a:lnTo>
                <a:lnTo>
                  <a:pt x="66" y="26"/>
                </a:lnTo>
                <a:lnTo>
                  <a:pt x="64" y="26"/>
                </a:lnTo>
                <a:lnTo>
                  <a:pt x="64" y="26"/>
                </a:lnTo>
                <a:lnTo>
                  <a:pt x="61" y="26"/>
                </a:lnTo>
                <a:lnTo>
                  <a:pt x="61" y="23"/>
                </a:lnTo>
                <a:lnTo>
                  <a:pt x="61" y="23"/>
                </a:lnTo>
                <a:lnTo>
                  <a:pt x="63" y="22"/>
                </a:lnTo>
                <a:lnTo>
                  <a:pt x="63" y="22"/>
                </a:lnTo>
                <a:lnTo>
                  <a:pt x="64" y="19"/>
                </a:lnTo>
                <a:lnTo>
                  <a:pt x="64" y="19"/>
                </a:lnTo>
                <a:lnTo>
                  <a:pt x="64" y="16"/>
                </a:lnTo>
                <a:lnTo>
                  <a:pt x="63" y="13"/>
                </a:lnTo>
                <a:lnTo>
                  <a:pt x="63" y="13"/>
                </a:lnTo>
                <a:close/>
                <a:moveTo>
                  <a:pt x="34" y="201"/>
                </a:moveTo>
                <a:lnTo>
                  <a:pt x="34" y="201"/>
                </a:lnTo>
                <a:lnTo>
                  <a:pt x="37" y="202"/>
                </a:lnTo>
                <a:lnTo>
                  <a:pt x="37" y="202"/>
                </a:lnTo>
                <a:lnTo>
                  <a:pt x="50" y="202"/>
                </a:lnTo>
                <a:lnTo>
                  <a:pt x="50" y="202"/>
                </a:lnTo>
                <a:lnTo>
                  <a:pt x="70" y="204"/>
                </a:lnTo>
                <a:lnTo>
                  <a:pt x="70" y="204"/>
                </a:lnTo>
                <a:lnTo>
                  <a:pt x="94" y="204"/>
                </a:lnTo>
                <a:lnTo>
                  <a:pt x="94" y="204"/>
                </a:lnTo>
                <a:lnTo>
                  <a:pt x="108" y="202"/>
                </a:lnTo>
                <a:lnTo>
                  <a:pt x="108" y="202"/>
                </a:lnTo>
                <a:lnTo>
                  <a:pt x="110" y="202"/>
                </a:lnTo>
                <a:lnTo>
                  <a:pt x="110" y="202"/>
                </a:lnTo>
                <a:lnTo>
                  <a:pt x="110" y="192"/>
                </a:lnTo>
                <a:lnTo>
                  <a:pt x="110" y="192"/>
                </a:lnTo>
                <a:lnTo>
                  <a:pt x="94" y="192"/>
                </a:lnTo>
                <a:lnTo>
                  <a:pt x="94" y="192"/>
                </a:lnTo>
                <a:lnTo>
                  <a:pt x="94" y="194"/>
                </a:lnTo>
                <a:lnTo>
                  <a:pt x="94" y="194"/>
                </a:lnTo>
                <a:lnTo>
                  <a:pt x="94" y="196"/>
                </a:lnTo>
                <a:lnTo>
                  <a:pt x="94" y="196"/>
                </a:lnTo>
                <a:lnTo>
                  <a:pt x="95" y="198"/>
                </a:lnTo>
                <a:lnTo>
                  <a:pt x="95" y="198"/>
                </a:lnTo>
                <a:lnTo>
                  <a:pt x="95" y="199"/>
                </a:lnTo>
                <a:lnTo>
                  <a:pt x="94" y="201"/>
                </a:lnTo>
                <a:lnTo>
                  <a:pt x="94" y="201"/>
                </a:lnTo>
                <a:lnTo>
                  <a:pt x="93" y="202"/>
                </a:lnTo>
                <a:lnTo>
                  <a:pt x="91" y="202"/>
                </a:lnTo>
                <a:lnTo>
                  <a:pt x="91" y="202"/>
                </a:lnTo>
                <a:lnTo>
                  <a:pt x="81" y="202"/>
                </a:lnTo>
                <a:lnTo>
                  <a:pt x="81" y="202"/>
                </a:lnTo>
                <a:lnTo>
                  <a:pt x="80" y="202"/>
                </a:lnTo>
                <a:lnTo>
                  <a:pt x="80" y="202"/>
                </a:lnTo>
                <a:lnTo>
                  <a:pt x="78" y="202"/>
                </a:lnTo>
                <a:lnTo>
                  <a:pt x="78" y="201"/>
                </a:lnTo>
                <a:lnTo>
                  <a:pt x="78" y="201"/>
                </a:lnTo>
                <a:lnTo>
                  <a:pt x="78" y="196"/>
                </a:lnTo>
                <a:lnTo>
                  <a:pt x="78" y="196"/>
                </a:lnTo>
                <a:lnTo>
                  <a:pt x="78" y="192"/>
                </a:lnTo>
                <a:lnTo>
                  <a:pt x="78" y="192"/>
                </a:lnTo>
                <a:lnTo>
                  <a:pt x="67" y="192"/>
                </a:lnTo>
                <a:lnTo>
                  <a:pt x="67" y="192"/>
                </a:lnTo>
                <a:lnTo>
                  <a:pt x="57" y="191"/>
                </a:lnTo>
                <a:lnTo>
                  <a:pt x="57" y="191"/>
                </a:lnTo>
                <a:lnTo>
                  <a:pt x="57" y="192"/>
                </a:lnTo>
                <a:lnTo>
                  <a:pt x="57" y="192"/>
                </a:lnTo>
                <a:lnTo>
                  <a:pt x="56" y="198"/>
                </a:lnTo>
                <a:lnTo>
                  <a:pt x="56" y="198"/>
                </a:lnTo>
                <a:lnTo>
                  <a:pt x="56" y="201"/>
                </a:lnTo>
                <a:lnTo>
                  <a:pt x="53" y="202"/>
                </a:lnTo>
                <a:lnTo>
                  <a:pt x="53" y="202"/>
                </a:lnTo>
                <a:lnTo>
                  <a:pt x="43" y="202"/>
                </a:lnTo>
                <a:lnTo>
                  <a:pt x="43" y="202"/>
                </a:lnTo>
                <a:lnTo>
                  <a:pt x="40" y="201"/>
                </a:lnTo>
                <a:lnTo>
                  <a:pt x="40" y="201"/>
                </a:lnTo>
                <a:lnTo>
                  <a:pt x="39" y="201"/>
                </a:lnTo>
                <a:lnTo>
                  <a:pt x="37" y="199"/>
                </a:lnTo>
                <a:lnTo>
                  <a:pt x="37" y="199"/>
                </a:lnTo>
                <a:lnTo>
                  <a:pt x="37" y="192"/>
                </a:lnTo>
                <a:lnTo>
                  <a:pt x="37" y="192"/>
                </a:lnTo>
                <a:lnTo>
                  <a:pt x="37" y="192"/>
                </a:lnTo>
                <a:lnTo>
                  <a:pt x="37" y="192"/>
                </a:lnTo>
                <a:lnTo>
                  <a:pt x="33" y="195"/>
                </a:lnTo>
                <a:lnTo>
                  <a:pt x="27" y="199"/>
                </a:lnTo>
                <a:lnTo>
                  <a:pt x="27" y="199"/>
                </a:lnTo>
                <a:lnTo>
                  <a:pt x="33" y="199"/>
                </a:lnTo>
                <a:lnTo>
                  <a:pt x="33" y="199"/>
                </a:lnTo>
                <a:lnTo>
                  <a:pt x="34" y="199"/>
                </a:lnTo>
                <a:lnTo>
                  <a:pt x="34" y="201"/>
                </a:lnTo>
                <a:lnTo>
                  <a:pt x="34" y="201"/>
                </a:lnTo>
                <a:close/>
                <a:moveTo>
                  <a:pt x="76" y="258"/>
                </a:moveTo>
                <a:lnTo>
                  <a:pt x="76" y="258"/>
                </a:lnTo>
                <a:lnTo>
                  <a:pt x="76" y="259"/>
                </a:lnTo>
                <a:lnTo>
                  <a:pt x="76" y="259"/>
                </a:lnTo>
                <a:lnTo>
                  <a:pt x="77" y="272"/>
                </a:lnTo>
                <a:lnTo>
                  <a:pt x="77" y="272"/>
                </a:lnTo>
                <a:lnTo>
                  <a:pt x="77" y="273"/>
                </a:lnTo>
                <a:lnTo>
                  <a:pt x="77" y="273"/>
                </a:lnTo>
                <a:lnTo>
                  <a:pt x="78" y="273"/>
                </a:lnTo>
                <a:lnTo>
                  <a:pt x="78" y="273"/>
                </a:lnTo>
                <a:lnTo>
                  <a:pt x="95" y="272"/>
                </a:lnTo>
                <a:lnTo>
                  <a:pt x="95" y="272"/>
                </a:lnTo>
                <a:lnTo>
                  <a:pt x="103" y="272"/>
                </a:lnTo>
                <a:lnTo>
                  <a:pt x="103" y="272"/>
                </a:lnTo>
                <a:lnTo>
                  <a:pt x="104" y="272"/>
                </a:lnTo>
                <a:lnTo>
                  <a:pt x="104" y="272"/>
                </a:lnTo>
                <a:lnTo>
                  <a:pt x="107" y="269"/>
                </a:lnTo>
                <a:lnTo>
                  <a:pt x="107" y="269"/>
                </a:lnTo>
                <a:lnTo>
                  <a:pt x="107" y="268"/>
                </a:lnTo>
                <a:lnTo>
                  <a:pt x="107" y="268"/>
                </a:lnTo>
                <a:lnTo>
                  <a:pt x="105" y="262"/>
                </a:lnTo>
                <a:lnTo>
                  <a:pt x="105" y="262"/>
                </a:lnTo>
                <a:lnTo>
                  <a:pt x="105" y="260"/>
                </a:lnTo>
                <a:lnTo>
                  <a:pt x="105" y="260"/>
                </a:lnTo>
                <a:lnTo>
                  <a:pt x="104" y="259"/>
                </a:lnTo>
                <a:lnTo>
                  <a:pt x="104" y="258"/>
                </a:lnTo>
                <a:lnTo>
                  <a:pt x="104" y="258"/>
                </a:lnTo>
                <a:lnTo>
                  <a:pt x="97" y="258"/>
                </a:lnTo>
                <a:lnTo>
                  <a:pt x="97" y="258"/>
                </a:lnTo>
                <a:lnTo>
                  <a:pt x="95" y="260"/>
                </a:lnTo>
                <a:lnTo>
                  <a:pt x="95" y="260"/>
                </a:lnTo>
                <a:lnTo>
                  <a:pt x="95" y="260"/>
                </a:lnTo>
                <a:lnTo>
                  <a:pt x="95" y="260"/>
                </a:lnTo>
                <a:lnTo>
                  <a:pt x="95" y="259"/>
                </a:lnTo>
                <a:lnTo>
                  <a:pt x="95" y="259"/>
                </a:lnTo>
                <a:lnTo>
                  <a:pt x="94" y="258"/>
                </a:lnTo>
                <a:lnTo>
                  <a:pt x="94" y="258"/>
                </a:lnTo>
                <a:lnTo>
                  <a:pt x="76" y="258"/>
                </a:lnTo>
                <a:lnTo>
                  <a:pt x="76" y="258"/>
                </a:lnTo>
                <a:close/>
                <a:moveTo>
                  <a:pt x="71" y="258"/>
                </a:moveTo>
                <a:lnTo>
                  <a:pt x="71" y="258"/>
                </a:lnTo>
                <a:lnTo>
                  <a:pt x="63" y="258"/>
                </a:lnTo>
                <a:lnTo>
                  <a:pt x="63" y="258"/>
                </a:lnTo>
                <a:lnTo>
                  <a:pt x="60" y="259"/>
                </a:lnTo>
                <a:lnTo>
                  <a:pt x="60" y="259"/>
                </a:lnTo>
                <a:lnTo>
                  <a:pt x="57" y="259"/>
                </a:lnTo>
                <a:lnTo>
                  <a:pt x="57" y="258"/>
                </a:lnTo>
                <a:lnTo>
                  <a:pt x="57" y="258"/>
                </a:lnTo>
                <a:lnTo>
                  <a:pt x="57" y="256"/>
                </a:lnTo>
                <a:lnTo>
                  <a:pt x="57" y="256"/>
                </a:lnTo>
                <a:lnTo>
                  <a:pt x="56" y="256"/>
                </a:lnTo>
                <a:lnTo>
                  <a:pt x="56" y="256"/>
                </a:lnTo>
                <a:lnTo>
                  <a:pt x="47" y="255"/>
                </a:lnTo>
                <a:lnTo>
                  <a:pt x="47" y="255"/>
                </a:lnTo>
                <a:lnTo>
                  <a:pt x="46" y="256"/>
                </a:lnTo>
                <a:lnTo>
                  <a:pt x="46" y="256"/>
                </a:lnTo>
                <a:lnTo>
                  <a:pt x="46" y="258"/>
                </a:lnTo>
                <a:lnTo>
                  <a:pt x="46" y="258"/>
                </a:lnTo>
                <a:lnTo>
                  <a:pt x="47" y="259"/>
                </a:lnTo>
                <a:lnTo>
                  <a:pt x="47" y="259"/>
                </a:lnTo>
                <a:lnTo>
                  <a:pt x="47" y="266"/>
                </a:lnTo>
                <a:lnTo>
                  <a:pt x="47" y="266"/>
                </a:lnTo>
                <a:lnTo>
                  <a:pt x="47" y="268"/>
                </a:lnTo>
                <a:lnTo>
                  <a:pt x="47" y="269"/>
                </a:lnTo>
                <a:lnTo>
                  <a:pt x="47" y="269"/>
                </a:lnTo>
                <a:lnTo>
                  <a:pt x="46" y="270"/>
                </a:lnTo>
                <a:lnTo>
                  <a:pt x="46" y="270"/>
                </a:lnTo>
                <a:lnTo>
                  <a:pt x="47" y="270"/>
                </a:lnTo>
                <a:lnTo>
                  <a:pt x="47" y="270"/>
                </a:lnTo>
                <a:lnTo>
                  <a:pt x="54" y="272"/>
                </a:lnTo>
                <a:lnTo>
                  <a:pt x="54" y="272"/>
                </a:lnTo>
                <a:lnTo>
                  <a:pt x="61" y="273"/>
                </a:lnTo>
                <a:lnTo>
                  <a:pt x="67" y="273"/>
                </a:lnTo>
                <a:lnTo>
                  <a:pt x="67" y="273"/>
                </a:lnTo>
                <a:lnTo>
                  <a:pt x="70" y="273"/>
                </a:lnTo>
                <a:lnTo>
                  <a:pt x="70" y="273"/>
                </a:lnTo>
                <a:lnTo>
                  <a:pt x="71" y="273"/>
                </a:lnTo>
                <a:lnTo>
                  <a:pt x="71" y="273"/>
                </a:lnTo>
                <a:lnTo>
                  <a:pt x="71" y="266"/>
                </a:lnTo>
                <a:lnTo>
                  <a:pt x="71" y="258"/>
                </a:lnTo>
                <a:lnTo>
                  <a:pt x="71" y="258"/>
                </a:lnTo>
                <a:close/>
                <a:moveTo>
                  <a:pt x="67" y="218"/>
                </a:moveTo>
                <a:lnTo>
                  <a:pt x="67" y="218"/>
                </a:lnTo>
                <a:lnTo>
                  <a:pt x="67" y="219"/>
                </a:lnTo>
                <a:lnTo>
                  <a:pt x="67" y="219"/>
                </a:lnTo>
                <a:lnTo>
                  <a:pt x="68" y="219"/>
                </a:lnTo>
                <a:lnTo>
                  <a:pt x="68" y="219"/>
                </a:lnTo>
                <a:lnTo>
                  <a:pt x="95" y="219"/>
                </a:lnTo>
                <a:lnTo>
                  <a:pt x="95" y="219"/>
                </a:lnTo>
                <a:lnTo>
                  <a:pt x="97" y="219"/>
                </a:lnTo>
                <a:lnTo>
                  <a:pt x="97" y="219"/>
                </a:lnTo>
                <a:lnTo>
                  <a:pt x="95" y="211"/>
                </a:lnTo>
                <a:lnTo>
                  <a:pt x="95" y="211"/>
                </a:lnTo>
                <a:lnTo>
                  <a:pt x="95" y="209"/>
                </a:lnTo>
                <a:lnTo>
                  <a:pt x="95" y="209"/>
                </a:lnTo>
                <a:lnTo>
                  <a:pt x="94" y="208"/>
                </a:lnTo>
                <a:lnTo>
                  <a:pt x="94" y="208"/>
                </a:lnTo>
                <a:lnTo>
                  <a:pt x="95" y="208"/>
                </a:lnTo>
                <a:lnTo>
                  <a:pt x="95" y="208"/>
                </a:lnTo>
                <a:lnTo>
                  <a:pt x="97" y="206"/>
                </a:lnTo>
                <a:lnTo>
                  <a:pt x="97" y="206"/>
                </a:lnTo>
                <a:lnTo>
                  <a:pt x="67" y="206"/>
                </a:lnTo>
                <a:lnTo>
                  <a:pt x="67" y="206"/>
                </a:lnTo>
                <a:lnTo>
                  <a:pt x="67" y="208"/>
                </a:lnTo>
                <a:lnTo>
                  <a:pt x="67" y="208"/>
                </a:lnTo>
                <a:lnTo>
                  <a:pt x="67" y="209"/>
                </a:lnTo>
                <a:lnTo>
                  <a:pt x="67" y="209"/>
                </a:lnTo>
                <a:lnTo>
                  <a:pt x="68" y="215"/>
                </a:lnTo>
                <a:lnTo>
                  <a:pt x="68" y="215"/>
                </a:lnTo>
                <a:lnTo>
                  <a:pt x="68" y="216"/>
                </a:lnTo>
                <a:lnTo>
                  <a:pt x="67" y="218"/>
                </a:lnTo>
                <a:lnTo>
                  <a:pt x="67" y="218"/>
                </a:lnTo>
                <a:lnTo>
                  <a:pt x="67" y="218"/>
                </a:lnTo>
                <a:lnTo>
                  <a:pt x="67" y="218"/>
                </a:lnTo>
                <a:close/>
                <a:moveTo>
                  <a:pt x="134" y="162"/>
                </a:moveTo>
                <a:lnTo>
                  <a:pt x="134" y="162"/>
                </a:lnTo>
                <a:lnTo>
                  <a:pt x="134" y="161"/>
                </a:lnTo>
                <a:lnTo>
                  <a:pt x="134" y="161"/>
                </a:lnTo>
                <a:lnTo>
                  <a:pt x="137" y="161"/>
                </a:lnTo>
                <a:lnTo>
                  <a:pt x="138" y="162"/>
                </a:lnTo>
                <a:lnTo>
                  <a:pt x="138" y="162"/>
                </a:lnTo>
                <a:lnTo>
                  <a:pt x="137" y="165"/>
                </a:lnTo>
                <a:lnTo>
                  <a:pt x="137" y="165"/>
                </a:lnTo>
                <a:lnTo>
                  <a:pt x="135" y="167"/>
                </a:lnTo>
                <a:lnTo>
                  <a:pt x="134" y="165"/>
                </a:lnTo>
                <a:lnTo>
                  <a:pt x="134" y="165"/>
                </a:lnTo>
                <a:lnTo>
                  <a:pt x="131" y="162"/>
                </a:lnTo>
                <a:lnTo>
                  <a:pt x="131" y="162"/>
                </a:lnTo>
                <a:lnTo>
                  <a:pt x="125" y="154"/>
                </a:lnTo>
                <a:lnTo>
                  <a:pt x="125" y="154"/>
                </a:lnTo>
                <a:lnTo>
                  <a:pt x="121" y="150"/>
                </a:lnTo>
                <a:lnTo>
                  <a:pt x="121" y="150"/>
                </a:lnTo>
                <a:lnTo>
                  <a:pt x="121" y="148"/>
                </a:lnTo>
                <a:lnTo>
                  <a:pt x="121" y="148"/>
                </a:lnTo>
                <a:lnTo>
                  <a:pt x="120" y="150"/>
                </a:lnTo>
                <a:lnTo>
                  <a:pt x="120" y="150"/>
                </a:lnTo>
                <a:lnTo>
                  <a:pt x="120" y="150"/>
                </a:lnTo>
                <a:lnTo>
                  <a:pt x="120" y="150"/>
                </a:lnTo>
                <a:lnTo>
                  <a:pt x="120" y="152"/>
                </a:lnTo>
                <a:lnTo>
                  <a:pt x="120" y="154"/>
                </a:lnTo>
                <a:lnTo>
                  <a:pt x="120" y="154"/>
                </a:lnTo>
                <a:lnTo>
                  <a:pt x="125" y="164"/>
                </a:lnTo>
                <a:lnTo>
                  <a:pt x="125" y="164"/>
                </a:lnTo>
                <a:lnTo>
                  <a:pt x="127" y="165"/>
                </a:lnTo>
                <a:lnTo>
                  <a:pt x="128" y="167"/>
                </a:lnTo>
                <a:lnTo>
                  <a:pt x="128" y="167"/>
                </a:lnTo>
                <a:lnTo>
                  <a:pt x="130" y="168"/>
                </a:lnTo>
                <a:lnTo>
                  <a:pt x="130" y="168"/>
                </a:lnTo>
                <a:lnTo>
                  <a:pt x="130" y="168"/>
                </a:lnTo>
                <a:lnTo>
                  <a:pt x="130" y="168"/>
                </a:lnTo>
                <a:lnTo>
                  <a:pt x="154" y="162"/>
                </a:lnTo>
                <a:lnTo>
                  <a:pt x="154" y="162"/>
                </a:lnTo>
                <a:lnTo>
                  <a:pt x="149" y="161"/>
                </a:lnTo>
                <a:lnTo>
                  <a:pt x="149" y="161"/>
                </a:lnTo>
                <a:lnTo>
                  <a:pt x="148" y="160"/>
                </a:lnTo>
                <a:lnTo>
                  <a:pt x="148" y="160"/>
                </a:lnTo>
                <a:lnTo>
                  <a:pt x="147" y="158"/>
                </a:lnTo>
                <a:lnTo>
                  <a:pt x="147" y="158"/>
                </a:lnTo>
                <a:lnTo>
                  <a:pt x="145" y="157"/>
                </a:lnTo>
                <a:lnTo>
                  <a:pt x="145" y="157"/>
                </a:lnTo>
                <a:lnTo>
                  <a:pt x="138" y="148"/>
                </a:lnTo>
                <a:lnTo>
                  <a:pt x="138" y="148"/>
                </a:lnTo>
                <a:lnTo>
                  <a:pt x="134" y="145"/>
                </a:lnTo>
                <a:lnTo>
                  <a:pt x="134" y="145"/>
                </a:lnTo>
                <a:lnTo>
                  <a:pt x="134" y="144"/>
                </a:lnTo>
                <a:lnTo>
                  <a:pt x="134" y="144"/>
                </a:lnTo>
                <a:lnTo>
                  <a:pt x="132" y="144"/>
                </a:lnTo>
                <a:lnTo>
                  <a:pt x="132" y="144"/>
                </a:lnTo>
                <a:lnTo>
                  <a:pt x="132" y="144"/>
                </a:lnTo>
                <a:lnTo>
                  <a:pt x="131" y="142"/>
                </a:lnTo>
                <a:lnTo>
                  <a:pt x="131" y="142"/>
                </a:lnTo>
                <a:lnTo>
                  <a:pt x="131" y="142"/>
                </a:lnTo>
                <a:lnTo>
                  <a:pt x="131" y="142"/>
                </a:lnTo>
                <a:lnTo>
                  <a:pt x="130" y="144"/>
                </a:lnTo>
                <a:lnTo>
                  <a:pt x="130" y="144"/>
                </a:lnTo>
                <a:lnTo>
                  <a:pt x="131" y="147"/>
                </a:lnTo>
                <a:lnTo>
                  <a:pt x="131" y="147"/>
                </a:lnTo>
                <a:lnTo>
                  <a:pt x="134" y="152"/>
                </a:lnTo>
                <a:lnTo>
                  <a:pt x="134" y="152"/>
                </a:lnTo>
                <a:lnTo>
                  <a:pt x="138" y="158"/>
                </a:lnTo>
                <a:lnTo>
                  <a:pt x="138" y="158"/>
                </a:lnTo>
                <a:lnTo>
                  <a:pt x="141" y="160"/>
                </a:lnTo>
                <a:lnTo>
                  <a:pt x="142" y="161"/>
                </a:lnTo>
                <a:lnTo>
                  <a:pt x="142" y="161"/>
                </a:lnTo>
                <a:lnTo>
                  <a:pt x="144" y="162"/>
                </a:lnTo>
                <a:lnTo>
                  <a:pt x="144" y="164"/>
                </a:lnTo>
                <a:lnTo>
                  <a:pt x="144" y="164"/>
                </a:lnTo>
                <a:lnTo>
                  <a:pt x="144" y="165"/>
                </a:lnTo>
                <a:lnTo>
                  <a:pt x="141" y="165"/>
                </a:lnTo>
                <a:lnTo>
                  <a:pt x="141" y="165"/>
                </a:lnTo>
                <a:lnTo>
                  <a:pt x="141" y="164"/>
                </a:lnTo>
                <a:lnTo>
                  <a:pt x="141" y="164"/>
                </a:lnTo>
                <a:lnTo>
                  <a:pt x="135" y="157"/>
                </a:lnTo>
                <a:lnTo>
                  <a:pt x="135" y="157"/>
                </a:lnTo>
                <a:lnTo>
                  <a:pt x="128" y="147"/>
                </a:lnTo>
                <a:lnTo>
                  <a:pt x="128" y="147"/>
                </a:lnTo>
                <a:lnTo>
                  <a:pt x="128" y="145"/>
                </a:lnTo>
                <a:lnTo>
                  <a:pt x="128" y="145"/>
                </a:lnTo>
                <a:lnTo>
                  <a:pt x="127" y="145"/>
                </a:lnTo>
                <a:lnTo>
                  <a:pt x="127" y="145"/>
                </a:lnTo>
                <a:lnTo>
                  <a:pt x="124" y="147"/>
                </a:lnTo>
                <a:lnTo>
                  <a:pt x="124" y="147"/>
                </a:lnTo>
                <a:lnTo>
                  <a:pt x="125" y="148"/>
                </a:lnTo>
                <a:lnTo>
                  <a:pt x="125" y="148"/>
                </a:lnTo>
                <a:lnTo>
                  <a:pt x="125" y="150"/>
                </a:lnTo>
                <a:lnTo>
                  <a:pt x="125" y="151"/>
                </a:lnTo>
                <a:lnTo>
                  <a:pt x="125" y="151"/>
                </a:lnTo>
                <a:lnTo>
                  <a:pt x="132" y="161"/>
                </a:lnTo>
                <a:lnTo>
                  <a:pt x="132" y="161"/>
                </a:lnTo>
                <a:lnTo>
                  <a:pt x="134" y="162"/>
                </a:lnTo>
                <a:lnTo>
                  <a:pt x="134" y="162"/>
                </a:lnTo>
                <a:close/>
                <a:moveTo>
                  <a:pt x="114" y="269"/>
                </a:moveTo>
                <a:lnTo>
                  <a:pt x="114" y="269"/>
                </a:lnTo>
                <a:lnTo>
                  <a:pt x="117" y="269"/>
                </a:lnTo>
                <a:lnTo>
                  <a:pt x="117" y="269"/>
                </a:lnTo>
                <a:lnTo>
                  <a:pt x="128" y="266"/>
                </a:lnTo>
                <a:lnTo>
                  <a:pt x="128" y="266"/>
                </a:lnTo>
                <a:lnTo>
                  <a:pt x="130" y="266"/>
                </a:lnTo>
                <a:lnTo>
                  <a:pt x="131" y="268"/>
                </a:lnTo>
                <a:lnTo>
                  <a:pt x="131" y="268"/>
                </a:lnTo>
                <a:lnTo>
                  <a:pt x="142" y="266"/>
                </a:lnTo>
                <a:lnTo>
                  <a:pt x="142" y="266"/>
                </a:lnTo>
                <a:lnTo>
                  <a:pt x="142" y="258"/>
                </a:lnTo>
                <a:lnTo>
                  <a:pt x="141" y="249"/>
                </a:lnTo>
                <a:lnTo>
                  <a:pt x="141" y="249"/>
                </a:lnTo>
                <a:lnTo>
                  <a:pt x="141" y="249"/>
                </a:lnTo>
                <a:lnTo>
                  <a:pt x="141" y="249"/>
                </a:lnTo>
                <a:lnTo>
                  <a:pt x="132" y="253"/>
                </a:lnTo>
                <a:lnTo>
                  <a:pt x="132" y="253"/>
                </a:lnTo>
                <a:lnTo>
                  <a:pt x="132" y="253"/>
                </a:lnTo>
                <a:lnTo>
                  <a:pt x="132" y="253"/>
                </a:lnTo>
                <a:lnTo>
                  <a:pt x="128" y="253"/>
                </a:lnTo>
                <a:lnTo>
                  <a:pt x="128" y="253"/>
                </a:lnTo>
                <a:lnTo>
                  <a:pt x="127" y="255"/>
                </a:lnTo>
                <a:lnTo>
                  <a:pt x="127" y="255"/>
                </a:lnTo>
                <a:lnTo>
                  <a:pt x="124" y="258"/>
                </a:lnTo>
                <a:lnTo>
                  <a:pt x="124" y="258"/>
                </a:lnTo>
                <a:lnTo>
                  <a:pt x="115" y="265"/>
                </a:lnTo>
                <a:lnTo>
                  <a:pt x="115" y="265"/>
                </a:lnTo>
                <a:lnTo>
                  <a:pt x="114" y="266"/>
                </a:lnTo>
                <a:lnTo>
                  <a:pt x="114" y="266"/>
                </a:lnTo>
                <a:lnTo>
                  <a:pt x="114" y="269"/>
                </a:lnTo>
                <a:lnTo>
                  <a:pt x="114" y="269"/>
                </a:lnTo>
                <a:close/>
                <a:moveTo>
                  <a:pt x="64" y="253"/>
                </a:moveTo>
                <a:lnTo>
                  <a:pt x="64" y="253"/>
                </a:lnTo>
                <a:lnTo>
                  <a:pt x="90" y="252"/>
                </a:lnTo>
                <a:lnTo>
                  <a:pt x="90" y="252"/>
                </a:lnTo>
                <a:lnTo>
                  <a:pt x="91" y="242"/>
                </a:lnTo>
                <a:lnTo>
                  <a:pt x="91" y="242"/>
                </a:lnTo>
                <a:lnTo>
                  <a:pt x="77" y="242"/>
                </a:lnTo>
                <a:lnTo>
                  <a:pt x="64" y="242"/>
                </a:lnTo>
                <a:lnTo>
                  <a:pt x="64" y="242"/>
                </a:lnTo>
                <a:lnTo>
                  <a:pt x="64" y="253"/>
                </a:lnTo>
                <a:lnTo>
                  <a:pt x="64" y="253"/>
                </a:lnTo>
                <a:close/>
                <a:moveTo>
                  <a:pt x="132" y="214"/>
                </a:moveTo>
                <a:lnTo>
                  <a:pt x="132" y="214"/>
                </a:lnTo>
                <a:lnTo>
                  <a:pt x="132" y="214"/>
                </a:lnTo>
                <a:lnTo>
                  <a:pt x="132" y="214"/>
                </a:lnTo>
                <a:lnTo>
                  <a:pt x="131" y="214"/>
                </a:lnTo>
                <a:lnTo>
                  <a:pt x="131" y="214"/>
                </a:lnTo>
                <a:lnTo>
                  <a:pt x="130" y="212"/>
                </a:lnTo>
                <a:lnTo>
                  <a:pt x="130" y="212"/>
                </a:lnTo>
                <a:lnTo>
                  <a:pt x="131" y="211"/>
                </a:lnTo>
                <a:lnTo>
                  <a:pt x="131" y="211"/>
                </a:lnTo>
                <a:lnTo>
                  <a:pt x="131" y="209"/>
                </a:lnTo>
                <a:lnTo>
                  <a:pt x="131" y="209"/>
                </a:lnTo>
                <a:lnTo>
                  <a:pt x="131" y="205"/>
                </a:lnTo>
                <a:lnTo>
                  <a:pt x="131" y="205"/>
                </a:lnTo>
                <a:lnTo>
                  <a:pt x="130" y="204"/>
                </a:lnTo>
                <a:lnTo>
                  <a:pt x="130" y="204"/>
                </a:lnTo>
                <a:lnTo>
                  <a:pt x="120" y="205"/>
                </a:lnTo>
                <a:lnTo>
                  <a:pt x="120" y="205"/>
                </a:lnTo>
                <a:lnTo>
                  <a:pt x="110" y="206"/>
                </a:lnTo>
                <a:lnTo>
                  <a:pt x="110" y="206"/>
                </a:lnTo>
                <a:lnTo>
                  <a:pt x="101" y="206"/>
                </a:lnTo>
                <a:lnTo>
                  <a:pt x="101" y="206"/>
                </a:lnTo>
                <a:lnTo>
                  <a:pt x="101" y="209"/>
                </a:lnTo>
                <a:lnTo>
                  <a:pt x="101" y="209"/>
                </a:lnTo>
                <a:lnTo>
                  <a:pt x="100" y="218"/>
                </a:lnTo>
                <a:lnTo>
                  <a:pt x="100" y="218"/>
                </a:lnTo>
                <a:lnTo>
                  <a:pt x="100" y="219"/>
                </a:lnTo>
                <a:lnTo>
                  <a:pt x="100" y="219"/>
                </a:lnTo>
                <a:lnTo>
                  <a:pt x="101" y="219"/>
                </a:lnTo>
                <a:lnTo>
                  <a:pt x="101" y="219"/>
                </a:lnTo>
                <a:lnTo>
                  <a:pt x="113" y="211"/>
                </a:lnTo>
                <a:lnTo>
                  <a:pt x="113" y="211"/>
                </a:lnTo>
                <a:lnTo>
                  <a:pt x="114" y="209"/>
                </a:lnTo>
                <a:lnTo>
                  <a:pt x="114" y="209"/>
                </a:lnTo>
                <a:lnTo>
                  <a:pt x="115" y="211"/>
                </a:lnTo>
                <a:lnTo>
                  <a:pt x="115" y="212"/>
                </a:lnTo>
                <a:lnTo>
                  <a:pt x="115" y="212"/>
                </a:lnTo>
                <a:lnTo>
                  <a:pt x="115" y="214"/>
                </a:lnTo>
                <a:lnTo>
                  <a:pt x="114" y="215"/>
                </a:lnTo>
                <a:lnTo>
                  <a:pt x="114" y="215"/>
                </a:lnTo>
                <a:lnTo>
                  <a:pt x="107" y="218"/>
                </a:lnTo>
                <a:lnTo>
                  <a:pt x="107" y="218"/>
                </a:lnTo>
                <a:lnTo>
                  <a:pt x="107" y="218"/>
                </a:lnTo>
                <a:lnTo>
                  <a:pt x="107" y="218"/>
                </a:lnTo>
                <a:lnTo>
                  <a:pt x="107" y="218"/>
                </a:lnTo>
                <a:lnTo>
                  <a:pt x="107" y="218"/>
                </a:lnTo>
                <a:lnTo>
                  <a:pt x="114" y="218"/>
                </a:lnTo>
                <a:lnTo>
                  <a:pt x="114" y="218"/>
                </a:lnTo>
                <a:lnTo>
                  <a:pt x="121" y="215"/>
                </a:lnTo>
                <a:lnTo>
                  <a:pt x="121" y="215"/>
                </a:lnTo>
                <a:lnTo>
                  <a:pt x="124" y="215"/>
                </a:lnTo>
                <a:lnTo>
                  <a:pt x="124" y="215"/>
                </a:lnTo>
                <a:lnTo>
                  <a:pt x="125" y="215"/>
                </a:lnTo>
                <a:lnTo>
                  <a:pt x="125" y="215"/>
                </a:lnTo>
                <a:lnTo>
                  <a:pt x="127" y="215"/>
                </a:lnTo>
                <a:lnTo>
                  <a:pt x="127" y="215"/>
                </a:lnTo>
                <a:lnTo>
                  <a:pt x="132" y="214"/>
                </a:lnTo>
                <a:lnTo>
                  <a:pt x="132" y="214"/>
                </a:lnTo>
                <a:close/>
                <a:moveTo>
                  <a:pt x="53" y="223"/>
                </a:moveTo>
                <a:lnTo>
                  <a:pt x="53" y="223"/>
                </a:lnTo>
                <a:lnTo>
                  <a:pt x="53" y="225"/>
                </a:lnTo>
                <a:lnTo>
                  <a:pt x="53" y="225"/>
                </a:lnTo>
                <a:lnTo>
                  <a:pt x="53" y="231"/>
                </a:lnTo>
                <a:lnTo>
                  <a:pt x="53" y="231"/>
                </a:lnTo>
                <a:lnTo>
                  <a:pt x="53" y="233"/>
                </a:lnTo>
                <a:lnTo>
                  <a:pt x="53" y="236"/>
                </a:lnTo>
                <a:lnTo>
                  <a:pt x="53" y="236"/>
                </a:lnTo>
                <a:lnTo>
                  <a:pt x="77" y="235"/>
                </a:lnTo>
                <a:lnTo>
                  <a:pt x="77" y="235"/>
                </a:lnTo>
                <a:lnTo>
                  <a:pt x="76" y="228"/>
                </a:lnTo>
                <a:lnTo>
                  <a:pt x="76" y="228"/>
                </a:lnTo>
                <a:lnTo>
                  <a:pt x="76" y="228"/>
                </a:lnTo>
                <a:lnTo>
                  <a:pt x="76" y="228"/>
                </a:lnTo>
                <a:lnTo>
                  <a:pt x="74" y="226"/>
                </a:lnTo>
                <a:lnTo>
                  <a:pt x="74" y="226"/>
                </a:lnTo>
                <a:lnTo>
                  <a:pt x="74" y="223"/>
                </a:lnTo>
                <a:lnTo>
                  <a:pt x="74" y="223"/>
                </a:lnTo>
                <a:lnTo>
                  <a:pt x="53" y="223"/>
                </a:lnTo>
                <a:lnTo>
                  <a:pt x="53" y="223"/>
                </a:lnTo>
                <a:close/>
                <a:moveTo>
                  <a:pt x="61" y="219"/>
                </a:moveTo>
                <a:lnTo>
                  <a:pt x="61" y="219"/>
                </a:lnTo>
                <a:lnTo>
                  <a:pt x="63" y="218"/>
                </a:lnTo>
                <a:lnTo>
                  <a:pt x="63" y="218"/>
                </a:lnTo>
                <a:lnTo>
                  <a:pt x="61" y="208"/>
                </a:lnTo>
                <a:lnTo>
                  <a:pt x="61" y="208"/>
                </a:lnTo>
                <a:lnTo>
                  <a:pt x="61" y="206"/>
                </a:lnTo>
                <a:lnTo>
                  <a:pt x="60" y="206"/>
                </a:lnTo>
                <a:lnTo>
                  <a:pt x="60" y="206"/>
                </a:lnTo>
                <a:lnTo>
                  <a:pt x="46" y="206"/>
                </a:lnTo>
                <a:lnTo>
                  <a:pt x="46" y="206"/>
                </a:lnTo>
                <a:lnTo>
                  <a:pt x="37" y="205"/>
                </a:lnTo>
                <a:lnTo>
                  <a:pt x="37" y="205"/>
                </a:lnTo>
                <a:lnTo>
                  <a:pt x="36" y="205"/>
                </a:lnTo>
                <a:lnTo>
                  <a:pt x="36" y="205"/>
                </a:lnTo>
                <a:lnTo>
                  <a:pt x="37" y="211"/>
                </a:lnTo>
                <a:lnTo>
                  <a:pt x="39" y="216"/>
                </a:lnTo>
                <a:lnTo>
                  <a:pt x="39" y="216"/>
                </a:lnTo>
                <a:lnTo>
                  <a:pt x="61" y="219"/>
                </a:lnTo>
                <a:lnTo>
                  <a:pt x="61" y="219"/>
                </a:lnTo>
                <a:close/>
                <a:moveTo>
                  <a:pt x="54" y="317"/>
                </a:moveTo>
                <a:lnTo>
                  <a:pt x="54" y="317"/>
                </a:lnTo>
                <a:lnTo>
                  <a:pt x="56" y="304"/>
                </a:lnTo>
                <a:lnTo>
                  <a:pt x="56" y="304"/>
                </a:lnTo>
                <a:lnTo>
                  <a:pt x="54" y="304"/>
                </a:lnTo>
                <a:lnTo>
                  <a:pt x="54" y="304"/>
                </a:lnTo>
                <a:lnTo>
                  <a:pt x="49" y="304"/>
                </a:lnTo>
                <a:lnTo>
                  <a:pt x="49" y="304"/>
                </a:lnTo>
                <a:lnTo>
                  <a:pt x="39" y="304"/>
                </a:lnTo>
                <a:lnTo>
                  <a:pt x="39" y="304"/>
                </a:lnTo>
                <a:lnTo>
                  <a:pt x="37" y="304"/>
                </a:lnTo>
                <a:lnTo>
                  <a:pt x="37" y="304"/>
                </a:lnTo>
                <a:lnTo>
                  <a:pt x="34" y="307"/>
                </a:lnTo>
                <a:lnTo>
                  <a:pt x="34" y="307"/>
                </a:lnTo>
                <a:lnTo>
                  <a:pt x="34" y="310"/>
                </a:lnTo>
                <a:lnTo>
                  <a:pt x="34" y="310"/>
                </a:lnTo>
                <a:lnTo>
                  <a:pt x="34" y="316"/>
                </a:lnTo>
                <a:lnTo>
                  <a:pt x="34" y="316"/>
                </a:lnTo>
                <a:lnTo>
                  <a:pt x="40" y="317"/>
                </a:lnTo>
                <a:lnTo>
                  <a:pt x="40" y="317"/>
                </a:lnTo>
                <a:lnTo>
                  <a:pt x="51" y="317"/>
                </a:lnTo>
                <a:lnTo>
                  <a:pt x="51" y="317"/>
                </a:lnTo>
                <a:lnTo>
                  <a:pt x="54" y="317"/>
                </a:lnTo>
                <a:lnTo>
                  <a:pt x="54" y="317"/>
                </a:lnTo>
                <a:close/>
                <a:moveTo>
                  <a:pt x="36" y="249"/>
                </a:moveTo>
                <a:lnTo>
                  <a:pt x="36" y="249"/>
                </a:lnTo>
                <a:lnTo>
                  <a:pt x="39" y="250"/>
                </a:lnTo>
                <a:lnTo>
                  <a:pt x="39" y="250"/>
                </a:lnTo>
                <a:lnTo>
                  <a:pt x="54" y="253"/>
                </a:lnTo>
                <a:lnTo>
                  <a:pt x="54" y="253"/>
                </a:lnTo>
                <a:lnTo>
                  <a:pt x="57" y="253"/>
                </a:lnTo>
                <a:lnTo>
                  <a:pt x="57" y="253"/>
                </a:lnTo>
                <a:lnTo>
                  <a:pt x="59" y="241"/>
                </a:lnTo>
                <a:lnTo>
                  <a:pt x="59" y="241"/>
                </a:lnTo>
                <a:lnTo>
                  <a:pt x="59" y="241"/>
                </a:lnTo>
                <a:lnTo>
                  <a:pt x="59" y="241"/>
                </a:lnTo>
                <a:lnTo>
                  <a:pt x="43" y="239"/>
                </a:lnTo>
                <a:lnTo>
                  <a:pt x="43" y="239"/>
                </a:lnTo>
                <a:lnTo>
                  <a:pt x="40" y="239"/>
                </a:lnTo>
                <a:lnTo>
                  <a:pt x="40" y="239"/>
                </a:lnTo>
                <a:lnTo>
                  <a:pt x="40" y="242"/>
                </a:lnTo>
                <a:lnTo>
                  <a:pt x="37" y="243"/>
                </a:lnTo>
                <a:lnTo>
                  <a:pt x="37" y="243"/>
                </a:lnTo>
                <a:lnTo>
                  <a:pt x="37" y="245"/>
                </a:lnTo>
                <a:lnTo>
                  <a:pt x="37" y="245"/>
                </a:lnTo>
                <a:lnTo>
                  <a:pt x="36" y="249"/>
                </a:lnTo>
                <a:lnTo>
                  <a:pt x="36" y="249"/>
                </a:lnTo>
                <a:close/>
                <a:moveTo>
                  <a:pt x="39" y="336"/>
                </a:moveTo>
                <a:lnTo>
                  <a:pt x="39" y="336"/>
                </a:lnTo>
                <a:lnTo>
                  <a:pt x="36" y="339"/>
                </a:lnTo>
                <a:lnTo>
                  <a:pt x="36" y="339"/>
                </a:lnTo>
                <a:lnTo>
                  <a:pt x="36" y="341"/>
                </a:lnTo>
                <a:lnTo>
                  <a:pt x="36" y="341"/>
                </a:lnTo>
                <a:lnTo>
                  <a:pt x="36" y="344"/>
                </a:lnTo>
                <a:lnTo>
                  <a:pt x="36" y="344"/>
                </a:lnTo>
                <a:lnTo>
                  <a:pt x="36" y="346"/>
                </a:lnTo>
                <a:lnTo>
                  <a:pt x="36" y="346"/>
                </a:lnTo>
                <a:lnTo>
                  <a:pt x="36" y="347"/>
                </a:lnTo>
                <a:lnTo>
                  <a:pt x="36" y="347"/>
                </a:lnTo>
                <a:lnTo>
                  <a:pt x="43" y="347"/>
                </a:lnTo>
                <a:lnTo>
                  <a:pt x="43" y="347"/>
                </a:lnTo>
                <a:lnTo>
                  <a:pt x="43" y="346"/>
                </a:lnTo>
                <a:lnTo>
                  <a:pt x="44" y="346"/>
                </a:lnTo>
                <a:lnTo>
                  <a:pt x="44" y="346"/>
                </a:lnTo>
                <a:lnTo>
                  <a:pt x="44" y="346"/>
                </a:lnTo>
                <a:lnTo>
                  <a:pt x="46" y="347"/>
                </a:lnTo>
                <a:lnTo>
                  <a:pt x="46" y="347"/>
                </a:lnTo>
                <a:lnTo>
                  <a:pt x="53" y="347"/>
                </a:lnTo>
                <a:lnTo>
                  <a:pt x="53" y="347"/>
                </a:lnTo>
                <a:lnTo>
                  <a:pt x="54" y="341"/>
                </a:lnTo>
                <a:lnTo>
                  <a:pt x="54" y="336"/>
                </a:lnTo>
                <a:lnTo>
                  <a:pt x="54" y="336"/>
                </a:lnTo>
                <a:lnTo>
                  <a:pt x="50" y="336"/>
                </a:lnTo>
                <a:lnTo>
                  <a:pt x="50" y="336"/>
                </a:lnTo>
                <a:lnTo>
                  <a:pt x="44" y="336"/>
                </a:lnTo>
                <a:lnTo>
                  <a:pt x="44" y="336"/>
                </a:lnTo>
                <a:lnTo>
                  <a:pt x="39" y="336"/>
                </a:lnTo>
                <a:lnTo>
                  <a:pt x="39" y="336"/>
                </a:lnTo>
                <a:close/>
                <a:moveTo>
                  <a:pt x="56" y="378"/>
                </a:moveTo>
                <a:lnTo>
                  <a:pt x="56" y="378"/>
                </a:lnTo>
                <a:lnTo>
                  <a:pt x="53" y="366"/>
                </a:lnTo>
                <a:lnTo>
                  <a:pt x="53" y="366"/>
                </a:lnTo>
                <a:lnTo>
                  <a:pt x="39" y="366"/>
                </a:lnTo>
                <a:lnTo>
                  <a:pt x="39" y="366"/>
                </a:lnTo>
                <a:lnTo>
                  <a:pt x="37" y="367"/>
                </a:lnTo>
                <a:lnTo>
                  <a:pt x="37" y="367"/>
                </a:lnTo>
                <a:lnTo>
                  <a:pt x="36" y="368"/>
                </a:lnTo>
                <a:lnTo>
                  <a:pt x="36" y="370"/>
                </a:lnTo>
                <a:lnTo>
                  <a:pt x="36" y="370"/>
                </a:lnTo>
                <a:lnTo>
                  <a:pt x="36" y="373"/>
                </a:lnTo>
                <a:lnTo>
                  <a:pt x="36" y="373"/>
                </a:lnTo>
                <a:lnTo>
                  <a:pt x="36" y="374"/>
                </a:lnTo>
                <a:lnTo>
                  <a:pt x="36" y="374"/>
                </a:lnTo>
                <a:lnTo>
                  <a:pt x="46" y="377"/>
                </a:lnTo>
                <a:lnTo>
                  <a:pt x="56" y="378"/>
                </a:lnTo>
                <a:lnTo>
                  <a:pt x="56" y="378"/>
                </a:lnTo>
                <a:close/>
                <a:moveTo>
                  <a:pt x="83" y="235"/>
                </a:moveTo>
                <a:lnTo>
                  <a:pt x="83" y="235"/>
                </a:lnTo>
                <a:lnTo>
                  <a:pt x="84" y="235"/>
                </a:lnTo>
                <a:lnTo>
                  <a:pt x="84" y="235"/>
                </a:lnTo>
                <a:lnTo>
                  <a:pt x="98" y="233"/>
                </a:lnTo>
                <a:lnTo>
                  <a:pt x="98" y="233"/>
                </a:lnTo>
                <a:lnTo>
                  <a:pt x="100" y="232"/>
                </a:lnTo>
                <a:lnTo>
                  <a:pt x="100" y="232"/>
                </a:lnTo>
                <a:lnTo>
                  <a:pt x="113" y="223"/>
                </a:lnTo>
                <a:lnTo>
                  <a:pt x="113" y="223"/>
                </a:lnTo>
                <a:lnTo>
                  <a:pt x="113" y="222"/>
                </a:lnTo>
                <a:lnTo>
                  <a:pt x="113" y="222"/>
                </a:lnTo>
                <a:lnTo>
                  <a:pt x="111" y="222"/>
                </a:lnTo>
                <a:lnTo>
                  <a:pt x="111" y="222"/>
                </a:lnTo>
                <a:lnTo>
                  <a:pt x="107" y="223"/>
                </a:lnTo>
                <a:lnTo>
                  <a:pt x="107" y="223"/>
                </a:lnTo>
                <a:lnTo>
                  <a:pt x="97" y="226"/>
                </a:lnTo>
                <a:lnTo>
                  <a:pt x="97" y="226"/>
                </a:lnTo>
                <a:lnTo>
                  <a:pt x="95" y="228"/>
                </a:lnTo>
                <a:lnTo>
                  <a:pt x="95" y="228"/>
                </a:lnTo>
                <a:lnTo>
                  <a:pt x="94" y="226"/>
                </a:lnTo>
                <a:lnTo>
                  <a:pt x="94" y="225"/>
                </a:lnTo>
                <a:lnTo>
                  <a:pt x="94" y="225"/>
                </a:lnTo>
                <a:lnTo>
                  <a:pt x="95" y="223"/>
                </a:lnTo>
                <a:lnTo>
                  <a:pt x="95" y="223"/>
                </a:lnTo>
                <a:lnTo>
                  <a:pt x="81" y="223"/>
                </a:lnTo>
                <a:lnTo>
                  <a:pt x="81" y="223"/>
                </a:lnTo>
                <a:lnTo>
                  <a:pt x="83" y="226"/>
                </a:lnTo>
                <a:lnTo>
                  <a:pt x="83" y="226"/>
                </a:lnTo>
                <a:lnTo>
                  <a:pt x="83" y="229"/>
                </a:lnTo>
                <a:lnTo>
                  <a:pt x="83" y="229"/>
                </a:lnTo>
                <a:lnTo>
                  <a:pt x="83" y="235"/>
                </a:lnTo>
                <a:lnTo>
                  <a:pt x="83" y="235"/>
                </a:lnTo>
                <a:close/>
                <a:moveTo>
                  <a:pt x="140" y="214"/>
                </a:moveTo>
                <a:lnTo>
                  <a:pt x="140" y="214"/>
                </a:lnTo>
                <a:lnTo>
                  <a:pt x="137" y="215"/>
                </a:lnTo>
                <a:lnTo>
                  <a:pt x="137" y="215"/>
                </a:lnTo>
                <a:lnTo>
                  <a:pt x="124" y="219"/>
                </a:lnTo>
                <a:lnTo>
                  <a:pt x="124" y="219"/>
                </a:lnTo>
                <a:lnTo>
                  <a:pt x="121" y="219"/>
                </a:lnTo>
                <a:lnTo>
                  <a:pt x="121" y="219"/>
                </a:lnTo>
                <a:lnTo>
                  <a:pt x="117" y="223"/>
                </a:lnTo>
                <a:lnTo>
                  <a:pt x="117" y="223"/>
                </a:lnTo>
                <a:lnTo>
                  <a:pt x="115" y="225"/>
                </a:lnTo>
                <a:lnTo>
                  <a:pt x="115" y="225"/>
                </a:lnTo>
                <a:lnTo>
                  <a:pt x="117" y="228"/>
                </a:lnTo>
                <a:lnTo>
                  <a:pt x="117" y="228"/>
                </a:lnTo>
                <a:lnTo>
                  <a:pt x="118" y="228"/>
                </a:lnTo>
                <a:lnTo>
                  <a:pt x="118" y="228"/>
                </a:lnTo>
                <a:lnTo>
                  <a:pt x="125" y="225"/>
                </a:lnTo>
                <a:lnTo>
                  <a:pt x="125" y="225"/>
                </a:lnTo>
                <a:lnTo>
                  <a:pt x="128" y="223"/>
                </a:lnTo>
                <a:lnTo>
                  <a:pt x="128" y="223"/>
                </a:lnTo>
                <a:lnTo>
                  <a:pt x="130" y="225"/>
                </a:lnTo>
                <a:lnTo>
                  <a:pt x="130" y="225"/>
                </a:lnTo>
                <a:lnTo>
                  <a:pt x="130" y="226"/>
                </a:lnTo>
                <a:lnTo>
                  <a:pt x="130" y="226"/>
                </a:lnTo>
                <a:lnTo>
                  <a:pt x="128" y="228"/>
                </a:lnTo>
                <a:lnTo>
                  <a:pt x="128" y="228"/>
                </a:lnTo>
                <a:lnTo>
                  <a:pt x="127" y="229"/>
                </a:lnTo>
                <a:lnTo>
                  <a:pt x="127" y="229"/>
                </a:lnTo>
                <a:lnTo>
                  <a:pt x="140" y="228"/>
                </a:lnTo>
                <a:lnTo>
                  <a:pt x="140" y="228"/>
                </a:lnTo>
                <a:lnTo>
                  <a:pt x="140" y="214"/>
                </a:lnTo>
                <a:lnTo>
                  <a:pt x="140" y="214"/>
                </a:lnTo>
                <a:close/>
                <a:moveTo>
                  <a:pt x="41" y="286"/>
                </a:moveTo>
                <a:lnTo>
                  <a:pt x="41" y="286"/>
                </a:lnTo>
                <a:lnTo>
                  <a:pt x="56" y="287"/>
                </a:lnTo>
                <a:lnTo>
                  <a:pt x="56" y="287"/>
                </a:lnTo>
                <a:lnTo>
                  <a:pt x="56" y="285"/>
                </a:lnTo>
                <a:lnTo>
                  <a:pt x="56" y="285"/>
                </a:lnTo>
                <a:lnTo>
                  <a:pt x="56" y="277"/>
                </a:lnTo>
                <a:lnTo>
                  <a:pt x="56" y="277"/>
                </a:lnTo>
                <a:lnTo>
                  <a:pt x="56" y="276"/>
                </a:lnTo>
                <a:lnTo>
                  <a:pt x="54" y="276"/>
                </a:lnTo>
                <a:lnTo>
                  <a:pt x="54" y="276"/>
                </a:lnTo>
                <a:lnTo>
                  <a:pt x="40" y="275"/>
                </a:lnTo>
                <a:lnTo>
                  <a:pt x="40" y="275"/>
                </a:lnTo>
                <a:lnTo>
                  <a:pt x="37" y="275"/>
                </a:lnTo>
                <a:lnTo>
                  <a:pt x="37" y="275"/>
                </a:lnTo>
                <a:lnTo>
                  <a:pt x="37" y="282"/>
                </a:lnTo>
                <a:lnTo>
                  <a:pt x="37" y="282"/>
                </a:lnTo>
                <a:lnTo>
                  <a:pt x="39" y="282"/>
                </a:lnTo>
                <a:lnTo>
                  <a:pt x="39" y="282"/>
                </a:lnTo>
                <a:lnTo>
                  <a:pt x="40" y="282"/>
                </a:lnTo>
                <a:lnTo>
                  <a:pt x="40" y="282"/>
                </a:lnTo>
                <a:lnTo>
                  <a:pt x="43" y="283"/>
                </a:lnTo>
                <a:lnTo>
                  <a:pt x="41" y="285"/>
                </a:lnTo>
                <a:lnTo>
                  <a:pt x="41" y="285"/>
                </a:lnTo>
                <a:lnTo>
                  <a:pt x="41" y="286"/>
                </a:lnTo>
                <a:lnTo>
                  <a:pt x="41" y="286"/>
                </a:lnTo>
                <a:close/>
                <a:moveTo>
                  <a:pt x="135" y="350"/>
                </a:moveTo>
                <a:lnTo>
                  <a:pt x="135" y="350"/>
                </a:lnTo>
                <a:lnTo>
                  <a:pt x="128" y="350"/>
                </a:lnTo>
                <a:lnTo>
                  <a:pt x="128" y="350"/>
                </a:lnTo>
                <a:lnTo>
                  <a:pt x="128" y="353"/>
                </a:lnTo>
                <a:lnTo>
                  <a:pt x="128" y="353"/>
                </a:lnTo>
                <a:lnTo>
                  <a:pt x="130" y="354"/>
                </a:lnTo>
                <a:lnTo>
                  <a:pt x="131" y="357"/>
                </a:lnTo>
                <a:lnTo>
                  <a:pt x="131" y="357"/>
                </a:lnTo>
                <a:lnTo>
                  <a:pt x="131" y="357"/>
                </a:lnTo>
                <a:lnTo>
                  <a:pt x="131" y="357"/>
                </a:lnTo>
                <a:lnTo>
                  <a:pt x="130" y="360"/>
                </a:lnTo>
                <a:lnTo>
                  <a:pt x="130" y="360"/>
                </a:lnTo>
                <a:lnTo>
                  <a:pt x="130" y="361"/>
                </a:lnTo>
                <a:lnTo>
                  <a:pt x="130" y="361"/>
                </a:lnTo>
                <a:lnTo>
                  <a:pt x="130" y="364"/>
                </a:lnTo>
                <a:lnTo>
                  <a:pt x="130" y="364"/>
                </a:lnTo>
                <a:lnTo>
                  <a:pt x="135" y="364"/>
                </a:lnTo>
                <a:lnTo>
                  <a:pt x="135" y="364"/>
                </a:lnTo>
                <a:lnTo>
                  <a:pt x="140" y="363"/>
                </a:lnTo>
                <a:lnTo>
                  <a:pt x="144" y="361"/>
                </a:lnTo>
                <a:lnTo>
                  <a:pt x="144" y="361"/>
                </a:lnTo>
                <a:lnTo>
                  <a:pt x="145" y="360"/>
                </a:lnTo>
                <a:lnTo>
                  <a:pt x="145" y="360"/>
                </a:lnTo>
                <a:lnTo>
                  <a:pt x="144" y="349"/>
                </a:lnTo>
                <a:lnTo>
                  <a:pt x="144" y="349"/>
                </a:lnTo>
                <a:lnTo>
                  <a:pt x="144" y="349"/>
                </a:lnTo>
                <a:lnTo>
                  <a:pt x="144" y="349"/>
                </a:lnTo>
                <a:lnTo>
                  <a:pt x="140" y="350"/>
                </a:lnTo>
                <a:lnTo>
                  <a:pt x="140" y="350"/>
                </a:lnTo>
                <a:lnTo>
                  <a:pt x="140" y="351"/>
                </a:lnTo>
                <a:lnTo>
                  <a:pt x="138" y="353"/>
                </a:lnTo>
                <a:lnTo>
                  <a:pt x="138" y="353"/>
                </a:lnTo>
                <a:lnTo>
                  <a:pt x="137" y="353"/>
                </a:lnTo>
                <a:lnTo>
                  <a:pt x="135" y="350"/>
                </a:lnTo>
                <a:lnTo>
                  <a:pt x="135" y="350"/>
                </a:lnTo>
                <a:close/>
                <a:moveTo>
                  <a:pt x="61" y="289"/>
                </a:moveTo>
                <a:lnTo>
                  <a:pt x="61" y="289"/>
                </a:lnTo>
                <a:lnTo>
                  <a:pt x="63" y="289"/>
                </a:lnTo>
                <a:lnTo>
                  <a:pt x="63" y="289"/>
                </a:lnTo>
                <a:lnTo>
                  <a:pt x="66" y="287"/>
                </a:lnTo>
                <a:lnTo>
                  <a:pt x="66" y="287"/>
                </a:lnTo>
                <a:lnTo>
                  <a:pt x="70" y="286"/>
                </a:lnTo>
                <a:lnTo>
                  <a:pt x="70" y="286"/>
                </a:lnTo>
                <a:lnTo>
                  <a:pt x="73" y="285"/>
                </a:lnTo>
                <a:lnTo>
                  <a:pt x="73" y="285"/>
                </a:lnTo>
                <a:lnTo>
                  <a:pt x="77" y="282"/>
                </a:lnTo>
                <a:lnTo>
                  <a:pt x="83" y="280"/>
                </a:lnTo>
                <a:lnTo>
                  <a:pt x="83" y="280"/>
                </a:lnTo>
                <a:lnTo>
                  <a:pt x="86" y="280"/>
                </a:lnTo>
                <a:lnTo>
                  <a:pt x="86" y="280"/>
                </a:lnTo>
                <a:lnTo>
                  <a:pt x="86" y="279"/>
                </a:lnTo>
                <a:lnTo>
                  <a:pt x="86" y="279"/>
                </a:lnTo>
                <a:lnTo>
                  <a:pt x="86" y="277"/>
                </a:lnTo>
                <a:lnTo>
                  <a:pt x="84" y="277"/>
                </a:lnTo>
                <a:lnTo>
                  <a:pt x="84" y="277"/>
                </a:lnTo>
                <a:lnTo>
                  <a:pt x="78" y="277"/>
                </a:lnTo>
                <a:lnTo>
                  <a:pt x="78" y="277"/>
                </a:lnTo>
                <a:lnTo>
                  <a:pt x="76" y="277"/>
                </a:lnTo>
                <a:lnTo>
                  <a:pt x="76" y="277"/>
                </a:lnTo>
                <a:lnTo>
                  <a:pt x="74" y="277"/>
                </a:lnTo>
                <a:lnTo>
                  <a:pt x="74" y="277"/>
                </a:lnTo>
                <a:lnTo>
                  <a:pt x="73" y="277"/>
                </a:lnTo>
                <a:lnTo>
                  <a:pt x="73" y="277"/>
                </a:lnTo>
                <a:lnTo>
                  <a:pt x="61" y="276"/>
                </a:lnTo>
                <a:lnTo>
                  <a:pt x="61" y="276"/>
                </a:lnTo>
                <a:lnTo>
                  <a:pt x="60" y="276"/>
                </a:lnTo>
                <a:lnTo>
                  <a:pt x="60" y="276"/>
                </a:lnTo>
                <a:lnTo>
                  <a:pt x="60" y="276"/>
                </a:lnTo>
                <a:lnTo>
                  <a:pt x="60" y="276"/>
                </a:lnTo>
                <a:lnTo>
                  <a:pt x="61" y="283"/>
                </a:lnTo>
                <a:lnTo>
                  <a:pt x="61" y="283"/>
                </a:lnTo>
                <a:lnTo>
                  <a:pt x="61" y="285"/>
                </a:lnTo>
                <a:lnTo>
                  <a:pt x="61" y="285"/>
                </a:lnTo>
                <a:lnTo>
                  <a:pt x="61" y="286"/>
                </a:lnTo>
                <a:lnTo>
                  <a:pt x="61" y="286"/>
                </a:lnTo>
                <a:lnTo>
                  <a:pt x="61" y="289"/>
                </a:lnTo>
                <a:lnTo>
                  <a:pt x="61" y="289"/>
                </a:lnTo>
                <a:close/>
                <a:moveTo>
                  <a:pt x="124" y="241"/>
                </a:moveTo>
                <a:lnTo>
                  <a:pt x="124" y="241"/>
                </a:lnTo>
                <a:lnTo>
                  <a:pt x="124" y="241"/>
                </a:lnTo>
                <a:lnTo>
                  <a:pt x="124" y="241"/>
                </a:lnTo>
                <a:lnTo>
                  <a:pt x="124" y="241"/>
                </a:lnTo>
                <a:lnTo>
                  <a:pt x="124" y="241"/>
                </a:lnTo>
                <a:lnTo>
                  <a:pt x="111" y="245"/>
                </a:lnTo>
                <a:lnTo>
                  <a:pt x="111" y="245"/>
                </a:lnTo>
                <a:lnTo>
                  <a:pt x="105" y="246"/>
                </a:lnTo>
                <a:lnTo>
                  <a:pt x="105" y="246"/>
                </a:lnTo>
                <a:lnTo>
                  <a:pt x="104" y="246"/>
                </a:lnTo>
                <a:lnTo>
                  <a:pt x="104" y="246"/>
                </a:lnTo>
                <a:lnTo>
                  <a:pt x="103" y="245"/>
                </a:lnTo>
                <a:lnTo>
                  <a:pt x="103" y="243"/>
                </a:lnTo>
                <a:lnTo>
                  <a:pt x="103" y="243"/>
                </a:lnTo>
                <a:lnTo>
                  <a:pt x="104" y="242"/>
                </a:lnTo>
                <a:lnTo>
                  <a:pt x="104" y="242"/>
                </a:lnTo>
                <a:lnTo>
                  <a:pt x="108" y="239"/>
                </a:lnTo>
                <a:lnTo>
                  <a:pt x="108" y="239"/>
                </a:lnTo>
                <a:lnTo>
                  <a:pt x="108" y="239"/>
                </a:lnTo>
                <a:lnTo>
                  <a:pt x="108" y="239"/>
                </a:lnTo>
                <a:lnTo>
                  <a:pt x="97" y="241"/>
                </a:lnTo>
                <a:lnTo>
                  <a:pt x="97" y="241"/>
                </a:lnTo>
                <a:lnTo>
                  <a:pt x="97" y="252"/>
                </a:lnTo>
                <a:lnTo>
                  <a:pt x="97" y="252"/>
                </a:lnTo>
                <a:lnTo>
                  <a:pt x="105" y="250"/>
                </a:lnTo>
                <a:lnTo>
                  <a:pt x="105" y="250"/>
                </a:lnTo>
                <a:lnTo>
                  <a:pt x="110" y="250"/>
                </a:lnTo>
                <a:lnTo>
                  <a:pt x="110" y="250"/>
                </a:lnTo>
                <a:lnTo>
                  <a:pt x="111" y="250"/>
                </a:lnTo>
                <a:lnTo>
                  <a:pt x="111" y="250"/>
                </a:lnTo>
                <a:lnTo>
                  <a:pt x="124" y="242"/>
                </a:lnTo>
                <a:lnTo>
                  <a:pt x="124" y="242"/>
                </a:lnTo>
                <a:lnTo>
                  <a:pt x="124" y="241"/>
                </a:lnTo>
                <a:lnTo>
                  <a:pt x="124" y="241"/>
                </a:lnTo>
                <a:close/>
                <a:moveTo>
                  <a:pt x="120" y="295"/>
                </a:moveTo>
                <a:lnTo>
                  <a:pt x="120" y="295"/>
                </a:lnTo>
                <a:lnTo>
                  <a:pt x="121" y="295"/>
                </a:lnTo>
                <a:lnTo>
                  <a:pt x="121" y="295"/>
                </a:lnTo>
                <a:lnTo>
                  <a:pt x="128" y="293"/>
                </a:lnTo>
                <a:lnTo>
                  <a:pt x="128" y="293"/>
                </a:lnTo>
                <a:lnTo>
                  <a:pt x="131" y="293"/>
                </a:lnTo>
                <a:lnTo>
                  <a:pt x="131" y="293"/>
                </a:lnTo>
                <a:lnTo>
                  <a:pt x="134" y="295"/>
                </a:lnTo>
                <a:lnTo>
                  <a:pt x="132" y="296"/>
                </a:lnTo>
                <a:lnTo>
                  <a:pt x="132" y="296"/>
                </a:lnTo>
                <a:lnTo>
                  <a:pt x="132" y="297"/>
                </a:lnTo>
                <a:lnTo>
                  <a:pt x="132" y="297"/>
                </a:lnTo>
                <a:lnTo>
                  <a:pt x="142" y="296"/>
                </a:lnTo>
                <a:lnTo>
                  <a:pt x="142" y="296"/>
                </a:lnTo>
                <a:lnTo>
                  <a:pt x="142" y="285"/>
                </a:lnTo>
                <a:lnTo>
                  <a:pt x="142" y="285"/>
                </a:lnTo>
                <a:lnTo>
                  <a:pt x="142" y="285"/>
                </a:lnTo>
                <a:lnTo>
                  <a:pt x="142" y="285"/>
                </a:lnTo>
                <a:lnTo>
                  <a:pt x="142" y="285"/>
                </a:lnTo>
                <a:lnTo>
                  <a:pt x="142" y="285"/>
                </a:lnTo>
                <a:lnTo>
                  <a:pt x="134" y="287"/>
                </a:lnTo>
                <a:lnTo>
                  <a:pt x="125" y="289"/>
                </a:lnTo>
                <a:lnTo>
                  <a:pt x="125" y="289"/>
                </a:lnTo>
                <a:lnTo>
                  <a:pt x="124" y="289"/>
                </a:lnTo>
                <a:lnTo>
                  <a:pt x="124" y="289"/>
                </a:lnTo>
                <a:lnTo>
                  <a:pt x="120" y="293"/>
                </a:lnTo>
                <a:lnTo>
                  <a:pt x="120" y="293"/>
                </a:lnTo>
                <a:lnTo>
                  <a:pt x="120" y="295"/>
                </a:lnTo>
                <a:lnTo>
                  <a:pt x="120" y="295"/>
                </a:lnTo>
                <a:close/>
                <a:moveTo>
                  <a:pt x="124" y="282"/>
                </a:moveTo>
                <a:lnTo>
                  <a:pt x="124" y="282"/>
                </a:lnTo>
                <a:lnTo>
                  <a:pt x="115" y="285"/>
                </a:lnTo>
                <a:lnTo>
                  <a:pt x="115" y="285"/>
                </a:lnTo>
                <a:lnTo>
                  <a:pt x="113" y="285"/>
                </a:lnTo>
                <a:lnTo>
                  <a:pt x="113" y="285"/>
                </a:lnTo>
                <a:lnTo>
                  <a:pt x="111" y="283"/>
                </a:lnTo>
                <a:lnTo>
                  <a:pt x="111" y="282"/>
                </a:lnTo>
                <a:lnTo>
                  <a:pt x="111" y="282"/>
                </a:lnTo>
                <a:lnTo>
                  <a:pt x="113" y="280"/>
                </a:lnTo>
                <a:lnTo>
                  <a:pt x="113" y="280"/>
                </a:lnTo>
                <a:lnTo>
                  <a:pt x="115" y="277"/>
                </a:lnTo>
                <a:lnTo>
                  <a:pt x="115" y="277"/>
                </a:lnTo>
                <a:lnTo>
                  <a:pt x="115" y="277"/>
                </a:lnTo>
                <a:lnTo>
                  <a:pt x="115" y="277"/>
                </a:lnTo>
                <a:lnTo>
                  <a:pt x="114" y="277"/>
                </a:lnTo>
                <a:lnTo>
                  <a:pt x="114" y="277"/>
                </a:lnTo>
                <a:lnTo>
                  <a:pt x="107" y="277"/>
                </a:lnTo>
                <a:lnTo>
                  <a:pt x="107" y="277"/>
                </a:lnTo>
                <a:lnTo>
                  <a:pt x="91" y="277"/>
                </a:lnTo>
                <a:lnTo>
                  <a:pt x="91" y="277"/>
                </a:lnTo>
                <a:lnTo>
                  <a:pt x="90" y="277"/>
                </a:lnTo>
                <a:lnTo>
                  <a:pt x="90" y="277"/>
                </a:lnTo>
                <a:lnTo>
                  <a:pt x="90" y="280"/>
                </a:lnTo>
                <a:lnTo>
                  <a:pt x="90" y="280"/>
                </a:lnTo>
                <a:lnTo>
                  <a:pt x="95" y="282"/>
                </a:lnTo>
                <a:lnTo>
                  <a:pt x="100" y="286"/>
                </a:lnTo>
                <a:lnTo>
                  <a:pt x="100" y="286"/>
                </a:lnTo>
                <a:lnTo>
                  <a:pt x="101" y="285"/>
                </a:lnTo>
                <a:lnTo>
                  <a:pt x="104" y="285"/>
                </a:lnTo>
                <a:lnTo>
                  <a:pt x="104" y="285"/>
                </a:lnTo>
                <a:lnTo>
                  <a:pt x="104" y="285"/>
                </a:lnTo>
                <a:lnTo>
                  <a:pt x="104" y="285"/>
                </a:lnTo>
                <a:lnTo>
                  <a:pt x="107" y="285"/>
                </a:lnTo>
                <a:lnTo>
                  <a:pt x="107" y="285"/>
                </a:lnTo>
                <a:lnTo>
                  <a:pt x="110" y="285"/>
                </a:lnTo>
                <a:lnTo>
                  <a:pt x="110" y="285"/>
                </a:lnTo>
                <a:lnTo>
                  <a:pt x="114" y="285"/>
                </a:lnTo>
                <a:lnTo>
                  <a:pt x="114" y="285"/>
                </a:lnTo>
                <a:lnTo>
                  <a:pt x="120" y="285"/>
                </a:lnTo>
                <a:lnTo>
                  <a:pt x="120" y="285"/>
                </a:lnTo>
                <a:lnTo>
                  <a:pt x="124" y="283"/>
                </a:lnTo>
                <a:lnTo>
                  <a:pt x="124" y="283"/>
                </a:lnTo>
                <a:lnTo>
                  <a:pt x="124" y="282"/>
                </a:lnTo>
                <a:lnTo>
                  <a:pt x="124" y="282"/>
                </a:lnTo>
                <a:close/>
                <a:moveTo>
                  <a:pt x="43" y="269"/>
                </a:moveTo>
                <a:lnTo>
                  <a:pt x="43" y="269"/>
                </a:lnTo>
                <a:lnTo>
                  <a:pt x="43" y="268"/>
                </a:lnTo>
                <a:lnTo>
                  <a:pt x="43" y="268"/>
                </a:lnTo>
                <a:lnTo>
                  <a:pt x="43" y="266"/>
                </a:lnTo>
                <a:lnTo>
                  <a:pt x="43" y="266"/>
                </a:lnTo>
                <a:lnTo>
                  <a:pt x="43" y="258"/>
                </a:lnTo>
                <a:lnTo>
                  <a:pt x="43" y="258"/>
                </a:lnTo>
                <a:lnTo>
                  <a:pt x="43" y="256"/>
                </a:lnTo>
                <a:lnTo>
                  <a:pt x="43" y="256"/>
                </a:lnTo>
                <a:lnTo>
                  <a:pt x="41" y="255"/>
                </a:lnTo>
                <a:lnTo>
                  <a:pt x="40" y="255"/>
                </a:lnTo>
                <a:lnTo>
                  <a:pt x="40" y="255"/>
                </a:lnTo>
                <a:lnTo>
                  <a:pt x="39" y="253"/>
                </a:lnTo>
                <a:lnTo>
                  <a:pt x="39" y="253"/>
                </a:lnTo>
                <a:lnTo>
                  <a:pt x="37" y="253"/>
                </a:lnTo>
                <a:lnTo>
                  <a:pt x="36" y="255"/>
                </a:lnTo>
                <a:lnTo>
                  <a:pt x="36" y="255"/>
                </a:lnTo>
                <a:lnTo>
                  <a:pt x="34" y="256"/>
                </a:lnTo>
                <a:lnTo>
                  <a:pt x="34" y="256"/>
                </a:lnTo>
                <a:lnTo>
                  <a:pt x="27" y="262"/>
                </a:lnTo>
                <a:lnTo>
                  <a:pt x="27" y="262"/>
                </a:lnTo>
                <a:lnTo>
                  <a:pt x="27" y="263"/>
                </a:lnTo>
                <a:lnTo>
                  <a:pt x="27" y="265"/>
                </a:lnTo>
                <a:lnTo>
                  <a:pt x="27" y="265"/>
                </a:lnTo>
                <a:lnTo>
                  <a:pt x="27" y="265"/>
                </a:lnTo>
                <a:lnTo>
                  <a:pt x="27" y="265"/>
                </a:lnTo>
                <a:lnTo>
                  <a:pt x="32" y="266"/>
                </a:lnTo>
                <a:lnTo>
                  <a:pt x="32" y="266"/>
                </a:lnTo>
                <a:lnTo>
                  <a:pt x="34" y="266"/>
                </a:lnTo>
                <a:lnTo>
                  <a:pt x="34" y="266"/>
                </a:lnTo>
                <a:lnTo>
                  <a:pt x="39" y="266"/>
                </a:lnTo>
                <a:lnTo>
                  <a:pt x="39" y="266"/>
                </a:lnTo>
                <a:lnTo>
                  <a:pt x="41" y="266"/>
                </a:lnTo>
                <a:lnTo>
                  <a:pt x="41" y="269"/>
                </a:lnTo>
                <a:lnTo>
                  <a:pt x="41" y="269"/>
                </a:lnTo>
                <a:lnTo>
                  <a:pt x="41" y="269"/>
                </a:lnTo>
                <a:lnTo>
                  <a:pt x="41" y="269"/>
                </a:lnTo>
                <a:lnTo>
                  <a:pt x="43" y="269"/>
                </a:lnTo>
                <a:lnTo>
                  <a:pt x="43" y="269"/>
                </a:lnTo>
                <a:close/>
                <a:moveTo>
                  <a:pt x="120" y="385"/>
                </a:moveTo>
                <a:lnTo>
                  <a:pt x="120" y="385"/>
                </a:lnTo>
                <a:lnTo>
                  <a:pt x="127" y="384"/>
                </a:lnTo>
                <a:lnTo>
                  <a:pt x="127" y="384"/>
                </a:lnTo>
                <a:lnTo>
                  <a:pt x="127" y="384"/>
                </a:lnTo>
                <a:lnTo>
                  <a:pt x="127" y="384"/>
                </a:lnTo>
                <a:lnTo>
                  <a:pt x="131" y="383"/>
                </a:lnTo>
                <a:lnTo>
                  <a:pt x="131" y="383"/>
                </a:lnTo>
                <a:lnTo>
                  <a:pt x="132" y="381"/>
                </a:lnTo>
                <a:lnTo>
                  <a:pt x="132" y="381"/>
                </a:lnTo>
                <a:lnTo>
                  <a:pt x="132" y="381"/>
                </a:lnTo>
                <a:lnTo>
                  <a:pt x="132" y="381"/>
                </a:lnTo>
                <a:lnTo>
                  <a:pt x="132" y="378"/>
                </a:lnTo>
                <a:lnTo>
                  <a:pt x="132" y="377"/>
                </a:lnTo>
                <a:lnTo>
                  <a:pt x="132" y="377"/>
                </a:lnTo>
                <a:lnTo>
                  <a:pt x="132" y="377"/>
                </a:lnTo>
                <a:lnTo>
                  <a:pt x="132" y="377"/>
                </a:lnTo>
                <a:lnTo>
                  <a:pt x="132" y="371"/>
                </a:lnTo>
                <a:lnTo>
                  <a:pt x="132" y="371"/>
                </a:lnTo>
                <a:lnTo>
                  <a:pt x="131" y="368"/>
                </a:lnTo>
                <a:lnTo>
                  <a:pt x="131" y="368"/>
                </a:lnTo>
                <a:lnTo>
                  <a:pt x="125" y="370"/>
                </a:lnTo>
                <a:lnTo>
                  <a:pt x="125" y="370"/>
                </a:lnTo>
                <a:lnTo>
                  <a:pt x="125" y="371"/>
                </a:lnTo>
                <a:lnTo>
                  <a:pt x="125" y="371"/>
                </a:lnTo>
                <a:lnTo>
                  <a:pt x="124" y="376"/>
                </a:lnTo>
                <a:lnTo>
                  <a:pt x="124" y="376"/>
                </a:lnTo>
                <a:lnTo>
                  <a:pt x="121" y="380"/>
                </a:lnTo>
                <a:lnTo>
                  <a:pt x="121" y="380"/>
                </a:lnTo>
                <a:lnTo>
                  <a:pt x="120" y="384"/>
                </a:lnTo>
                <a:lnTo>
                  <a:pt x="120" y="384"/>
                </a:lnTo>
                <a:lnTo>
                  <a:pt x="120" y="385"/>
                </a:lnTo>
                <a:lnTo>
                  <a:pt x="120" y="385"/>
                </a:lnTo>
                <a:close/>
                <a:moveTo>
                  <a:pt x="46" y="236"/>
                </a:moveTo>
                <a:lnTo>
                  <a:pt x="46" y="236"/>
                </a:lnTo>
                <a:lnTo>
                  <a:pt x="47" y="236"/>
                </a:lnTo>
                <a:lnTo>
                  <a:pt x="47" y="236"/>
                </a:lnTo>
                <a:lnTo>
                  <a:pt x="47" y="226"/>
                </a:lnTo>
                <a:lnTo>
                  <a:pt x="47" y="226"/>
                </a:lnTo>
                <a:lnTo>
                  <a:pt x="46" y="225"/>
                </a:lnTo>
                <a:lnTo>
                  <a:pt x="46" y="225"/>
                </a:lnTo>
                <a:lnTo>
                  <a:pt x="46" y="223"/>
                </a:lnTo>
                <a:lnTo>
                  <a:pt x="46" y="223"/>
                </a:lnTo>
                <a:lnTo>
                  <a:pt x="41" y="223"/>
                </a:lnTo>
                <a:lnTo>
                  <a:pt x="41" y="223"/>
                </a:lnTo>
                <a:lnTo>
                  <a:pt x="40" y="223"/>
                </a:lnTo>
                <a:lnTo>
                  <a:pt x="40" y="223"/>
                </a:lnTo>
                <a:lnTo>
                  <a:pt x="34" y="226"/>
                </a:lnTo>
                <a:lnTo>
                  <a:pt x="34" y="226"/>
                </a:lnTo>
                <a:lnTo>
                  <a:pt x="29" y="231"/>
                </a:lnTo>
                <a:lnTo>
                  <a:pt x="29" y="231"/>
                </a:lnTo>
                <a:lnTo>
                  <a:pt x="27" y="232"/>
                </a:lnTo>
                <a:lnTo>
                  <a:pt x="27" y="233"/>
                </a:lnTo>
                <a:lnTo>
                  <a:pt x="27" y="233"/>
                </a:lnTo>
                <a:lnTo>
                  <a:pt x="29" y="233"/>
                </a:lnTo>
                <a:lnTo>
                  <a:pt x="29" y="233"/>
                </a:lnTo>
                <a:lnTo>
                  <a:pt x="39" y="232"/>
                </a:lnTo>
                <a:lnTo>
                  <a:pt x="39" y="232"/>
                </a:lnTo>
                <a:lnTo>
                  <a:pt x="40" y="232"/>
                </a:lnTo>
                <a:lnTo>
                  <a:pt x="40" y="232"/>
                </a:lnTo>
                <a:lnTo>
                  <a:pt x="41" y="233"/>
                </a:lnTo>
                <a:lnTo>
                  <a:pt x="41" y="235"/>
                </a:lnTo>
                <a:lnTo>
                  <a:pt x="41" y="235"/>
                </a:lnTo>
                <a:lnTo>
                  <a:pt x="41" y="236"/>
                </a:lnTo>
                <a:lnTo>
                  <a:pt x="41" y="236"/>
                </a:lnTo>
                <a:lnTo>
                  <a:pt x="46" y="236"/>
                </a:lnTo>
                <a:lnTo>
                  <a:pt x="46" y="236"/>
                </a:lnTo>
                <a:close/>
                <a:moveTo>
                  <a:pt x="137" y="319"/>
                </a:moveTo>
                <a:lnTo>
                  <a:pt x="137" y="319"/>
                </a:lnTo>
                <a:lnTo>
                  <a:pt x="137" y="320"/>
                </a:lnTo>
                <a:lnTo>
                  <a:pt x="137" y="322"/>
                </a:lnTo>
                <a:lnTo>
                  <a:pt x="137" y="322"/>
                </a:lnTo>
                <a:lnTo>
                  <a:pt x="135" y="324"/>
                </a:lnTo>
                <a:lnTo>
                  <a:pt x="135" y="324"/>
                </a:lnTo>
                <a:lnTo>
                  <a:pt x="132" y="326"/>
                </a:lnTo>
                <a:lnTo>
                  <a:pt x="132" y="326"/>
                </a:lnTo>
                <a:lnTo>
                  <a:pt x="128" y="330"/>
                </a:lnTo>
                <a:lnTo>
                  <a:pt x="128" y="330"/>
                </a:lnTo>
                <a:lnTo>
                  <a:pt x="127" y="330"/>
                </a:lnTo>
                <a:lnTo>
                  <a:pt x="127" y="330"/>
                </a:lnTo>
                <a:lnTo>
                  <a:pt x="128" y="333"/>
                </a:lnTo>
                <a:lnTo>
                  <a:pt x="128" y="333"/>
                </a:lnTo>
                <a:lnTo>
                  <a:pt x="135" y="331"/>
                </a:lnTo>
                <a:lnTo>
                  <a:pt x="144" y="330"/>
                </a:lnTo>
                <a:lnTo>
                  <a:pt x="144" y="330"/>
                </a:lnTo>
                <a:lnTo>
                  <a:pt x="142" y="317"/>
                </a:lnTo>
                <a:lnTo>
                  <a:pt x="142" y="317"/>
                </a:lnTo>
                <a:lnTo>
                  <a:pt x="140" y="317"/>
                </a:lnTo>
                <a:lnTo>
                  <a:pt x="140" y="317"/>
                </a:lnTo>
                <a:lnTo>
                  <a:pt x="137" y="319"/>
                </a:lnTo>
                <a:lnTo>
                  <a:pt x="137" y="319"/>
                </a:lnTo>
                <a:close/>
                <a:moveTo>
                  <a:pt x="44" y="154"/>
                </a:moveTo>
                <a:lnTo>
                  <a:pt x="44" y="154"/>
                </a:lnTo>
                <a:lnTo>
                  <a:pt x="44" y="154"/>
                </a:lnTo>
                <a:lnTo>
                  <a:pt x="44" y="154"/>
                </a:lnTo>
                <a:lnTo>
                  <a:pt x="41" y="161"/>
                </a:lnTo>
                <a:lnTo>
                  <a:pt x="41" y="161"/>
                </a:lnTo>
                <a:lnTo>
                  <a:pt x="37" y="168"/>
                </a:lnTo>
                <a:lnTo>
                  <a:pt x="37" y="168"/>
                </a:lnTo>
                <a:lnTo>
                  <a:pt x="36" y="169"/>
                </a:lnTo>
                <a:lnTo>
                  <a:pt x="36" y="169"/>
                </a:lnTo>
                <a:lnTo>
                  <a:pt x="37" y="171"/>
                </a:lnTo>
                <a:lnTo>
                  <a:pt x="37" y="171"/>
                </a:lnTo>
                <a:lnTo>
                  <a:pt x="37" y="171"/>
                </a:lnTo>
                <a:lnTo>
                  <a:pt x="41" y="172"/>
                </a:lnTo>
                <a:lnTo>
                  <a:pt x="41" y="172"/>
                </a:lnTo>
                <a:lnTo>
                  <a:pt x="43" y="172"/>
                </a:lnTo>
                <a:lnTo>
                  <a:pt x="44" y="171"/>
                </a:lnTo>
                <a:lnTo>
                  <a:pt x="44" y="171"/>
                </a:lnTo>
                <a:lnTo>
                  <a:pt x="44" y="169"/>
                </a:lnTo>
                <a:lnTo>
                  <a:pt x="44" y="169"/>
                </a:lnTo>
                <a:lnTo>
                  <a:pt x="51" y="157"/>
                </a:lnTo>
                <a:lnTo>
                  <a:pt x="51" y="157"/>
                </a:lnTo>
                <a:lnTo>
                  <a:pt x="51" y="154"/>
                </a:lnTo>
                <a:lnTo>
                  <a:pt x="51" y="154"/>
                </a:lnTo>
                <a:lnTo>
                  <a:pt x="44" y="154"/>
                </a:lnTo>
                <a:lnTo>
                  <a:pt x="44" y="154"/>
                </a:lnTo>
                <a:close/>
                <a:moveTo>
                  <a:pt x="88" y="157"/>
                </a:moveTo>
                <a:lnTo>
                  <a:pt x="88" y="157"/>
                </a:lnTo>
                <a:lnTo>
                  <a:pt x="81" y="157"/>
                </a:lnTo>
                <a:lnTo>
                  <a:pt x="81" y="157"/>
                </a:lnTo>
                <a:lnTo>
                  <a:pt x="81" y="158"/>
                </a:lnTo>
                <a:lnTo>
                  <a:pt x="81" y="158"/>
                </a:lnTo>
                <a:lnTo>
                  <a:pt x="81" y="171"/>
                </a:lnTo>
                <a:lnTo>
                  <a:pt x="81" y="171"/>
                </a:lnTo>
                <a:lnTo>
                  <a:pt x="81" y="174"/>
                </a:lnTo>
                <a:lnTo>
                  <a:pt x="81" y="174"/>
                </a:lnTo>
                <a:lnTo>
                  <a:pt x="83" y="175"/>
                </a:lnTo>
                <a:lnTo>
                  <a:pt x="83" y="175"/>
                </a:lnTo>
                <a:lnTo>
                  <a:pt x="88" y="175"/>
                </a:lnTo>
                <a:lnTo>
                  <a:pt x="88" y="175"/>
                </a:lnTo>
                <a:lnTo>
                  <a:pt x="88" y="175"/>
                </a:lnTo>
                <a:lnTo>
                  <a:pt x="88" y="175"/>
                </a:lnTo>
                <a:lnTo>
                  <a:pt x="88" y="157"/>
                </a:lnTo>
                <a:lnTo>
                  <a:pt x="88" y="157"/>
                </a:lnTo>
                <a:close/>
                <a:moveTo>
                  <a:pt x="104" y="154"/>
                </a:moveTo>
                <a:lnTo>
                  <a:pt x="104" y="154"/>
                </a:lnTo>
                <a:lnTo>
                  <a:pt x="100" y="155"/>
                </a:lnTo>
                <a:lnTo>
                  <a:pt x="100" y="155"/>
                </a:lnTo>
                <a:lnTo>
                  <a:pt x="98" y="155"/>
                </a:lnTo>
                <a:lnTo>
                  <a:pt x="98" y="157"/>
                </a:lnTo>
                <a:lnTo>
                  <a:pt x="98" y="157"/>
                </a:lnTo>
                <a:lnTo>
                  <a:pt x="98" y="164"/>
                </a:lnTo>
                <a:lnTo>
                  <a:pt x="100" y="171"/>
                </a:lnTo>
                <a:lnTo>
                  <a:pt x="100" y="171"/>
                </a:lnTo>
                <a:lnTo>
                  <a:pt x="101" y="174"/>
                </a:lnTo>
                <a:lnTo>
                  <a:pt x="101" y="174"/>
                </a:lnTo>
                <a:lnTo>
                  <a:pt x="101" y="174"/>
                </a:lnTo>
                <a:lnTo>
                  <a:pt x="101" y="174"/>
                </a:lnTo>
                <a:lnTo>
                  <a:pt x="107" y="174"/>
                </a:lnTo>
                <a:lnTo>
                  <a:pt x="107" y="174"/>
                </a:lnTo>
                <a:lnTo>
                  <a:pt x="105" y="164"/>
                </a:lnTo>
                <a:lnTo>
                  <a:pt x="105" y="164"/>
                </a:lnTo>
                <a:lnTo>
                  <a:pt x="104" y="154"/>
                </a:lnTo>
                <a:lnTo>
                  <a:pt x="104" y="154"/>
                </a:lnTo>
                <a:close/>
                <a:moveTo>
                  <a:pt x="41" y="333"/>
                </a:moveTo>
                <a:lnTo>
                  <a:pt x="41" y="333"/>
                </a:lnTo>
                <a:lnTo>
                  <a:pt x="41" y="322"/>
                </a:lnTo>
                <a:lnTo>
                  <a:pt x="41" y="322"/>
                </a:lnTo>
                <a:lnTo>
                  <a:pt x="41" y="320"/>
                </a:lnTo>
                <a:lnTo>
                  <a:pt x="41" y="320"/>
                </a:lnTo>
                <a:lnTo>
                  <a:pt x="37" y="320"/>
                </a:lnTo>
                <a:lnTo>
                  <a:pt x="37" y="320"/>
                </a:lnTo>
                <a:lnTo>
                  <a:pt x="37" y="320"/>
                </a:lnTo>
                <a:lnTo>
                  <a:pt x="37" y="320"/>
                </a:lnTo>
                <a:lnTo>
                  <a:pt x="33" y="324"/>
                </a:lnTo>
                <a:lnTo>
                  <a:pt x="33" y="324"/>
                </a:lnTo>
                <a:lnTo>
                  <a:pt x="26" y="329"/>
                </a:lnTo>
                <a:lnTo>
                  <a:pt x="26" y="329"/>
                </a:lnTo>
                <a:lnTo>
                  <a:pt x="26" y="330"/>
                </a:lnTo>
                <a:lnTo>
                  <a:pt x="26" y="330"/>
                </a:lnTo>
                <a:lnTo>
                  <a:pt x="29" y="330"/>
                </a:lnTo>
                <a:lnTo>
                  <a:pt x="29" y="330"/>
                </a:lnTo>
                <a:lnTo>
                  <a:pt x="30" y="330"/>
                </a:lnTo>
                <a:lnTo>
                  <a:pt x="30" y="330"/>
                </a:lnTo>
                <a:lnTo>
                  <a:pt x="32" y="330"/>
                </a:lnTo>
                <a:lnTo>
                  <a:pt x="33" y="331"/>
                </a:lnTo>
                <a:lnTo>
                  <a:pt x="33" y="331"/>
                </a:lnTo>
                <a:lnTo>
                  <a:pt x="34" y="331"/>
                </a:lnTo>
                <a:lnTo>
                  <a:pt x="34" y="331"/>
                </a:lnTo>
                <a:lnTo>
                  <a:pt x="41" y="333"/>
                </a:lnTo>
                <a:lnTo>
                  <a:pt x="41" y="333"/>
                </a:lnTo>
                <a:close/>
                <a:moveTo>
                  <a:pt x="110" y="152"/>
                </a:moveTo>
                <a:lnTo>
                  <a:pt x="110" y="152"/>
                </a:lnTo>
                <a:lnTo>
                  <a:pt x="110" y="152"/>
                </a:lnTo>
                <a:lnTo>
                  <a:pt x="110" y="152"/>
                </a:lnTo>
                <a:lnTo>
                  <a:pt x="107" y="152"/>
                </a:lnTo>
                <a:lnTo>
                  <a:pt x="107" y="152"/>
                </a:lnTo>
                <a:lnTo>
                  <a:pt x="105" y="154"/>
                </a:lnTo>
                <a:lnTo>
                  <a:pt x="105" y="155"/>
                </a:lnTo>
                <a:lnTo>
                  <a:pt x="105" y="155"/>
                </a:lnTo>
                <a:lnTo>
                  <a:pt x="105" y="157"/>
                </a:lnTo>
                <a:lnTo>
                  <a:pt x="105" y="157"/>
                </a:lnTo>
                <a:lnTo>
                  <a:pt x="108" y="168"/>
                </a:lnTo>
                <a:lnTo>
                  <a:pt x="108" y="168"/>
                </a:lnTo>
                <a:lnTo>
                  <a:pt x="110" y="172"/>
                </a:lnTo>
                <a:lnTo>
                  <a:pt x="110" y="172"/>
                </a:lnTo>
                <a:lnTo>
                  <a:pt x="110" y="172"/>
                </a:lnTo>
                <a:lnTo>
                  <a:pt x="110" y="172"/>
                </a:lnTo>
                <a:lnTo>
                  <a:pt x="113" y="172"/>
                </a:lnTo>
                <a:lnTo>
                  <a:pt x="113" y="172"/>
                </a:lnTo>
                <a:lnTo>
                  <a:pt x="115" y="172"/>
                </a:lnTo>
                <a:lnTo>
                  <a:pt x="115" y="172"/>
                </a:lnTo>
                <a:lnTo>
                  <a:pt x="117" y="172"/>
                </a:lnTo>
                <a:lnTo>
                  <a:pt x="117" y="172"/>
                </a:lnTo>
                <a:lnTo>
                  <a:pt x="114" y="165"/>
                </a:lnTo>
                <a:lnTo>
                  <a:pt x="114" y="165"/>
                </a:lnTo>
                <a:lnTo>
                  <a:pt x="113" y="160"/>
                </a:lnTo>
                <a:lnTo>
                  <a:pt x="113" y="160"/>
                </a:lnTo>
                <a:lnTo>
                  <a:pt x="110" y="152"/>
                </a:lnTo>
                <a:lnTo>
                  <a:pt x="110" y="152"/>
                </a:lnTo>
                <a:close/>
                <a:moveTo>
                  <a:pt x="121" y="171"/>
                </a:moveTo>
                <a:lnTo>
                  <a:pt x="121" y="171"/>
                </a:lnTo>
                <a:lnTo>
                  <a:pt x="127" y="169"/>
                </a:lnTo>
                <a:lnTo>
                  <a:pt x="127" y="169"/>
                </a:lnTo>
                <a:lnTo>
                  <a:pt x="122" y="164"/>
                </a:lnTo>
                <a:lnTo>
                  <a:pt x="122" y="164"/>
                </a:lnTo>
                <a:lnTo>
                  <a:pt x="118" y="152"/>
                </a:lnTo>
                <a:lnTo>
                  <a:pt x="118" y="152"/>
                </a:lnTo>
                <a:lnTo>
                  <a:pt x="117" y="152"/>
                </a:lnTo>
                <a:lnTo>
                  <a:pt x="117" y="152"/>
                </a:lnTo>
                <a:lnTo>
                  <a:pt x="115" y="151"/>
                </a:lnTo>
                <a:lnTo>
                  <a:pt x="115" y="151"/>
                </a:lnTo>
                <a:lnTo>
                  <a:pt x="114" y="151"/>
                </a:lnTo>
                <a:lnTo>
                  <a:pt x="114" y="151"/>
                </a:lnTo>
                <a:lnTo>
                  <a:pt x="113" y="152"/>
                </a:lnTo>
                <a:lnTo>
                  <a:pt x="113" y="154"/>
                </a:lnTo>
                <a:lnTo>
                  <a:pt x="113" y="154"/>
                </a:lnTo>
                <a:lnTo>
                  <a:pt x="113" y="157"/>
                </a:lnTo>
                <a:lnTo>
                  <a:pt x="113" y="157"/>
                </a:lnTo>
                <a:lnTo>
                  <a:pt x="117" y="165"/>
                </a:lnTo>
                <a:lnTo>
                  <a:pt x="117" y="165"/>
                </a:lnTo>
                <a:lnTo>
                  <a:pt x="118" y="168"/>
                </a:lnTo>
                <a:lnTo>
                  <a:pt x="118" y="168"/>
                </a:lnTo>
                <a:lnTo>
                  <a:pt x="118" y="169"/>
                </a:lnTo>
                <a:lnTo>
                  <a:pt x="118" y="169"/>
                </a:lnTo>
                <a:lnTo>
                  <a:pt x="120" y="169"/>
                </a:lnTo>
                <a:lnTo>
                  <a:pt x="121" y="171"/>
                </a:lnTo>
                <a:lnTo>
                  <a:pt x="121" y="171"/>
                </a:lnTo>
                <a:close/>
                <a:moveTo>
                  <a:pt x="57" y="164"/>
                </a:moveTo>
                <a:lnTo>
                  <a:pt x="57" y="164"/>
                </a:lnTo>
                <a:lnTo>
                  <a:pt x="57" y="164"/>
                </a:lnTo>
                <a:lnTo>
                  <a:pt x="57" y="164"/>
                </a:lnTo>
                <a:lnTo>
                  <a:pt x="59" y="162"/>
                </a:lnTo>
                <a:lnTo>
                  <a:pt x="59" y="162"/>
                </a:lnTo>
                <a:lnTo>
                  <a:pt x="61" y="158"/>
                </a:lnTo>
                <a:lnTo>
                  <a:pt x="61" y="158"/>
                </a:lnTo>
                <a:lnTo>
                  <a:pt x="63" y="157"/>
                </a:lnTo>
                <a:lnTo>
                  <a:pt x="63" y="157"/>
                </a:lnTo>
                <a:lnTo>
                  <a:pt x="63" y="157"/>
                </a:lnTo>
                <a:lnTo>
                  <a:pt x="64" y="158"/>
                </a:lnTo>
                <a:lnTo>
                  <a:pt x="64" y="160"/>
                </a:lnTo>
                <a:lnTo>
                  <a:pt x="64" y="160"/>
                </a:lnTo>
                <a:lnTo>
                  <a:pt x="64" y="161"/>
                </a:lnTo>
                <a:lnTo>
                  <a:pt x="64" y="161"/>
                </a:lnTo>
                <a:lnTo>
                  <a:pt x="63" y="172"/>
                </a:lnTo>
                <a:lnTo>
                  <a:pt x="63" y="172"/>
                </a:lnTo>
                <a:lnTo>
                  <a:pt x="63" y="174"/>
                </a:lnTo>
                <a:lnTo>
                  <a:pt x="63" y="174"/>
                </a:lnTo>
                <a:lnTo>
                  <a:pt x="70" y="174"/>
                </a:lnTo>
                <a:lnTo>
                  <a:pt x="70" y="174"/>
                </a:lnTo>
                <a:lnTo>
                  <a:pt x="70" y="172"/>
                </a:lnTo>
                <a:lnTo>
                  <a:pt x="70" y="172"/>
                </a:lnTo>
                <a:lnTo>
                  <a:pt x="71" y="160"/>
                </a:lnTo>
                <a:lnTo>
                  <a:pt x="71" y="160"/>
                </a:lnTo>
                <a:lnTo>
                  <a:pt x="71" y="158"/>
                </a:lnTo>
                <a:lnTo>
                  <a:pt x="71" y="157"/>
                </a:lnTo>
                <a:lnTo>
                  <a:pt x="71" y="157"/>
                </a:lnTo>
                <a:lnTo>
                  <a:pt x="60" y="157"/>
                </a:lnTo>
                <a:lnTo>
                  <a:pt x="60" y="157"/>
                </a:lnTo>
                <a:lnTo>
                  <a:pt x="60" y="158"/>
                </a:lnTo>
                <a:lnTo>
                  <a:pt x="60" y="158"/>
                </a:lnTo>
                <a:lnTo>
                  <a:pt x="60" y="158"/>
                </a:lnTo>
                <a:lnTo>
                  <a:pt x="60" y="158"/>
                </a:lnTo>
                <a:lnTo>
                  <a:pt x="57" y="164"/>
                </a:lnTo>
                <a:lnTo>
                  <a:pt x="57" y="164"/>
                </a:lnTo>
                <a:close/>
                <a:moveTo>
                  <a:pt x="90" y="157"/>
                </a:moveTo>
                <a:lnTo>
                  <a:pt x="90" y="157"/>
                </a:lnTo>
                <a:lnTo>
                  <a:pt x="90" y="157"/>
                </a:lnTo>
                <a:lnTo>
                  <a:pt x="90" y="157"/>
                </a:lnTo>
                <a:lnTo>
                  <a:pt x="90" y="171"/>
                </a:lnTo>
                <a:lnTo>
                  <a:pt x="90" y="171"/>
                </a:lnTo>
                <a:lnTo>
                  <a:pt x="91" y="174"/>
                </a:lnTo>
                <a:lnTo>
                  <a:pt x="91" y="174"/>
                </a:lnTo>
                <a:lnTo>
                  <a:pt x="91" y="175"/>
                </a:lnTo>
                <a:lnTo>
                  <a:pt x="91" y="175"/>
                </a:lnTo>
                <a:lnTo>
                  <a:pt x="95" y="175"/>
                </a:lnTo>
                <a:lnTo>
                  <a:pt x="95" y="175"/>
                </a:lnTo>
                <a:lnTo>
                  <a:pt x="98" y="175"/>
                </a:lnTo>
                <a:lnTo>
                  <a:pt x="98" y="175"/>
                </a:lnTo>
                <a:lnTo>
                  <a:pt x="98" y="174"/>
                </a:lnTo>
                <a:lnTo>
                  <a:pt x="98" y="174"/>
                </a:lnTo>
                <a:lnTo>
                  <a:pt x="97" y="165"/>
                </a:lnTo>
                <a:lnTo>
                  <a:pt x="95" y="157"/>
                </a:lnTo>
                <a:lnTo>
                  <a:pt x="95" y="157"/>
                </a:lnTo>
                <a:lnTo>
                  <a:pt x="95" y="155"/>
                </a:lnTo>
                <a:lnTo>
                  <a:pt x="95" y="155"/>
                </a:lnTo>
                <a:lnTo>
                  <a:pt x="90" y="157"/>
                </a:lnTo>
                <a:lnTo>
                  <a:pt x="90" y="157"/>
                </a:lnTo>
                <a:close/>
                <a:moveTo>
                  <a:pt x="78" y="175"/>
                </a:moveTo>
                <a:lnTo>
                  <a:pt x="78" y="175"/>
                </a:lnTo>
                <a:lnTo>
                  <a:pt x="78" y="168"/>
                </a:lnTo>
                <a:lnTo>
                  <a:pt x="78" y="168"/>
                </a:lnTo>
                <a:lnTo>
                  <a:pt x="80" y="160"/>
                </a:lnTo>
                <a:lnTo>
                  <a:pt x="80" y="160"/>
                </a:lnTo>
                <a:lnTo>
                  <a:pt x="80" y="158"/>
                </a:lnTo>
                <a:lnTo>
                  <a:pt x="80" y="158"/>
                </a:lnTo>
                <a:lnTo>
                  <a:pt x="80" y="158"/>
                </a:lnTo>
                <a:lnTo>
                  <a:pt x="78" y="157"/>
                </a:lnTo>
                <a:lnTo>
                  <a:pt x="78" y="157"/>
                </a:lnTo>
                <a:lnTo>
                  <a:pt x="74" y="157"/>
                </a:lnTo>
                <a:lnTo>
                  <a:pt x="74" y="157"/>
                </a:lnTo>
                <a:lnTo>
                  <a:pt x="74" y="158"/>
                </a:lnTo>
                <a:lnTo>
                  <a:pt x="74" y="158"/>
                </a:lnTo>
                <a:lnTo>
                  <a:pt x="73" y="160"/>
                </a:lnTo>
                <a:lnTo>
                  <a:pt x="73" y="160"/>
                </a:lnTo>
                <a:lnTo>
                  <a:pt x="71" y="172"/>
                </a:lnTo>
                <a:lnTo>
                  <a:pt x="71" y="172"/>
                </a:lnTo>
                <a:lnTo>
                  <a:pt x="71" y="174"/>
                </a:lnTo>
                <a:lnTo>
                  <a:pt x="71" y="174"/>
                </a:lnTo>
                <a:lnTo>
                  <a:pt x="78" y="175"/>
                </a:lnTo>
                <a:lnTo>
                  <a:pt x="78" y="175"/>
                </a:lnTo>
                <a:close/>
                <a:moveTo>
                  <a:pt x="56" y="302"/>
                </a:moveTo>
                <a:lnTo>
                  <a:pt x="56" y="302"/>
                </a:lnTo>
                <a:lnTo>
                  <a:pt x="57" y="296"/>
                </a:lnTo>
                <a:lnTo>
                  <a:pt x="57" y="296"/>
                </a:lnTo>
                <a:lnTo>
                  <a:pt x="61" y="290"/>
                </a:lnTo>
                <a:lnTo>
                  <a:pt x="61" y="290"/>
                </a:lnTo>
                <a:lnTo>
                  <a:pt x="60" y="290"/>
                </a:lnTo>
                <a:lnTo>
                  <a:pt x="59" y="292"/>
                </a:lnTo>
                <a:lnTo>
                  <a:pt x="59" y="292"/>
                </a:lnTo>
                <a:lnTo>
                  <a:pt x="57" y="292"/>
                </a:lnTo>
                <a:lnTo>
                  <a:pt x="57" y="292"/>
                </a:lnTo>
                <a:lnTo>
                  <a:pt x="56" y="292"/>
                </a:lnTo>
                <a:lnTo>
                  <a:pt x="56" y="292"/>
                </a:lnTo>
                <a:lnTo>
                  <a:pt x="56" y="290"/>
                </a:lnTo>
                <a:lnTo>
                  <a:pt x="54" y="290"/>
                </a:lnTo>
                <a:lnTo>
                  <a:pt x="54" y="290"/>
                </a:lnTo>
                <a:lnTo>
                  <a:pt x="51" y="290"/>
                </a:lnTo>
                <a:lnTo>
                  <a:pt x="51" y="290"/>
                </a:lnTo>
                <a:lnTo>
                  <a:pt x="49" y="290"/>
                </a:lnTo>
                <a:lnTo>
                  <a:pt x="49" y="290"/>
                </a:lnTo>
                <a:lnTo>
                  <a:pt x="49" y="292"/>
                </a:lnTo>
                <a:lnTo>
                  <a:pt x="49" y="292"/>
                </a:lnTo>
                <a:lnTo>
                  <a:pt x="47" y="295"/>
                </a:lnTo>
                <a:lnTo>
                  <a:pt x="47" y="295"/>
                </a:lnTo>
                <a:lnTo>
                  <a:pt x="47" y="296"/>
                </a:lnTo>
                <a:lnTo>
                  <a:pt x="47" y="296"/>
                </a:lnTo>
                <a:lnTo>
                  <a:pt x="47" y="302"/>
                </a:lnTo>
                <a:lnTo>
                  <a:pt x="47" y="302"/>
                </a:lnTo>
                <a:lnTo>
                  <a:pt x="56" y="302"/>
                </a:lnTo>
                <a:lnTo>
                  <a:pt x="56" y="302"/>
                </a:lnTo>
                <a:close/>
                <a:moveTo>
                  <a:pt x="132" y="233"/>
                </a:moveTo>
                <a:lnTo>
                  <a:pt x="132" y="233"/>
                </a:lnTo>
                <a:lnTo>
                  <a:pt x="134" y="249"/>
                </a:lnTo>
                <a:lnTo>
                  <a:pt x="134" y="249"/>
                </a:lnTo>
                <a:lnTo>
                  <a:pt x="141" y="246"/>
                </a:lnTo>
                <a:lnTo>
                  <a:pt x="141" y="246"/>
                </a:lnTo>
                <a:lnTo>
                  <a:pt x="140" y="232"/>
                </a:lnTo>
                <a:lnTo>
                  <a:pt x="140" y="232"/>
                </a:lnTo>
                <a:lnTo>
                  <a:pt x="132" y="233"/>
                </a:lnTo>
                <a:lnTo>
                  <a:pt x="132" y="233"/>
                </a:lnTo>
                <a:close/>
                <a:moveTo>
                  <a:pt x="127" y="189"/>
                </a:moveTo>
                <a:lnTo>
                  <a:pt x="127" y="189"/>
                </a:lnTo>
                <a:lnTo>
                  <a:pt x="127" y="199"/>
                </a:lnTo>
                <a:lnTo>
                  <a:pt x="127" y="199"/>
                </a:lnTo>
                <a:lnTo>
                  <a:pt x="140" y="196"/>
                </a:lnTo>
                <a:lnTo>
                  <a:pt x="140" y="196"/>
                </a:lnTo>
                <a:lnTo>
                  <a:pt x="140" y="187"/>
                </a:lnTo>
                <a:lnTo>
                  <a:pt x="140" y="187"/>
                </a:lnTo>
                <a:lnTo>
                  <a:pt x="127" y="189"/>
                </a:lnTo>
                <a:lnTo>
                  <a:pt x="127" y="189"/>
                </a:lnTo>
                <a:close/>
                <a:moveTo>
                  <a:pt x="24" y="169"/>
                </a:moveTo>
                <a:lnTo>
                  <a:pt x="24" y="169"/>
                </a:lnTo>
                <a:lnTo>
                  <a:pt x="36" y="152"/>
                </a:lnTo>
                <a:lnTo>
                  <a:pt x="36" y="152"/>
                </a:lnTo>
                <a:lnTo>
                  <a:pt x="33" y="151"/>
                </a:lnTo>
                <a:lnTo>
                  <a:pt x="33" y="151"/>
                </a:lnTo>
                <a:lnTo>
                  <a:pt x="32" y="152"/>
                </a:lnTo>
                <a:lnTo>
                  <a:pt x="30" y="154"/>
                </a:lnTo>
                <a:lnTo>
                  <a:pt x="30" y="154"/>
                </a:lnTo>
                <a:lnTo>
                  <a:pt x="30" y="152"/>
                </a:lnTo>
                <a:lnTo>
                  <a:pt x="30" y="152"/>
                </a:lnTo>
                <a:lnTo>
                  <a:pt x="27" y="155"/>
                </a:lnTo>
                <a:lnTo>
                  <a:pt x="27" y="155"/>
                </a:lnTo>
                <a:lnTo>
                  <a:pt x="20" y="165"/>
                </a:lnTo>
                <a:lnTo>
                  <a:pt x="20" y="165"/>
                </a:lnTo>
                <a:lnTo>
                  <a:pt x="17" y="168"/>
                </a:lnTo>
                <a:lnTo>
                  <a:pt x="17" y="168"/>
                </a:lnTo>
                <a:lnTo>
                  <a:pt x="24" y="169"/>
                </a:lnTo>
                <a:lnTo>
                  <a:pt x="24" y="169"/>
                </a:lnTo>
                <a:close/>
                <a:moveTo>
                  <a:pt x="27" y="297"/>
                </a:moveTo>
                <a:lnTo>
                  <a:pt x="27" y="297"/>
                </a:lnTo>
                <a:lnTo>
                  <a:pt x="29" y="297"/>
                </a:lnTo>
                <a:lnTo>
                  <a:pt x="29" y="297"/>
                </a:lnTo>
                <a:lnTo>
                  <a:pt x="37" y="300"/>
                </a:lnTo>
                <a:lnTo>
                  <a:pt x="37" y="300"/>
                </a:lnTo>
                <a:lnTo>
                  <a:pt x="43" y="300"/>
                </a:lnTo>
                <a:lnTo>
                  <a:pt x="43" y="300"/>
                </a:lnTo>
                <a:lnTo>
                  <a:pt x="44" y="300"/>
                </a:lnTo>
                <a:lnTo>
                  <a:pt x="44" y="300"/>
                </a:lnTo>
                <a:lnTo>
                  <a:pt x="43" y="300"/>
                </a:lnTo>
                <a:lnTo>
                  <a:pt x="43" y="300"/>
                </a:lnTo>
                <a:lnTo>
                  <a:pt x="41" y="299"/>
                </a:lnTo>
                <a:lnTo>
                  <a:pt x="41" y="296"/>
                </a:lnTo>
                <a:lnTo>
                  <a:pt x="41" y="296"/>
                </a:lnTo>
                <a:lnTo>
                  <a:pt x="43" y="293"/>
                </a:lnTo>
                <a:lnTo>
                  <a:pt x="43" y="293"/>
                </a:lnTo>
                <a:lnTo>
                  <a:pt x="44" y="290"/>
                </a:lnTo>
                <a:lnTo>
                  <a:pt x="44" y="290"/>
                </a:lnTo>
                <a:lnTo>
                  <a:pt x="44" y="289"/>
                </a:lnTo>
                <a:lnTo>
                  <a:pt x="44" y="289"/>
                </a:lnTo>
                <a:lnTo>
                  <a:pt x="40" y="289"/>
                </a:lnTo>
                <a:lnTo>
                  <a:pt x="40" y="289"/>
                </a:lnTo>
                <a:lnTo>
                  <a:pt x="39" y="289"/>
                </a:lnTo>
                <a:lnTo>
                  <a:pt x="39" y="289"/>
                </a:lnTo>
                <a:lnTo>
                  <a:pt x="30" y="295"/>
                </a:lnTo>
                <a:lnTo>
                  <a:pt x="30" y="295"/>
                </a:lnTo>
                <a:lnTo>
                  <a:pt x="27" y="297"/>
                </a:lnTo>
                <a:lnTo>
                  <a:pt x="27" y="297"/>
                </a:lnTo>
                <a:close/>
                <a:moveTo>
                  <a:pt x="33" y="350"/>
                </a:moveTo>
                <a:lnTo>
                  <a:pt x="33" y="350"/>
                </a:lnTo>
                <a:lnTo>
                  <a:pt x="33" y="350"/>
                </a:lnTo>
                <a:lnTo>
                  <a:pt x="33" y="350"/>
                </a:lnTo>
                <a:lnTo>
                  <a:pt x="34" y="350"/>
                </a:lnTo>
                <a:lnTo>
                  <a:pt x="34" y="350"/>
                </a:lnTo>
                <a:lnTo>
                  <a:pt x="36" y="351"/>
                </a:lnTo>
                <a:lnTo>
                  <a:pt x="34" y="354"/>
                </a:lnTo>
                <a:lnTo>
                  <a:pt x="34" y="354"/>
                </a:lnTo>
                <a:lnTo>
                  <a:pt x="34" y="356"/>
                </a:lnTo>
                <a:lnTo>
                  <a:pt x="34" y="356"/>
                </a:lnTo>
                <a:lnTo>
                  <a:pt x="30" y="360"/>
                </a:lnTo>
                <a:lnTo>
                  <a:pt x="30" y="360"/>
                </a:lnTo>
                <a:lnTo>
                  <a:pt x="29" y="360"/>
                </a:lnTo>
                <a:lnTo>
                  <a:pt x="29" y="360"/>
                </a:lnTo>
                <a:lnTo>
                  <a:pt x="33" y="361"/>
                </a:lnTo>
                <a:lnTo>
                  <a:pt x="33" y="361"/>
                </a:lnTo>
                <a:lnTo>
                  <a:pt x="36" y="363"/>
                </a:lnTo>
                <a:lnTo>
                  <a:pt x="36" y="363"/>
                </a:lnTo>
                <a:lnTo>
                  <a:pt x="41" y="363"/>
                </a:lnTo>
                <a:lnTo>
                  <a:pt x="41" y="363"/>
                </a:lnTo>
                <a:lnTo>
                  <a:pt x="41" y="358"/>
                </a:lnTo>
                <a:lnTo>
                  <a:pt x="41" y="358"/>
                </a:lnTo>
                <a:lnTo>
                  <a:pt x="41" y="358"/>
                </a:lnTo>
                <a:lnTo>
                  <a:pt x="41" y="358"/>
                </a:lnTo>
                <a:lnTo>
                  <a:pt x="41" y="357"/>
                </a:lnTo>
                <a:lnTo>
                  <a:pt x="41" y="354"/>
                </a:lnTo>
                <a:lnTo>
                  <a:pt x="41" y="354"/>
                </a:lnTo>
                <a:lnTo>
                  <a:pt x="41" y="354"/>
                </a:lnTo>
                <a:lnTo>
                  <a:pt x="41" y="354"/>
                </a:lnTo>
                <a:lnTo>
                  <a:pt x="41" y="351"/>
                </a:lnTo>
                <a:lnTo>
                  <a:pt x="41" y="351"/>
                </a:lnTo>
                <a:lnTo>
                  <a:pt x="43" y="351"/>
                </a:lnTo>
                <a:lnTo>
                  <a:pt x="43" y="350"/>
                </a:lnTo>
                <a:lnTo>
                  <a:pt x="43" y="350"/>
                </a:lnTo>
                <a:lnTo>
                  <a:pt x="33" y="350"/>
                </a:lnTo>
                <a:lnTo>
                  <a:pt x="33" y="350"/>
                </a:lnTo>
                <a:close/>
                <a:moveTo>
                  <a:pt x="120" y="141"/>
                </a:moveTo>
                <a:lnTo>
                  <a:pt x="120" y="141"/>
                </a:lnTo>
                <a:lnTo>
                  <a:pt x="120" y="141"/>
                </a:lnTo>
                <a:lnTo>
                  <a:pt x="120" y="141"/>
                </a:lnTo>
                <a:lnTo>
                  <a:pt x="130" y="138"/>
                </a:lnTo>
                <a:lnTo>
                  <a:pt x="130" y="138"/>
                </a:lnTo>
                <a:lnTo>
                  <a:pt x="131" y="137"/>
                </a:lnTo>
                <a:lnTo>
                  <a:pt x="131" y="137"/>
                </a:lnTo>
                <a:lnTo>
                  <a:pt x="130" y="133"/>
                </a:lnTo>
                <a:lnTo>
                  <a:pt x="130" y="133"/>
                </a:lnTo>
                <a:lnTo>
                  <a:pt x="125" y="120"/>
                </a:lnTo>
                <a:lnTo>
                  <a:pt x="125" y="120"/>
                </a:lnTo>
                <a:lnTo>
                  <a:pt x="118" y="101"/>
                </a:lnTo>
                <a:lnTo>
                  <a:pt x="118" y="101"/>
                </a:lnTo>
                <a:lnTo>
                  <a:pt x="113" y="91"/>
                </a:lnTo>
                <a:lnTo>
                  <a:pt x="113" y="91"/>
                </a:lnTo>
                <a:lnTo>
                  <a:pt x="113" y="91"/>
                </a:lnTo>
                <a:lnTo>
                  <a:pt x="113" y="91"/>
                </a:lnTo>
                <a:lnTo>
                  <a:pt x="113" y="93"/>
                </a:lnTo>
                <a:lnTo>
                  <a:pt x="113" y="93"/>
                </a:lnTo>
                <a:lnTo>
                  <a:pt x="114" y="98"/>
                </a:lnTo>
                <a:lnTo>
                  <a:pt x="114" y="98"/>
                </a:lnTo>
                <a:lnTo>
                  <a:pt x="118" y="107"/>
                </a:lnTo>
                <a:lnTo>
                  <a:pt x="118" y="107"/>
                </a:lnTo>
                <a:lnTo>
                  <a:pt x="124" y="121"/>
                </a:lnTo>
                <a:lnTo>
                  <a:pt x="124" y="121"/>
                </a:lnTo>
                <a:lnTo>
                  <a:pt x="127" y="130"/>
                </a:lnTo>
                <a:lnTo>
                  <a:pt x="127" y="130"/>
                </a:lnTo>
                <a:lnTo>
                  <a:pt x="127" y="135"/>
                </a:lnTo>
                <a:lnTo>
                  <a:pt x="127" y="135"/>
                </a:lnTo>
                <a:lnTo>
                  <a:pt x="127" y="135"/>
                </a:lnTo>
                <a:lnTo>
                  <a:pt x="125" y="137"/>
                </a:lnTo>
                <a:lnTo>
                  <a:pt x="125" y="137"/>
                </a:lnTo>
                <a:lnTo>
                  <a:pt x="124" y="135"/>
                </a:lnTo>
                <a:lnTo>
                  <a:pt x="124" y="135"/>
                </a:lnTo>
                <a:lnTo>
                  <a:pt x="124" y="134"/>
                </a:lnTo>
                <a:lnTo>
                  <a:pt x="124" y="134"/>
                </a:lnTo>
                <a:lnTo>
                  <a:pt x="118" y="135"/>
                </a:lnTo>
                <a:lnTo>
                  <a:pt x="118" y="135"/>
                </a:lnTo>
                <a:lnTo>
                  <a:pt x="118" y="137"/>
                </a:lnTo>
                <a:lnTo>
                  <a:pt x="118" y="138"/>
                </a:lnTo>
                <a:lnTo>
                  <a:pt x="118" y="138"/>
                </a:lnTo>
                <a:lnTo>
                  <a:pt x="122" y="137"/>
                </a:lnTo>
                <a:lnTo>
                  <a:pt x="122" y="137"/>
                </a:lnTo>
                <a:lnTo>
                  <a:pt x="124" y="137"/>
                </a:lnTo>
                <a:lnTo>
                  <a:pt x="124" y="137"/>
                </a:lnTo>
                <a:lnTo>
                  <a:pt x="122" y="138"/>
                </a:lnTo>
                <a:lnTo>
                  <a:pt x="122" y="138"/>
                </a:lnTo>
                <a:lnTo>
                  <a:pt x="122" y="138"/>
                </a:lnTo>
                <a:lnTo>
                  <a:pt x="122" y="138"/>
                </a:lnTo>
                <a:lnTo>
                  <a:pt x="120" y="141"/>
                </a:lnTo>
                <a:lnTo>
                  <a:pt x="120" y="141"/>
                </a:lnTo>
                <a:close/>
                <a:moveTo>
                  <a:pt x="142" y="280"/>
                </a:moveTo>
                <a:lnTo>
                  <a:pt x="142" y="280"/>
                </a:lnTo>
                <a:lnTo>
                  <a:pt x="142" y="270"/>
                </a:lnTo>
                <a:lnTo>
                  <a:pt x="142" y="270"/>
                </a:lnTo>
                <a:lnTo>
                  <a:pt x="142" y="270"/>
                </a:lnTo>
                <a:lnTo>
                  <a:pt x="142" y="270"/>
                </a:lnTo>
                <a:lnTo>
                  <a:pt x="131" y="275"/>
                </a:lnTo>
                <a:lnTo>
                  <a:pt x="131" y="275"/>
                </a:lnTo>
                <a:lnTo>
                  <a:pt x="131" y="275"/>
                </a:lnTo>
                <a:lnTo>
                  <a:pt x="131" y="275"/>
                </a:lnTo>
                <a:lnTo>
                  <a:pt x="131" y="277"/>
                </a:lnTo>
                <a:lnTo>
                  <a:pt x="131" y="277"/>
                </a:lnTo>
                <a:lnTo>
                  <a:pt x="131" y="279"/>
                </a:lnTo>
                <a:lnTo>
                  <a:pt x="131" y="279"/>
                </a:lnTo>
                <a:lnTo>
                  <a:pt x="132" y="282"/>
                </a:lnTo>
                <a:lnTo>
                  <a:pt x="132" y="282"/>
                </a:lnTo>
                <a:lnTo>
                  <a:pt x="131" y="283"/>
                </a:lnTo>
                <a:lnTo>
                  <a:pt x="131" y="283"/>
                </a:lnTo>
                <a:lnTo>
                  <a:pt x="142" y="280"/>
                </a:lnTo>
                <a:lnTo>
                  <a:pt x="142" y="280"/>
                </a:lnTo>
                <a:close/>
                <a:moveTo>
                  <a:pt x="122" y="302"/>
                </a:moveTo>
                <a:lnTo>
                  <a:pt x="122" y="302"/>
                </a:lnTo>
                <a:lnTo>
                  <a:pt x="122" y="302"/>
                </a:lnTo>
                <a:lnTo>
                  <a:pt x="122" y="302"/>
                </a:lnTo>
                <a:lnTo>
                  <a:pt x="120" y="302"/>
                </a:lnTo>
                <a:lnTo>
                  <a:pt x="120" y="302"/>
                </a:lnTo>
                <a:lnTo>
                  <a:pt x="117" y="303"/>
                </a:lnTo>
                <a:lnTo>
                  <a:pt x="117" y="303"/>
                </a:lnTo>
                <a:lnTo>
                  <a:pt x="117" y="303"/>
                </a:lnTo>
                <a:lnTo>
                  <a:pt x="117" y="303"/>
                </a:lnTo>
                <a:lnTo>
                  <a:pt x="111" y="303"/>
                </a:lnTo>
                <a:lnTo>
                  <a:pt x="111" y="303"/>
                </a:lnTo>
                <a:lnTo>
                  <a:pt x="114" y="313"/>
                </a:lnTo>
                <a:lnTo>
                  <a:pt x="114" y="313"/>
                </a:lnTo>
                <a:lnTo>
                  <a:pt x="114" y="314"/>
                </a:lnTo>
                <a:lnTo>
                  <a:pt x="114" y="314"/>
                </a:lnTo>
                <a:lnTo>
                  <a:pt x="124" y="314"/>
                </a:lnTo>
                <a:lnTo>
                  <a:pt x="124" y="314"/>
                </a:lnTo>
                <a:lnTo>
                  <a:pt x="125" y="314"/>
                </a:lnTo>
                <a:lnTo>
                  <a:pt x="125" y="314"/>
                </a:lnTo>
                <a:lnTo>
                  <a:pt x="130" y="310"/>
                </a:lnTo>
                <a:lnTo>
                  <a:pt x="130" y="310"/>
                </a:lnTo>
                <a:lnTo>
                  <a:pt x="131" y="309"/>
                </a:lnTo>
                <a:lnTo>
                  <a:pt x="131" y="309"/>
                </a:lnTo>
                <a:lnTo>
                  <a:pt x="130" y="309"/>
                </a:lnTo>
                <a:lnTo>
                  <a:pt x="130" y="309"/>
                </a:lnTo>
                <a:lnTo>
                  <a:pt x="121" y="310"/>
                </a:lnTo>
                <a:lnTo>
                  <a:pt x="121" y="310"/>
                </a:lnTo>
                <a:lnTo>
                  <a:pt x="117" y="310"/>
                </a:lnTo>
                <a:lnTo>
                  <a:pt x="117" y="310"/>
                </a:lnTo>
                <a:lnTo>
                  <a:pt x="115" y="310"/>
                </a:lnTo>
                <a:lnTo>
                  <a:pt x="115" y="307"/>
                </a:lnTo>
                <a:lnTo>
                  <a:pt x="115" y="307"/>
                </a:lnTo>
                <a:lnTo>
                  <a:pt x="117" y="306"/>
                </a:lnTo>
                <a:lnTo>
                  <a:pt x="117" y="306"/>
                </a:lnTo>
                <a:lnTo>
                  <a:pt x="121" y="303"/>
                </a:lnTo>
                <a:lnTo>
                  <a:pt x="121" y="303"/>
                </a:lnTo>
                <a:lnTo>
                  <a:pt x="122" y="302"/>
                </a:lnTo>
                <a:lnTo>
                  <a:pt x="122" y="302"/>
                </a:lnTo>
                <a:close/>
                <a:moveTo>
                  <a:pt x="44" y="363"/>
                </a:moveTo>
                <a:lnTo>
                  <a:pt x="44" y="363"/>
                </a:lnTo>
                <a:lnTo>
                  <a:pt x="53" y="363"/>
                </a:lnTo>
                <a:lnTo>
                  <a:pt x="53" y="363"/>
                </a:lnTo>
                <a:lnTo>
                  <a:pt x="53" y="350"/>
                </a:lnTo>
                <a:lnTo>
                  <a:pt x="53" y="350"/>
                </a:lnTo>
                <a:lnTo>
                  <a:pt x="46" y="350"/>
                </a:lnTo>
                <a:lnTo>
                  <a:pt x="46" y="350"/>
                </a:lnTo>
                <a:lnTo>
                  <a:pt x="46" y="351"/>
                </a:lnTo>
                <a:lnTo>
                  <a:pt x="46" y="351"/>
                </a:lnTo>
                <a:lnTo>
                  <a:pt x="46" y="351"/>
                </a:lnTo>
                <a:lnTo>
                  <a:pt x="46" y="354"/>
                </a:lnTo>
                <a:lnTo>
                  <a:pt x="46" y="354"/>
                </a:lnTo>
                <a:lnTo>
                  <a:pt x="46" y="356"/>
                </a:lnTo>
                <a:lnTo>
                  <a:pt x="46" y="358"/>
                </a:lnTo>
                <a:lnTo>
                  <a:pt x="46" y="358"/>
                </a:lnTo>
                <a:lnTo>
                  <a:pt x="46" y="358"/>
                </a:lnTo>
                <a:lnTo>
                  <a:pt x="46" y="358"/>
                </a:lnTo>
                <a:lnTo>
                  <a:pt x="44" y="363"/>
                </a:lnTo>
                <a:lnTo>
                  <a:pt x="44" y="363"/>
                </a:lnTo>
                <a:close/>
                <a:moveTo>
                  <a:pt x="9" y="165"/>
                </a:moveTo>
                <a:lnTo>
                  <a:pt x="9" y="165"/>
                </a:lnTo>
                <a:lnTo>
                  <a:pt x="13" y="167"/>
                </a:lnTo>
                <a:lnTo>
                  <a:pt x="13" y="167"/>
                </a:lnTo>
                <a:lnTo>
                  <a:pt x="14" y="167"/>
                </a:lnTo>
                <a:lnTo>
                  <a:pt x="14" y="167"/>
                </a:lnTo>
                <a:lnTo>
                  <a:pt x="19" y="162"/>
                </a:lnTo>
                <a:lnTo>
                  <a:pt x="19" y="162"/>
                </a:lnTo>
                <a:lnTo>
                  <a:pt x="23" y="157"/>
                </a:lnTo>
                <a:lnTo>
                  <a:pt x="23" y="157"/>
                </a:lnTo>
                <a:lnTo>
                  <a:pt x="29" y="151"/>
                </a:lnTo>
                <a:lnTo>
                  <a:pt x="29" y="151"/>
                </a:lnTo>
                <a:lnTo>
                  <a:pt x="29" y="151"/>
                </a:lnTo>
                <a:lnTo>
                  <a:pt x="29" y="151"/>
                </a:lnTo>
                <a:lnTo>
                  <a:pt x="24" y="150"/>
                </a:lnTo>
                <a:lnTo>
                  <a:pt x="24" y="150"/>
                </a:lnTo>
                <a:lnTo>
                  <a:pt x="23" y="152"/>
                </a:lnTo>
                <a:lnTo>
                  <a:pt x="23" y="152"/>
                </a:lnTo>
                <a:lnTo>
                  <a:pt x="22" y="154"/>
                </a:lnTo>
                <a:lnTo>
                  <a:pt x="20" y="154"/>
                </a:lnTo>
                <a:lnTo>
                  <a:pt x="20" y="154"/>
                </a:lnTo>
                <a:lnTo>
                  <a:pt x="19" y="154"/>
                </a:lnTo>
                <a:lnTo>
                  <a:pt x="19" y="154"/>
                </a:lnTo>
                <a:lnTo>
                  <a:pt x="17" y="155"/>
                </a:lnTo>
                <a:lnTo>
                  <a:pt x="17" y="157"/>
                </a:lnTo>
                <a:lnTo>
                  <a:pt x="17" y="157"/>
                </a:lnTo>
                <a:lnTo>
                  <a:pt x="16" y="158"/>
                </a:lnTo>
                <a:lnTo>
                  <a:pt x="16" y="158"/>
                </a:lnTo>
                <a:lnTo>
                  <a:pt x="13" y="161"/>
                </a:lnTo>
                <a:lnTo>
                  <a:pt x="13" y="161"/>
                </a:lnTo>
                <a:lnTo>
                  <a:pt x="13" y="162"/>
                </a:lnTo>
                <a:lnTo>
                  <a:pt x="13" y="162"/>
                </a:lnTo>
                <a:lnTo>
                  <a:pt x="10" y="165"/>
                </a:lnTo>
                <a:lnTo>
                  <a:pt x="10" y="165"/>
                </a:lnTo>
                <a:lnTo>
                  <a:pt x="9" y="165"/>
                </a:lnTo>
                <a:lnTo>
                  <a:pt x="9" y="165"/>
                </a:lnTo>
                <a:close/>
                <a:moveTo>
                  <a:pt x="137" y="367"/>
                </a:moveTo>
                <a:lnTo>
                  <a:pt x="137" y="367"/>
                </a:lnTo>
                <a:lnTo>
                  <a:pt x="137" y="368"/>
                </a:lnTo>
                <a:lnTo>
                  <a:pt x="135" y="370"/>
                </a:lnTo>
                <a:lnTo>
                  <a:pt x="135" y="370"/>
                </a:lnTo>
                <a:lnTo>
                  <a:pt x="135" y="370"/>
                </a:lnTo>
                <a:lnTo>
                  <a:pt x="135" y="370"/>
                </a:lnTo>
                <a:lnTo>
                  <a:pt x="135" y="376"/>
                </a:lnTo>
                <a:lnTo>
                  <a:pt x="135" y="376"/>
                </a:lnTo>
                <a:lnTo>
                  <a:pt x="135" y="377"/>
                </a:lnTo>
                <a:lnTo>
                  <a:pt x="135" y="377"/>
                </a:lnTo>
                <a:lnTo>
                  <a:pt x="137" y="378"/>
                </a:lnTo>
                <a:lnTo>
                  <a:pt x="137" y="380"/>
                </a:lnTo>
                <a:lnTo>
                  <a:pt x="137" y="380"/>
                </a:lnTo>
                <a:lnTo>
                  <a:pt x="141" y="377"/>
                </a:lnTo>
                <a:lnTo>
                  <a:pt x="141" y="377"/>
                </a:lnTo>
                <a:lnTo>
                  <a:pt x="141" y="377"/>
                </a:lnTo>
                <a:lnTo>
                  <a:pt x="141" y="377"/>
                </a:lnTo>
                <a:lnTo>
                  <a:pt x="144" y="373"/>
                </a:lnTo>
                <a:lnTo>
                  <a:pt x="144" y="373"/>
                </a:lnTo>
                <a:lnTo>
                  <a:pt x="144" y="368"/>
                </a:lnTo>
                <a:lnTo>
                  <a:pt x="144" y="368"/>
                </a:lnTo>
                <a:lnTo>
                  <a:pt x="144" y="364"/>
                </a:lnTo>
                <a:lnTo>
                  <a:pt x="144" y="364"/>
                </a:lnTo>
                <a:lnTo>
                  <a:pt x="137" y="367"/>
                </a:lnTo>
                <a:lnTo>
                  <a:pt x="137" y="367"/>
                </a:lnTo>
                <a:close/>
                <a:moveTo>
                  <a:pt x="115" y="127"/>
                </a:moveTo>
                <a:lnTo>
                  <a:pt x="115" y="127"/>
                </a:lnTo>
                <a:lnTo>
                  <a:pt x="117" y="133"/>
                </a:lnTo>
                <a:lnTo>
                  <a:pt x="117" y="133"/>
                </a:lnTo>
                <a:lnTo>
                  <a:pt x="122" y="131"/>
                </a:lnTo>
                <a:lnTo>
                  <a:pt x="122" y="131"/>
                </a:lnTo>
                <a:lnTo>
                  <a:pt x="118" y="115"/>
                </a:lnTo>
                <a:lnTo>
                  <a:pt x="118" y="115"/>
                </a:lnTo>
                <a:lnTo>
                  <a:pt x="113" y="118"/>
                </a:lnTo>
                <a:lnTo>
                  <a:pt x="113" y="118"/>
                </a:lnTo>
                <a:lnTo>
                  <a:pt x="114" y="124"/>
                </a:lnTo>
                <a:lnTo>
                  <a:pt x="114" y="124"/>
                </a:lnTo>
                <a:lnTo>
                  <a:pt x="115" y="124"/>
                </a:lnTo>
                <a:lnTo>
                  <a:pt x="115" y="124"/>
                </a:lnTo>
                <a:lnTo>
                  <a:pt x="117" y="123"/>
                </a:lnTo>
                <a:lnTo>
                  <a:pt x="117" y="123"/>
                </a:lnTo>
                <a:lnTo>
                  <a:pt x="118" y="124"/>
                </a:lnTo>
                <a:lnTo>
                  <a:pt x="118" y="124"/>
                </a:lnTo>
                <a:lnTo>
                  <a:pt x="118" y="125"/>
                </a:lnTo>
                <a:lnTo>
                  <a:pt x="118" y="125"/>
                </a:lnTo>
                <a:lnTo>
                  <a:pt x="117" y="127"/>
                </a:lnTo>
                <a:lnTo>
                  <a:pt x="117" y="127"/>
                </a:lnTo>
                <a:lnTo>
                  <a:pt x="115" y="127"/>
                </a:lnTo>
                <a:lnTo>
                  <a:pt x="115" y="127"/>
                </a:lnTo>
                <a:close/>
                <a:moveTo>
                  <a:pt x="47" y="320"/>
                </a:moveTo>
                <a:lnTo>
                  <a:pt x="47" y="320"/>
                </a:lnTo>
                <a:lnTo>
                  <a:pt x="47" y="326"/>
                </a:lnTo>
                <a:lnTo>
                  <a:pt x="47" y="326"/>
                </a:lnTo>
                <a:lnTo>
                  <a:pt x="47" y="327"/>
                </a:lnTo>
                <a:lnTo>
                  <a:pt x="47" y="327"/>
                </a:lnTo>
                <a:lnTo>
                  <a:pt x="46" y="329"/>
                </a:lnTo>
                <a:lnTo>
                  <a:pt x="46" y="330"/>
                </a:lnTo>
                <a:lnTo>
                  <a:pt x="46" y="330"/>
                </a:lnTo>
                <a:lnTo>
                  <a:pt x="46" y="333"/>
                </a:lnTo>
                <a:lnTo>
                  <a:pt x="46" y="333"/>
                </a:lnTo>
                <a:lnTo>
                  <a:pt x="54" y="331"/>
                </a:lnTo>
                <a:lnTo>
                  <a:pt x="54" y="331"/>
                </a:lnTo>
                <a:lnTo>
                  <a:pt x="54" y="320"/>
                </a:lnTo>
                <a:lnTo>
                  <a:pt x="54" y="320"/>
                </a:lnTo>
                <a:lnTo>
                  <a:pt x="47" y="320"/>
                </a:lnTo>
                <a:lnTo>
                  <a:pt x="47" y="320"/>
                </a:lnTo>
                <a:close/>
                <a:moveTo>
                  <a:pt x="118" y="113"/>
                </a:moveTo>
                <a:lnTo>
                  <a:pt x="118" y="113"/>
                </a:lnTo>
                <a:lnTo>
                  <a:pt x="115" y="107"/>
                </a:lnTo>
                <a:lnTo>
                  <a:pt x="115" y="107"/>
                </a:lnTo>
                <a:lnTo>
                  <a:pt x="110" y="98"/>
                </a:lnTo>
                <a:lnTo>
                  <a:pt x="110" y="98"/>
                </a:lnTo>
                <a:lnTo>
                  <a:pt x="110" y="97"/>
                </a:lnTo>
                <a:lnTo>
                  <a:pt x="110" y="97"/>
                </a:lnTo>
                <a:lnTo>
                  <a:pt x="105" y="100"/>
                </a:lnTo>
                <a:lnTo>
                  <a:pt x="105" y="100"/>
                </a:lnTo>
                <a:lnTo>
                  <a:pt x="107" y="104"/>
                </a:lnTo>
                <a:lnTo>
                  <a:pt x="107" y="104"/>
                </a:lnTo>
                <a:lnTo>
                  <a:pt x="108" y="104"/>
                </a:lnTo>
                <a:lnTo>
                  <a:pt x="108" y="104"/>
                </a:lnTo>
                <a:lnTo>
                  <a:pt x="111" y="104"/>
                </a:lnTo>
                <a:lnTo>
                  <a:pt x="111" y="104"/>
                </a:lnTo>
                <a:lnTo>
                  <a:pt x="113" y="104"/>
                </a:lnTo>
                <a:lnTo>
                  <a:pt x="113" y="104"/>
                </a:lnTo>
                <a:lnTo>
                  <a:pt x="113" y="106"/>
                </a:lnTo>
                <a:lnTo>
                  <a:pt x="113" y="106"/>
                </a:lnTo>
                <a:lnTo>
                  <a:pt x="110" y="107"/>
                </a:lnTo>
                <a:lnTo>
                  <a:pt x="110" y="107"/>
                </a:lnTo>
                <a:lnTo>
                  <a:pt x="108" y="108"/>
                </a:lnTo>
                <a:lnTo>
                  <a:pt x="108" y="108"/>
                </a:lnTo>
                <a:lnTo>
                  <a:pt x="110" y="114"/>
                </a:lnTo>
                <a:lnTo>
                  <a:pt x="110" y="114"/>
                </a:lnTo>
                <a:lnTo>
                  <a:pt x="110" y="113"/>
                </a:lnTo>
                <a:lnTo>
                  <a:pt x="111" y="113"/>
                </a:lnTo>
                <a:lnTo>
                  <a:pt x="111" y="113"/>
                </a:lnTo>
                <a:lnTo>
                  <a:pt x="113" y="114"/>
                </a:lnTo>
                <a:lnTo>
                  <a:pt x="113" y="114"/>
                </a:lnTo>
                <a:lnTo>
                  <a:pt x="118" y="113"/>
                </a:lnTo>
                <a:lnTo>
                  <a:pt x="118" y="113"/>
                </a:lnTo>
                <a:close/>
                <a:moveTo>
                  <a:pt x="40" y="154"/>
                </a:moveTo>
                <a:lnTo>
                  <a:pt x="40" y="154"/>
                </a:lnTo>
                <a:lnTo>
                  <a:pt x="37" y="154"/>
                </a:lnTo>
                <a:lnTo>
                  <a:pt x="37" y="154"/>
                </a:lnTo>
                <a:lnTo>
                  <a:pt x="36" y="155"/>
                </a:lnTo>
                <a:lnTo>
                  <a:pt x="36" y="155"/>
                </a:lnTo>
                <a:lnTo>
                  <a:pt x="29" y="168"/>
                </a:lnTo>
                <a:lnTo>
                  <a:pt x="29" y="168"/>
                </a:lnTo>
                <a:lnTo>
                  <a:pt x="27" y="169"/>
                </a:lnTo>
                <a:lnTo>
                  <a:pt x="27" y="169"/>
                </a:lnTo>
                <a:lnTo>
                  <a:pt x="33" y="171"/>
                </a:lnTo>
                <a:lnTo>
                  <a:pt x="33" y="171"/>
                </a:lnTo>
                <a:lnTo>
                  <a:pt x="36" y="165"/>
                </a:lnTo>
                <a:lnTo>
                  <a:pt x="36" y="165"/>
                </a:lnTo>
                <a:lnTo>
                  <a:pt x="40" y="157"/>
                </a:lnTo>
                <a:lnTo>
                  <a:pt x="40" y="157"/>
                </a:lnTo>
                <a:lnTo>
                  <a:pt x="41" y="155"/>
                </a:lnTo>
                <a:lnTo>
                  <a:pt x="40" y="154"/>
                </a:lnTo>
                <a:lnTo>
                  <a:pt x="40" y="154"/>
                </a:lnTo>
                <a:lnTo>
                  <a:pt x="40" y="152"/>
                </a:lnTo>
                <a:lnTo>
                  <a:pt x="40" y="152"/>
                </a:lnTo>
                <a:lnTo>
                  <a:pt x="40" y="154"/>
                </a:lnTo>
                <a:lnTo>
                  <a:pt x="40" y="154"/>
                </a:lnTo>
                <a:close/>
                <a:moveTo>
                  <a:pt x="56" y="155"/>
                </a:moveTo>
                <a:lnTo>
                  <a:pt x="56" y="155"/>
                </a:lnTo>
                <a:lnTo>
                  <a:pt x="54" y="155"/>
                </a:lnTo>
                <a:lnTo>
                  <a:pt x="54" y="155"/>
                </a:lnTo>
                <a:lnTo>
                  <a:pt x="53" y="157"/>
                </a:lnTo>
                <a:lnTo>
                  <a:pt x="53" y="157"/>
                </a:lnTo>
                <a:lnTo>
                  <a:pt x="51" y="160"/>
                </a:lnTo>
                <a:lnTo>
                  <a:pt x="51" y="160"/>
                </a:lnTo>
                <a:lnTo>
                  <a:pt x="47" y="169"/>
                </a:lnTo>
                <a:lnTo>
                  <a:pt x="47" y="169"/>
                </a:lnTo>
                <a:lnTo>
                  <a:pt x="47" y="172"/>
                </a:lnTo>
                <a:lnTo>
                  <a:pt x="47" y="172"/>
                </a:lnTo>
                <a:lnTo>
                  <a:pt x="51" y="172"/>
                </a:lnTo>
                <a:lnTo>
                  <a:pt x="51" y="172"/>
                </a:lnTo>
                <a:lnTo>
                  <a:pt x="57" y="158"/>
                </a:lnTo>
                <a:lnTo>
                  <a:pt x="57" y="158"/>
                </a:lnTo>
                <a:lnTo>
                  <a:pt x="56" y="157"/>
                </a:lnTo>
                <a:lnTo>
                  <a:pt x="56" y="155"/>
                </a:lnTo>
                <a:lnTo>
                  <a:pt x="56" y="155"/>
                </a:lnTo>
                <a:close/>
                <a:moveTo>
                  <a:pt x="76" y="133"/>
                </a:moveTo>
                <a:lnTo>
                  <a:pt x="76" y="133"/>
                </a:lnTo>
                <a:lnTo>
                  <a:pt x="66" y="134"/>
                </a:lnTo>
                <a:lnTo>
                  <a:pt x="60" y="137"/>
                </a:lnTo>
                <a:lnTo>
                  <a:pt x="60" y="137"/>
                </a:lnTo>
                <a:lnTo>
                  <a:pt x="74" y="137"/>
                </a:lnTo>
                <a:lnTo>
                  <a:pt x="74" y="137"/>
                </a:lnTo>
                <a:lnTo>
                  <a:pt x="76" y="137"/>
                </a:lnTo>
                <a:lnTo>
                  <a:pt x="76" y="137"/>
                </a:lnTo>
                <a:lnTo>
                  <a:pt x="78" y="138"/>
                </a:lnTo>
                <a:lnTo>
                  <a:pt x="78" y="141"/>
                </a:lnTo>
                <a:lnTo>
                  <a:pt x="78" y="141"/>
                </a:lnTo>
                <a:lnTo>
                  <a:pt x="77" y="141"/>
                </a:lnTo>
                <a:lnTo>
                  <a:pt x="77" y="141"/>
                </a:lnTo>
                <a:lnTo>
                  <a:pt x="78" y="141"/>
                </a:lnTo>
                <a:lnTo>
                  <a:pt x="78" y="141"/>
                </a:lnTo>
                <a:lnTo>
                  <a:pt x="83" y="141"/>
                </a:lnTo>
                <a:lnTo>
                  <a:pt x="83" y="141"/>
                </a:lnTo>
                <a:lnTo>
                  <a:pt x="84" y="140"/>
                </a:lnTo>
                <a:lnTo>
                  <a:pt x="84" y="140"/>
                </a:lnTo>
                <a:lnTo>
                  <a:pt x="86" y="140"/>
                </a:lnTo>
                <a:lnTo>
                  <a:pt x="86" y="140"/>
                </a:lnTo>
                <a:lnTo>
                  <a:pt x="87" y="138"/>
                </a:lnTo>
                <a:lnTo>
                  <a:pt x="87" y="138"/>
                </a:lnTo>
                <a:lnTo>
                  <a:pt x="86" y="135"/>
                </a:lnTo>
                <a:lnTo>
                  <a:pt x="86" y="135"/>
                </a:lnTo>
                <a:lnTo>
                  <a:pt x="84" y="135"/>
                </a:lnTo>
                <a:lnTo>
                  <a:pt x="84" y="135"/>
                </a:lnTo>
                <a:lnTo>
                  <a:pt x="81" y="135"/>
                </a:lnTo>
                <a:lnTo>
                  <a:pt x="80" y="137"/>
                </a:lnTo>
                <a:lnTo>
                  <a:pt x="80" y="137"/>
                </a:lnTo>
                <a:lnTo>
                  <a:pt x="78" y="137"/>
                </a:lnTo>
                <a:lnTo>
                  <a:pt x="77" y="135"/>
                </a:lnTo>
                <a:lnTo>
                  <a:pt x="77" y="135"/>
                </a:lnTo>
                <a:lnTo>
                  <a:pt x="77" y="134"/>
                </a:lnTo>
                <a:lnTo>
                  <a:pt x="77" y="134"/>
                </a:lnTo>
                <a:lnTo>
                  <a:pt x="76" y="133"/>
                </a:lnTo>
                <a:lnTo>
                  <a:pt x="76" y="133"/>
                </a:lnTo>
                <a:close/>
                <a:moveTo>
                  <a:pt x="142" y="299"/>
                </a:moveTo>
                <a:lnTo>
                  <a:pt x="142" y="299"/>
                </a:lnTo>
                <a:lnTo>
                  <a:pt x="138" y="300"/>
                </a:lnTo>
                <a:lnTo>
                  <a:pt x="138" y="300"/>
                </a:lnTo>
                <a:lnTo>
                  <a:pt x="138" y="303"/>
                </a:lnTo>
                <a:lnTo>
                  <a:pt x="138" y="303"/>
                </a:lnTo>
                <a:lnTo>
                  <a:pt x="137" y="303"/>
                </a:lnTo>
                <a:lnTo>
                  <a:pt x="137" y="303"/>
                </a:lnTo>
                <a:lnTo>
                  <a:pt x="137" y="304"/>
                </a:lnTo>
                <a:lnTo>
                  <a:pt x="137" y="304"/>
                </a:lnTo>
                <a:lnTo>
                  <a:pt x="137" y="310"/>
                </a:lnTo>
                <a:lnTo>
                  <a:pt x="137" y="310"/>
                </a:lnTo>
                <a:lnTo>
                  <a:pt x="137" y="313"/>
                </a:lnTo>
                <a:lnTo>
                  <a:pt x="137" y="313"/>
                </a:lnTo>
                <a:lnTo>
                  <a:pt x="137" y="314"/>
                </a:lnTo>
                <a:lnTo>
                  <a:pt x="137" y="314"/>
                </a:lnTo>
                <a:lnTo>
                  <a:pt x="142" y="313"/>
                </a:lnTo>
                <a:lnTo>
                  <a:pt x="142" y="313"/>
                </a:lnTo>
                <a:lnTo>
                  <a:pt x="142" y="299"/>
                </a:lnTo>
                <a:lnTo>
                  <a:pt x="142" y="299"/>
                </a:lnTo>
                <a:close/>
                <a:moveTo>
                  <a:pt x="57" y="388"/>
                </a:moveTo>
                <a:lnTo>
                  <a:pt x="57" y="388"/>
                </a:lnTo>
                <a:lnTo>
                  <a:pt x="56" y="381"/>
                </a:lnTo>
                <a:lnTo>
                  <a:pt x="56" y="381"/>
                </a:lnTo>
                <a:lnTo>
                  <a:pt x="47" y="381"/>
                </a:lnTo>
                <a:lnTo>
                  <a:pt x="39" y="380"/>
                </a:lnTo>
                <a:lnTo>
                  <a:pt x="39" y="380"/>
                </a:lnTo>
                <a:lnTo>
                  <a:pt x="39" y="381"/>
                </a:lnTo>
                <a:lnTo>
                  <a:pt x="40" y="383"/>
                </a:lnTo>
                <a:lnTo>
                  <a:pt x="40" y="383"/>
                </a:lnTo>
                <a:lnTo>
                  <a:pt x="56" y="388"/>
                </a:lnTo>
                <a:lnTo>
                  <a:pt x="56" y="388"/>
                </a:lnTo>
                <a:lnTo>
                  <a:pt x="57" y="388"/>
                </a:lnTo>
                <a:lnTo>
                  <a:pt x="57" y="388"/>
                </a:lnTo>
                <a:close/>
                <a:moveTo>
                  <a:pt x="118" y="346"/>
                </a:moveTo>
                <a:lnTo>
                  <a:pt x="118" y="346"/>
                </a:lnTo>
                <a:lnTo>
                  <a:pt x="122" y="346"/>
                </a:lnTo>
                <a:lnTo>
                  <a:pt x="122" y="346"/>
                </a:lnTo>
                <a:lnTo>
                  <a:pt x="124" y="346"/>
                </a:lnTo>
                <a:lnTo>
                  <a:pt x="124" y="346"/>
                </a:lnTo>
                <a:lnTo>
                  <a:pt x="128" y="340"/>
                </a:lnTo>
                <a:lnTo>
                  <a:pt x="128" y="340"/>
                </a:lnTo>
                <a:lnTo>
                  <a:pt x="130" y="339"/>
                </a:lnTo>
                <a:lnTo>
                  <a:pt x="127" y="337"/>
                </a:lnTo>
                <a:lnTo>
                  <a:pt x="127" y="337"/>
                </a:lnTo>
                <a:lnTo>
                  <a:pt x="121" y="337"/>
                </a:lnTo>
                <a:lnTo>
                  <a:pt x="121" y="337"/>
                </a:lnTo>
                <a:lnTo>
                  <a:pt x="120" y="337"/>
                </a:lnTo>
                <a:lnTo>
                  <a:pt x="120" y="337"/>
                </a:lnTo>
                <a:lnTo>
                  <a:pt x="117" y="337"/>
                </a:lnTo>
                <a:lnTo>
                  <a:pt x="117" y="337"/>
                </a:lnTo>
                <a:lnTo>
                  <a:pt x="118" y="346"/>
                </a:lnTo>
                <a:lnTo>
                  <a:pt x="118" y="346"/>
                </a:lnTo>
                <a:close/>
                <a:moveTo>
                  <a:pt x="111" y="96"/>
                </a:moveTo>
                <a:lnTo>
                  <a:pt x="111" y="96"/>
                </a:lnTo>
                <a:lnTo>
                  <a:pt x="111" y="96"/>
                </a:lnTo>
                <a:lnTo>
                  <a:pt x="111" y="96"/>
                </a:lnTo>
                <a:lnTo>
                  <a:pt x="111" y="94"/>
                </a:lnTo>
                <a:lnTo>
                  <a:pt x="111" y="94"/>
                </a:lnTo>
                <a:lnTo>
                  <a:pt x="107" y="84"/>
                </a:lnTo>
                <a:lnTo>
                  <a:pt x="107" y="84"/>
                </a:lnTo>
                <a:lnTo>
                  <a:pt x="104" y="79"/>
                </a:lnTo>
                <a:lnTo>
                  <a:pt x="101" y="73"/>
                </a:lnTo>
                <a:lnTo>
                  <a:pt x="101" y="73"/>
                </a:lnTo>
                <a:lnTo>
                  <a:pt x="101" y="71"/>
                </a:lnTo>
                <a:lnTo>
                  <a:pt x="101" y="71"/>
                </a:lnTo>
                <a:lnTo>
                  <a:pt x="97" y="74"/>
                </a:lnTo>
                <a:lnTo>
                  <a:pt x="97" y="74"/>
                </a:lnTo>
                <a:lnTo>
                  <a:pt x="100" y="79"/>
                </a:lnTo>
                <a:lnTo>
                  <a:pt x="100" y="79"/>
                </a:lnTo>
                <a:lnTo>
                  <a:pt x="101" y="77"/>
                </a:lnTo>
                <a:lnTo>
                  <a:pt x="101" y="77"/>
                </a:lnTo>
                <a:lnTo>
                  <a:pt x="103" y="79"/>
                </a:lnTo>
                <a:lnTo>
                  <a:pt x="103" y="79"/>
                </a:lnTo>
                <a:lnTo>
                  <a:pt x="101" y="80"/>
                </a:lnTo>
                <a:lnTo>
                  <a:pt x="101" y="80"/>
                </a:lnTo>
                <a:lnTo>
                  <a:pt x="101" y="81"/>
                </a:lnTo>
                <a:lnTo>
                  <a:pt x="101" y="81"/>
                </a:lnTo>
                <a:lnTo>
                  <a:pt x="105" y="87"/>
                </a:lnTo>
                <a:lnTo>
                  <a:pt x="105" y="87"/>
                </a:lnTo>
                <a:lnTo>
                  <a:pt x="105" y="88"/>
                </a:lnTo>
                <a:lnTo>
                  <a:pt x="105" y="88"/>
                </a:lnTo>
                <a:lnTo>
                  <a:pt x="107" y="90"/>
                </a:lnTo>
                <a:lnTo>
                  <a:pt x="107" y="90"/>
                </a:lnTo>
                <a:lnTo>
                  <a:pt x="107" y="91"/>
                </a:lnTo>
                <a:lnTo>
                  <a:pt x="107" y="91"/>
                </a:lnTo>
                <a:lnTo>
                  <a:pt x="110" y="94"/>
                </a:lnTo>
                <a:lnTo>
                  <a:pt x="110" y="94"/>
                </a:lnTo>
                <a:lnTo>
                  <a:pt x="111" y="96"/>
                </a:lnTo>
                <a:lnTo>
                  <a:pt x="111" y="96"/>
                </a:lnTo>
                <a:close/>
                <a:moveTo>
                  <a:pt x="127" y="185"/>
                </a:moveTo>
                <a:lnTo>
                  <a:pt x="127" y="185"/>
                </a:lnTo>
                <a:lnTo>
                  <a:pt x="140" y="182"/>
                </a:lnTo>
                <a:lnTo>
                  <a:pt x="140" y="182"/>
                </a:lnTo>
                <a:lnTo>
                  <a:pt x="140" y="179"/>
                </a:lnTo>
                <a:lnTo>
                  <a:pt x="138" y="175"/>
                </a:lnTo>
                <a:lnTo>
                  <a:pt x="138" y="175"/>
                </a:lnTo>
                <a:lnTo>
                  <a:pt x="137" y="177"/>
                </a:lnTo>
                <a:lnTo>
                  <a:pt x="137" y="177"/>
                </a:lnTo>
                <a:lnTo>
                  <a:pt x="131" y="178"/>
                </a:lnTo>
                <a:lnTo>
                  <a:pt x="131" y="178"/>
                </a:lnTo>
                <a:lnTo>
                  <a:pt x="128" y="179"/>
                </a:lnTo>
                <a:lnTo>
                  <a:pt x="128" y="181"/>
                </a:lnTo>
                <a:lnTo>
                  <a:pt x="128" y="181"/>
                </a:lnTo>
                <a:lnTo>
                  <a:pt x="127" y="185"/>
                </a:lnTo>
                <a:lnTo>
                  <a:pt x="127" y="185"/>
                </a:lnTo>
                <a:close/>
                <a:moveTo>
                  <a:pt x="68" y="113"/>
                </a:moveTo>
                <a:lnTo>
                  <a:pt x="68" y="113"/>
                </a:lnTo>
                <a:lnTo>
                  <a:pt x="68" y="113"/>
                </a:lnTo>
                <a:lnTo>
                  <a:pt x="68" y="113"/>
                </a:lnTo>
                <a:lnTo>
                  <a:pt x="78" y="114"/>
                </a:lnTo>
                <a:lnTo>
                  <a:pt x="78" y="114"/>
                </a:lnTo>
                <a:lnTo>
                  <a:pt x="80" y="114"/>
                </a:lnTo>
                <a:lnTo>
                  <a:pt x="80" y="114"/>
                </a:lnTo>
                <a:lnTo>
                  <a:pt x="83" y="111"/>
                </a:lnTo>
                <a:lnTo>
                  <a:pt x="83" y="111"/>
                </a:lnTo>
                <a:lnTo>
                  <a:pt x="83" y="110"/>
                </a:lnTo>
                <a:lnTo>
                  <a:pt x="83" y="108"/>
                </a:lnTo>
                <a:lnTo>
                  <a:pt x="86" y="107"/>
                </a:lnTo>
                <a:lnTo>
                  <a:pt x="86" y="107"/>
                </a:lnTo>
                <a:lnTo>
                  <a:pt x="84" y="107"/>
                </a:lnTo>
                <a:lnTo>
                  <a:pt x="84" y="107"/>
                </a:lnTo>
                <a:lnTo>
                  <a:pt x="76" y="107"/>
                </a:lnTo>
                <a:lnTo>
                  <a:pt x="76" y="107"/>
                </a:lnTo>
                <a:lnTo>
                  <a:pt x="76" y="107"/>
                </a:lnTo>
                <a:lnTo>
                  <a:pt x="76" y="107"/>
                </a:lnTo>
                <a:lnTo>
                  <a:pt x="71" y="110"/>
                </a:lnTo>
                <a:lnTo>
                  <a:pt x="71" y="110"/>
                </a:lnTo>
                <a:lnTo>
                  <a:pt x="68" y="113"/>
                </a:lnTo>
                <a:lnTo>
                  <a:pt x="68" y="113"/>
                </a:lnTo>
                <a:close/>
                <a:moveTo>
                  <a:pt x="117" y="331"/>
                </a:moveTo>
                <a:lnTo>
                  <a:pt x="117" y="331"/>
                </a:lnTo>
                <a:lnTo>
                  <a:pt x="120" y="333"/>
                </a:lnTo>
                <a:lnTo>
                  <a:pt x="121" y="331"/>
                </a:lnTo>
                <a:lnTo>
                  <a:pt x="121" y="331"/>
                </a:lnTo>
                <a:lnTo>
                  <a:pt x="121" y="331"/>
                </a:lnTo>
                <a:lnTo>
                  <a:pt x="121" y="331"/>
                </a:lnTo>
                <a:lnTo>
                  <a:pt x="122" y="330"/>
                </a:lnTo>
                <a:lnTo>
                  <a:pt x="122" y="330"/>
                </a:lnTo>
                <a:lnTo>
                  <a:pt x="121" y="324"/>
                </a:lnTo>
                <a:lnTo>
                  <a:pt x="121" y="324"/>
                </a:lnTo>
                <a:lnTo>
                  <a:pt x="121" y="322"/>
                </a:lnTo>
                <a:lnTo>
                  <a:pt x="121" y="322"/>
                </a:lnTo>
                <a:lnTo>
                  <a:pt x="120" y="322"/>
                </a:lnTo>
                <a:lnTo>
                  <a:pt x="120" y="320"/>
                </a:lnTo>
                <a:lnTo>
                  <a:pt x="120" y="320"/>
                </a:lnTo>
                <a:lnTo>
                  <a:pt x="117" y="320"/>
                </a:lnTo>
                <a:lnTo>
                  <a:pt x="115" y="320"/>
                </a:lnTo>
                <a:lnTo>
                  <a:pt x="115" y="320"/>
                </a:lnTo>
                <a:lnTo>
                  <a:pt x="117" y="330"/>
                </a:lnTo>
                <a:lnTo>
                  <a:pt x="117" y="330"/>
                </a:lnTo>
                <a:lnTo>
                  <a:pt x="118" y="330"/>
                </a:lnTo>
                <a:lnTo>
                  <a:pt x="118" y="330"/>
                </a:lnTo>
                <a:lnTo>
                  <a:pt x="117" y="331"/>
                </a:lnTo>
                <a:lnTo>
                  <a:pt x="117" y="331"/>
                </a:lnTo>
                <a:close/>
                <a:moveTo>
                  <a:pt x="110" y="182"/>
                </a:moveTo>
                <a:lnTo>
                  <a:pt x="110" y="182"/>
                </a:lnTo>
                <a:lnTo>
                  <a:pt x="108" y="182"/>
                </a:lnTo>
                <a:lnTo>
                  <a:pt x="108" y="182"/>
                </a:lnTo>
                <a:lnTo>
                  <a:pt x="105" y="182"/>
                </a:lnTo>
                <a:lnTo>
                  <a:pt x="105" y="182"/>
                </a:lnTo>
                <a:lnTo>
                  <a:pt x="95" y="182"/>
                </a:lnTo>
                <a:lnTo>
                  <a:pt x="95" y="182"/>
                </a:lnTo>
                <a:lnTo>
                  <a:pt x="95" y="182"/>
                </a:lnTo>
                <a:lnTo>
                  <a:pt x="95" y="182"/>
                </a:lnTo>
                <a:lnTo>
                  <a:pt x="94" y="185"/>
                </a:lnTo>
                <a:lnTo>
                  <a:pt x="94" y="187"/>
                </a:lnTo>
                <a:lnTo>
                  <a:pt x="94" y="187"/>
                </a:lnTo>
                <a:lnTo>
                  <a:pt x="110" y="187"/>
                </a:lnTo>
                <a:lnTo>
                  <a:pt x="110" y="187"/>
                </a:lnTo>
                <a:lnTo>
                  <a:pt x="110" y="182"/>
                </a:lnTo>
                <a:lnTo>
                  <a:pt x="110" y="182"/>
                </a:lnTo>
                <a:close/>
                <a:moveTo>
                  <a:pt x="134" y="202"/>
                </a:moveTo>
                <a:lnTo>
                  <a:pt x="134" y="202"/>
                </a:lnTo>
                <a:lnTo>
                  <a:pt x="134" y="208"/>
                </a:lnTo>
                <a:lnTo>
                  <a:pt x="134" y="208"/>
                </a:lnTo>
                <a:lnTo>
                  <a:pt x="134" y="209"/>
                </a:lnTo>
                <a:lnTo>
                  <a:pt x="134" y="209"/>
                </a:lnTo>
                <a:lnTo>
                  <a:pt x="135" y="211"/>
                </a:lnTo>
                <a:lnTo>
                  <a:pt x="135" y="212"/>
                </a:lnTo>
                <a:lnTo>
                  <a:pt x="135" y="212"/>
                </a:lnTo>
                <a:lnTo>
                  <a:pt x="140" y="211"/>
                </a:lnTo>
                <a:lnTo>
                  <a:pt x="140" y="211"/>
                </a:lnTo>
                <a:lnTo>
                  <a:pt x="140" y="199"/>
                </a:lnTo>
                <a:lnTo>
                  <a:pt x="140" y="199"/>
                </a:lnTo>
                <a:lnTo>
                  <a:pt x="134" y="202"/>
                </a:lnTo>
                <a:lnTo>
                  <a:pt x="134" y="202"/>
                </a:lnTo>
                <a:close/>
                <a:moveTo>
                  <a:pt x="144" y="344"/>
                </a:moveTo>
                <a:lnTo>
                  <a:pt x="144" y="344"/>
                </a:lnTo>
                <a:lnTo>
                  <a:pt x="144" y="331"/>
                </a:lnTo>
                <a:lnTo>
                  <a:pt x="144" y="331"/>
                </a:lnTo>
                <a:lnTo>
                  <a:pt x="140" y="333"/>
                </a:lnTo>
                <a:lnTo>
                  <a:pt x="140" y="333"/>
                </a:lnTo>
                <a:lnTo>
                  <a:pt x="140" y="346"/>
                </a:lnTo>
                <a:lnTo>
                  <a:pt x="140" y="346"/>
                </a:lnTo>
                <a:lnTo>
                  <a:pt x="144" y="344"/>
                </a:lnTo>
                <a:lnTo>
                  <a:pt x="144" y="344"/>
                </a:lnTo>
                <a:close/>
                <a:moveTo>
                  <a:pt x="80" y="91"/>
                </a:moveTo>
                <a:lnTo>
                  <a:pt x="80" y="91"/>
                </a:lnTo>
                <a:lnTo>
                  <a:pt x="81" y="88"/>
                </a:lnTo>
                <a:lnTo>
                  <a:pt x="81" y="88"/>
                </a:lnTo>
                <a:lnTo>
                  <a:pt x="84" y="87"/>
                </a:lnTo>
                <a:lnTo>
                  <a:pt x="84" y="87"/>
                </a:lnTo>
                <a:lnTo>
                  <a:pt x="90" y="84"/>
                </a:lnTo>
                <a:lnTo>
                  <a:pt x="90" y="84"/>
                </a:lnTo>
                <a:lnTo>
                  <a:pt x="90" y="83"/>
                </a:lnTo>
                <a:lnTo>
                  <a:pt x="90" y="83"/>
                </a:lnTo>
                <a:lnTo>
                  <a:pt x="90" y="83"/>
                </a:lnTo>
                <a:lnTo>
                  <a:pt x="90" y="83"/>
                </a:lnTo>
                <a:lnTo>
                  <a:pt x="88" y="83"/>
                </a:lnTo>
                <a:lnTo>
                  <a:pt x="88" y="83"/>
                </a:lnTo>
                <a:lnTo>
                  <a:pt x="80" y="84"/>
                </a:lnTo>
                <a:lnTo>
                  <a:pt x="80" y="84"/>
                </a:lnTo>
                <a:lnTo>
                  <a:pt x="78" y="86"/>
                </a:lnTo>
                <a:lnTo>
                  <a:pt x="78" y="86"/>
                </a:lnTo>
                <a:lnTo>
                  <a:pt x="73" y="90"/>
                </a:lnTo>
                <a:lnTo>
                  <a:pt x="73" y="90"/>
                </a:lnTo>
                <a:lnTo>
                  <a:pt x="73" y="91"/>
                </a:lnTo>
                <a:lnTo>
                  <a:pt x="73" y="91"/>
                </a:lnTo>
                <a:lnTo>
                  <a:pt x="80" y="91"/>
                </a:lnTo>
                <a:lnTo>
                  <a:pt x="80" y="91"/>
                </a:lnTo>
                <a:close/>
                <a:moveTo>
                  <a:pt x="115" y="297"/>
                </a:moveTo>
                <a:lnTo>
                  <a:pt x="115" y="297"/>
                </a:lnTo>
                <a:lnTo>
                  <a:pt x="115" y="296"/>
                </a:lnTo>
                <a:lnTo>
                  <a:pt x="115" y="296"/>
                </a:lnTo>
                <a:lnTo>
                  <a:pt x="114" y="295"/>
                </a:lnTo>
                <a:lnTo>
                  <a:pt x="114" y="295"/>
                </a:lnTo>
                <a:lnTo>
                  <a:pt x="114" y="292"/>
                </a:lnTo>
                <a:lnTo>
                  <a:pt x="114" y="292"/>
                </a:lnTo>
                <a:lnTo>
                  <a:pt x="113" y="290"/>
                </a:lnTo>
                <a:lnTo>
                  <a:pt x="113" y="289"/>
                </a:lnTo>
                <a:lnTo>
                  <a:pt x="113" y="289"/>
                </a:lnTo>
                <a:lnTo>
                  <a:pt x="104" y="289"/>
                </a:lnTo>
                <a:lnTo>
                  <a:pt x="104" y="289"/>
                </a:lnTo>
                <a:lnTo>
                  <a:pt x="108" y="293"/>
                </a:lnTo>
                <a:lnTo>
                  <a:pt x="108" y="293"/>
                </a:lnTo>
                <a:lnTo>
                  <a:pt x="111" y="299"/>
                </a:lnTo>
                <a:lnTo>
                  <a:pt x="111" y="299"/>
                </a:lnTo>
                <a:lnTo>
                  <a:pt x="113" y="297"/>
                </a:lnTo>
                <a:lnTo>
                  <a:pt x="115" y="297"/>
                </a:lnTo>
                <a:lnTo>
                  <a:pt x="115" y="297"/>
                </a:lnTo>
                <a:close/>
                <a:moveTo>
                  <a:pt x="70" y="70"/>
                </a:moveTo>
                <a:lnTo>
                  <a:pt x="70" y="70"/>
                </a:lnTo>
                <a:lnTo>
                  <a:pt x="70" y="70"/>
                </a:lnTo>
                <a:lnTo>
                  <a:pt x="70" y="70"/>
                </a:lnTo>
                <a:lnTo>
                  <a:pt x="71" y="71"/>
                </a:lnTo>
                <a:lnTo>
                  <a:pt x="71" y="71"/>
                </a:lnTo>
                <a:lnTo>
                  <a:pt x="78" y="73"/>
                </a:lnTo>
                <a:lnTo>
                  <a:pt x="78" y="73"/>
                </a:lnTo>
                <a:lnTo>
                  <a:pt x="78" y="73"/>
                </a:lnTo>
                <a:lnTo>
                  <a:pt x="78" y="73"/>
                </a:lnTo>
                <a:lnTo>
                  <a:pt x="83" y="70"/>
                </a:lnTo>
                <a:lnTo>
                  <a:pt x="83" y="70"/>
                </a:lnTo>
                <a:lnTo>
                  <a:pt x="88" y="67"/>
                </a:lnTo>
                <a:lnTo>
                  <a:pt x="88" y="67"/>
                </a:lnTo>
                <a:lnTo>
                  <a:pt x="88" y="66"/>
                </a:lnTo>
                <a:lnTo>
                  <a:pt x="88" y="66"/>
                </a:lnTo>
                <a:lnTo>
                  <a:pt x="87" y="66"/>
                </a:lnTo>
                <a:lnTo>
                  <a:pt x="87" y="66"/>
                </a:lnTo>
                <a:lnTo>
                  <a:pt x="78" y="67"/>
                </a:lnTo>
                <a:lnTo>
                  <a:pt x="78" y="67"/>
                </a:lnTo>
                <a:lnTo>
                  <a:pt x="76" y="69"/>
                </a:lnTo>
                <a:lnTo>
                  <a:pt x="73" y="67"/>
                </a:lnTo>
                <a:lnTo>
                  <a:pt x="73" y="67"/>
                </a:lnTo>
                <a:lnTo>
                  <a:pt x="71" y="69"/>
                </a:lnTo>
                <a:lnTo>
                  <a:pt x="71" y="69"/>
                </a:lnTo>
                <a:lnTo>
                  <a:pt x="70" y="70"/>
                </a:lnTo>
                <a:lnTo>
                  <a:pt x="70" y="70"/>
                </a:lnTo>
                <a:close/>
                <a:moveTo>
                  <a:pt x="64" y="239"/>
                </a:moveTo>
                <a:lnTo>
                  <a:pt x="64" y="239"/>
                </a:lnTo>
                <a:lnTo>
                  <a:pt x="64" y="239"/>
                </a:lnTo>
                <a:lnTo>
                  <a:pt x="64" y="239"/>
                </a:lnTo>
                <a:lnTo>
                  <a:pt x="78" y="239"/>
                </a:lnTo>
                <a:lnTo>
                  <a:pt x="91" y="239"/>
                </a:lnTo>
                <a:lnTo>
                  <a:pt x="91" y="239"/>
                </a:lnTo>
                <a:lnTo>
                  <a:pt x="93" y="238"/>
                </a:lnTo>
                <a:lnTo>
                  <a:pt x="93" y="238"/>
                </a:lnTo>
                <a:lnTo>
                  <a:pt x="93" y="236"/>
                </a:lnTo>
                <a:lnTo>
                  <a:pt x="93" y="236"/>
                </a:lnTo>
                <a:lnTo>
                  <a:pt x="91" y="236"/>
                </a:lnTo>
                <a:lnTo>
                  <a:pt x="91" y="236"/>
                </a:lnTo>
                <a:lnTo>
                  <a:pt x="80" y="238"/>
                </a:lnTo>
                <a:lnTo>
                  <a:pt x="80" y="238"/>
                </a:lnTo>
                <a:lnTo>
                  <a:pt x="78" y="238"/>
                </a:lnTo>
                <a:lnTo>
                  <a:pt x="78" y="238"/>
                </a:lnTo>
                <a:lnTo>
                  <a:pt x="78" y="239"/>
                </a:lnTo>
                <a:lnTo>
                  <a:pt x="77" y="238"/>
                </a:lnTo>
                <a:lnTo>
                  <a:pt x="77" y="238"/>
                </a:lnTo>
                <a:lnTo>
                  <a:pt x="76" y="238"/>
                </a:lnTo>
                <a:lnTo>
                  <a:pt x="76" y="238"/>
                </a:lnTo>
                <a:lnTo>
                  <a:pt x="66" y="239"/>
                </a:lnTo>
                <a:lnTo>
                  <a:pt x="66" y="239"/>
                </a:lnTo>
                <a:lnTo>
                  <a:pt x="64" y="239"/>
                </a:lnTo>
                <a:lnTo>
                  <a:pt x="64" y="239"/>
                </a:lnTo>
                <a:close/>
                <a:moveTo>
                  <a:pt x="74" y="300"/>
                </a:moveTo>
                <a:lnTo>
                  <a:pt x="74" y="300"/>
                </a:lnTo>
                <a:lnTo>
                  <a:pt x="77" y="331"/>
                </a:lnTo>
                <a:lnTo>
                  <a:pt x="77" y="331"/>
                </a:lnTo>
                <a:lnTo>
                  <a:pt x="77" y="303"/>
                </a:lnTo>
                <a:lnTo>
                  <a:pt x="77" y="303"/>
                </a:lnTo>
                <a:lnTo>
                  <a:pt x="74" y="302"/>
                </a:lnTo>
                <a:lnTo>
                  <a:pt x="74" y="300"/>
                </a:lnTo>
                <a:lnTo>
                  <a:pt x="74" y="300"/>
                </a:lnTo>
                <a:close/>
                <a:moveTo>
                  <a:pt x="93" y="151"/>
                </a:moveTo>
                <a:lnTo>
                  <a:pt x="93" y="151"/>
                </a:lnTo>
                <a:lnTo>
                  <a:pt x="93" y="151"/>
                </a:lnTo>
                <a:lnTo>
                  <a:pt x="93" y="151"/>
                </a:lnTo>
                <a:lnTo>
                  <a:pt x="101" y="151"/>
                </a:lnTo>
                <a:lnTo>
                  <a:pt x="101" y="151"/>
                </a:lnTo>
                <a:lnTo>
                  <a:pt x="110" y="150"/>
                </a:lnTo>
                <a:lnTo>
                  <a:pt x="117" y="147"/>
                </a:lnTo>
                <a:lnTo>
                  <a:pt x="117" y="147"/>
                </a:lnTo>
                <a:lnTo>
                  <a:pt x="124" y="144"/>
                </a:lnTo>
                <a:lnTo>
                  <a:pt x="124" y="144"/>
                </a:lnTo>
                <a:lnTo>
                  <a:pt x="125" y="142"/>
                </a:lnTo>
                <a:lnTo>
                  <a:pt x="125" y="142"/>
                </a:lnTo>
                <a:lnTo>
                  <a:pt x="125" y="142"/>
                </a:lnTo>
                <a:lnTo>
                  <a:pt x="125" y="142"/>
                </a:lnTo>
                <a:lnTo>
                  <a:pt x="111" y="147"/>
                </a:lnTo>
                <a:lnTo>
                  <a:pt x="111" y="147"/>
                </a:lnTo>
                <a:lnTo>
                  <a:pt x="111" y="147"/>
                </a:lnTo>
                <a:lnTo>
                  <a:pt x="111" y="147"/>
                </a:lnTo>
                <a:lnTo>
                  <a:pt x="108" y="148"/>
                </a:lnTo>
                <a:lnTo>
                  <a:pt x="108" y="148"/>
                </a:lnTo>
                <a:lnTo>
                  <a:pt x="108" y="148"/>
                </a:lnTo>
                <a:lnTo>
                  <a:pt x="108" y="148"/>
                </a:lnTo>
                <a:lnTo>
                  <a:pt x="93" y="151"/>
                </a:lnTo>
                <a:lnTo>
                  <a:pt x="93" y="151"/>
                </a:lnTo>
                <a:close/>
                <a:moveTo>
                  <a:pt x="77" y="184"/>
                </a:moveTo>
                <a:lnTo>
                  <a:pt x="77" y="184"/>
                </a:lnTo>
                <a:lnTo>
                  <a:pt x="71" y="184"/>
                </a:lnTo>
                <a:lnTo>
                  <a:pt x="71" y="184"/>
                </a:lnTo>
                <a:lnTo>
                  <a:pt x="64" y="184"/>
                </a:lnTo>
                <a:lnTo>
                  <a:pt x="64" y="184"/>
                </a:lnTo>
                <a:lnTo>
                  <a:pt x="59" y="184"/>
                </a:lnTo>
                <a:lnTo>
                  <a:pt x="59" y="184"/>
                </a:lnTo>
                <a:lnTo>
                  <a:pt x="57" y="184"/>
                </a:lnTo>
                <a:lnTo>
                  <a:pt x="57" y="184"/>
                </a:lnTo>
                <a:lnTo>
                  <a:pt x="57" y="185"/>
                </a:lnTo>
                <a:lnTo>
                  <a:pt x="57" y="185"/>
                </a:lnTo>
                <a:lnTo>
                  <a:pt x="77" y="187"/>
                </a:lnTo>
                <a:lnTo>
                  <a:pt x="77" y="187"/>
                </a:lnTo>
                <a:lnTo>
                  <a:pt x="77" y="184"/>
                </a:lnTo>
                <a:lnTo>
                  <a:pt x="77" y="184"/>
                </a:lnTo>
                <a:close/>
                <a:moveTo>
                  <a:pt x="118" y="364"/>
                </a:moveTo>
                <a:lnTo>
                  <a:pt x="118" y="364"/>
                </a:lnTo>
                <a:lnTo>
                  <a:pt x="121" y="364"/>
                </a:lnTo>
                <a:lnTo>
                  <a:pt x="121" y="364"/>
                </a:lnTo>
                <a:lnTo>
                  <a:pt x="124" y="360"/>
                </a:lnTo>
                <a:lnTo>
                  <a:pt x="124" y="360"/>
                </a:lnTo>
                <a:lnTo>
                  <a:pt x="125" y="360"/>
                </a:lnTo>
                <a:lnTo>
                  <a:pt x="125" y="360"/>
                </a:lnTo>
                <a:lnTo>
                  <a:pt x="124" y="356"/>
                </a:lnTo>
                <a:lnTo>
                  <a:pt x="124" y="356"/>
                </a:lnTo>
                <a:lnTo>
                  <a:pt x="124" y="354"/>
                </a:lnTo>
                <a:lnTo>
                  <a:pt x="124" y="354"/>
                </a:lnTo>
                <a:lnTo>
                  <a:pt x="118" y="354"/>
                </a:lnTo>
                <a:lnTo>
                  <a:pt x="118" y="354"/>
                </a:lnTo>
                <a:lnTo>
                  <a:pt x="118" y="364"/>
                </a:lnTo>
                <a:lnTo>
                  <a:pt x="118" y="364"/>
                </a:lnTo>
                <a:close/>
                <a:moveTo>
                  <a:pt x="127" y="346"/>
                </a:moveTo>
                <a:lnTo>
                  <a:pt x="127" y="346"/>
                </a:lnTo>
                <a:lnTo>
                  <a:pt x="127" y="346"/>
                </a:lnTo>
                <a:lnTo>
                  <a:pt x="127" y="346"/>
                </a:lnTo>
                <a:lnTo>
                  <a:pt x="134" y="346"/>
                </a:lnTo>
                <a:lnTo>
                  <a:pt x="134" y="346"/>
                </a:lnTo>
                <a:lnTo>
                  <a:pt x="134" y="340"/>
                </a:lnTo>
                <a:lnTo>
                  <a:pt x="134" y="334"/>
                </a:lnTo>
                <a:lnTo>
                  <a:pt x="134" y="334"/>
                </a:lnTo>
                <a:lnTo>
                  <a:pt x="130" y="336"/>
                </a:lnTo>
                <a:lnTo>
                  <a:pt x="130" y="336"/>
                </a:lnTo>
                <a:lnTo>
                  <a:pt x="131" y="336"/>
                </a:lnTo>
                <a:lnTo>
                  <a:pt x="131" y="336"/>
                </a:lnTo>
                <a:lnTo>
                  <a:pt x="131" y="339"/>
                </a:lnTo>
                <a:lnTo>
                  <a:pt x="131" y="340"/>
                </a:lnTo>
                <a:lnTo>
                  <a:pt x="131" y="340"/>
                </a:lnTo>
                <a:lnTo>
                  <a:pt x="128" y="344"/>
                </a:lnTo>
                <a:lnTo>
                  <a:pt x="128" y="344"/>
                </a:lnTo>
                <a:lnTo>
                  <a:pt x="127" y="346"/>
                </a:lnTo>
                <a:lnTo>
                  <a:pt x="127" y="346"/>
                </a:lnTo>
                <a:close/>
                <a:moveTo>
                  <a:pt x="132" y="302"/>
                </a:moveTo>
                <a:lnTo>
                  <a:pt x="132" y="302"/>
                </a:lnTo>
                <a:lnTo>
                  <a:pt x="128" y="302"/>
                </a:lnTo>
                <a:lnTo>
                  <a:pt x="128" y="302"/>
                </a:lnTo>
                <a:lnTo>
                  <a:pt x="127" y="303"/>
                </a:lnTo>
                <a:lnTo>
                  <a:pt x="127" y="303"/>
                </a:lnTo>
                <a:lnTo>
                  <a:pt x="120" y="307"/>
                </a:lnTo>
                <a:lnTo>
                  <a:pt x="120" y="307"/>
                </a:lnTo>
                <a:lnTo>
                  <a:pt x="120" y="309"/>
                </a:lnTo>
                <a:lnTo>
                  <a:pt x="120" y="309"/>
                </a:lnTo>
                <a:lnTo>
                  <a:pt x="125" y="307"/>
                </a:lnTo>
                <a:lnTo>
                  <a:pt x="125" y="307"/>
                </a:lnTo>
                <a:lnTo>
                  <a:pt x="132" y="306"/>
                </a:lnTo>
                <a:lnTo>
                  <a:pt x="132" y="306"/>
                </a:lnTo>
                <a:lnTo>
                  <a:pt x="132" y="302"/>
                </a:lnTo>
                <a:lnTo>
                  <a:pt x="132" y="302"/>
                </a:lnTo>
                <a:close/>
                <a:moveTo>
                  <a:pt x="36" y="287"/>
                </a:moveTo>
                <a:lnTo>
                  <a:pt x="36" y="287"/>
                </a:lnTo>
                <a:lnTo>
                  <a:pt x="36" y="287"/>
                </a:lnTo>
                <a:lnTo>
                  <a:pt x="36" y="287"/>
                </a:lnTo>
                <a:lnTo>
                  <a:pt x="26" y="286"/>
                </a:lnTo>
                <a:lnTo>
                  <a:pt x="26" y="286"/>
                </a:lnTo>
                <a:lnTo>
                  <a:pt x="26" y="295"/>
                </a:lnTo>
                <a:lnTo>
                  <a:pt x="26" y="295"/>
                </a:lnTo>
                <a:lnTo>
                  <a:pt x="36" y="287"/>
                </a:lnTo>
                <a:lnTo>
                  <a:pt x="36" y="287"/>
                </a:lnTo>
                <a:close/>
                <a:moveTo>
                  <a:pt x="93" y="103"/>
                </a:moveTo>
                <a:lnTo>
                  <a:pt x="93" y="103"/>
                </a:lnTo>
                <a:lnTo>
                  <a:pt x="93" y="101"/>
                </a:lnTo>
                <a:lnTo>
                  <a:pt x="91" y="101"/>
                </a:lnTo>
                <a:lnTo>
                  <a:pt x="91" y="101"/>
                </a:lnTo>
                <a:lnTo>
                  <a:pt x="86" y="103"/>
                </a:lnTo>
                <a:lnTo>
                  <a:pt x="86" y="103"/>
                </a:lnTo>
                <a:lnTo>
                  <a:pt x="84" y="101"/>
                </a:lnTo>
                <a:lnTo>
                  <a:pt x="84" y="101"/>
                </a:lnTo>
                <a:lnTo>
                  <a:pt x="84" y="100"/>
                </a:lnTo>
                <a:lnTo>
                  <a:pt x="84" y="100"/>
                </a:lnTo>
                <a:lnTo>
                  <a:pt x="84" y="98"/>
                </a:lnTo>
                <a:lnTo>
                  <a:pt x="84" y="98"/>
                </a:lnTo>
                <a:lnTo>
                  <a:pt x="88" y="96"/>
                </a:lnTo>
                <a:lnTo>
                  <a:pt x="88" y="96"/>
                </a:lnTo>
                <a:lnTo>
                  <a:pt x="93" y="94"/>
                </a:lnTo>
                <a:lnTo>
                  <a:pt x="93" y="94"/>
                </a:lnTo>
                <a:lnTo>
                  <a:pt x="93" y="93"/>
                </a:lnTo>
                <a:lnTo>
                  <a:pt x="93" y="93"/>
                </a:lnTo>
                <a:lnTo>
                  <a:pt x="93" y="93"/>
                </a:lnTo>
                <a:lnTo>
                  <a:pt x="93" y="93"/>
                </a:lnTo>
                <a:lnTo>
                  <a:pt x="91" y="93"/>
                </a:lnTo>
                <a:lnTo>
                  <a:pt x="91" y="93"/>
                </a:lnTo>
                <a:lnTo>
                  <a:pt x="88" y="94"/>
                </a:lnTo>
                <a:lnTo>
                  <a:pt x="87" y="96"/>
                </a:lnTo>
                <a:lnTo>
                  <a:pt x="87" y="96"/>
                </a:lnTo>
                <a:lnTo>
                  <a:pt x="87" y="96"/>
                </a:lnTo>
                <a:lnTo>
                  <a:pt x="87" y="96"/>
                </a:lnTo>
                <a:lnTo>
                  <a:pt x="83" y="100"/>
                </a:lnTo>
                <a:lnTo>
                  <a:pt x="83" y="100"/>
                </a:lnTo>
                <a:lnTo>
                  <a:pt x="80" y="104"/>
                </a:lnTo>
                <a:lnTo>
                  <a:pt x="80" y="104"/>
                </a:lnTo>
                <a:lnTo>
                  <a:pt x="78" y="104"/>
                </a:lnTo>
                <a:lnTo>
                  <a:pt x="78" y="104"/>
                </a:lnTo>
                <a:lnTo>
                  <a:pt x="80" y="104"/>
                </a:lnTo>
                <a:lnTo>
                  <a:pt x="80" y="104"/>
                </a:lnTo>
                <a:lnTo>
                  <a:pt x="88" y="104"/>
                </a:lnTo>
                <a:lnTo>
                  <a:pt x="88" y="104"/>
                </a:lnTo>
                <a:lnTo>
                  <a:pt x="91" y="104"/>
                </a:lnTo>
                <a:lnTo>
                  <a:pt x="93" y="103"/>
                </a:lnTo>
                <a:lnTo>
                  <a:pt x="93" y="103"/>
                </a:lnTo>
                <a:close/>
                <a:moveTo>
                  <a:pt x="127" y="242"/>
                </a:moveTo>
                <a:lnTo>
                  <a:pt x="127" y="242"/>
                </a:lnTo>
                <a:lnTo>
                  <a:pt x="115" y="250"/>
                </a:lnTo>
                <a:lnTo>
                  <a:pt x="115" y="250"/>
                </a:lnTo>
                <a:lnTo>
                  <a:pt x="115" y="250"/>
                </a:lnTo>
                <a:lnTo>
                  <a:pt x="115" y="250"/>
                </a:lnTo>
                <a:lnTo>
                  <a:pt x="127" y="249"/>
                </a:lnTo>
                <a:lnTo>
                  <a:pt x="127" y="249"/>
                </a:lnTo>
                <a:lnTo>
                  <a:pt x="127" y="242"/>
                </a:lnTo>
                <a:lnTo>
                  <a:pt x="127" y="242"/>
                </a:lnTo>
                <a:close/>
                <a:moveTo>
                  <a:pt x="87" y="76"/>
                </a:moveTo>
                <a:lnTo>
                  <a:pt x="87" y="76"/>
                </a:lnTo>
                <a:lnTo>
                  <a:pt x="87" y="76"/>
                </a:lnTo>
                <a:lnTo>
                  <a:pt x="87" y="76"/>
                </a:lnTo>
                <a:lnTo>
                  <a:pt x="86" y="76"/>
                </a:lnTo>
                <a:lnTo>
                  <a:pt x="86" y="76"/>
                </a:lnTo>
                <a:lnTo>
                  <a:pt x="83" y="77"/>
                </a:lnTo>
                <a:lnTo>
                  <a:pt x="83" y="77"/>
                </a:lnTo>
                <a:lnTo>
                  <a:pt x="78" y="79"/>
                </a:lnTo>
                <a:lnTo>
                  <a:pt x="78" y="79"/>
                </a:lnTo>
                <a:lnTo>
                  <a:pt x="77" y="80"/>
                </a:lnTo>
                <a:lnTo>
                  <a:pt x="77" y="80"/>
                </a:lnTo>
                <a:lnTo>
                  <a:pt x="70" y="86"/>
                </a:lnTo>
                <a:lnTo>
                  <a:pt x="70" y="86"/>
                </a:lnTo>
                <a:lnTo>
                  <a:pt x="67" y="88"/>
                </a:lnTo>
                <a:lnTo>
                  <a:pt x="67" y="88"/>
                </a:lnTo>
                <a:lnTo>
                  <a:pt x="67" y="90"/>
                </a:lnTo>
                <a:lnTo>
                  <a:pt x="67" y="90"/>
                </a:lnTo>
                <a:lnTo>
                  <a:pt x="68" y="90"/>
                </a:lnTo>
                <a:lnTo>
                  <a:pt x="68" y="90"/>
                </a:lnTo>
                <a:lnTo>
                  <a:pt x="70" y="90"/>
                </a:lnTo>
                <a:lnTo>
                  <a:pt x="70" y="90"/>
                </a:lnTo>
                <a:lnTo>
                  <a:pt x="73" y="87"/>
                </a:lnTo>
                <a:lnTo>
                  <a:pt x="73" y="87"/>
                </a:lnTo>
                <a:lnTo>
                  <a:pt x="77" y="81"/>
                </a:lnTo>
                <a:lnTo>
                  <a:pt x="77" y="81"/>
                </a:lnTo>
                <a:lnTo>
                  <a:pt x="77" y="81"/>
                </a:lnTo>
                <a:lnTo>
                  <a:pt x="77" y="81"/>
                </a:lnTo>
                <a:lnTo>
                  <a:pt x="81" y="79"/>
                </a:lnTo>
                <a:lnTo>
                  <a:pt x="81" y="79"/>
                </a:lnTo>
                <a:lnTo>
                  <a:pt x="83" y="77"/>
                </a:lnTo>
                <a:lnTo>
                  <a:pt x="84" y="77"/>
                </a:lnTo>
                <a:lnTo>
                  <a:pt x="84" y="77"/>
                </a:lnTo>
                <a:lnTo>
                  <a:pt x="84" y="77"/>
                </a:lnTo>
                <a:lnTo>
                  <a:pt x="84" y="77"/>
                </a:lnTo>
                <a:lnTo>
                  <a:pt x="87" y="76"/>
                </a:lnTo>
                <a:lnTo>
                  <a:pt x="87" y="76"/>
                </a:lnTo>
                <a:close/>
                <a:moveTo>
                  <a:pt x="20" y="211"/>
                </a:moveTo>
                <a:lnTo>
                  <a:pt x="20" y="211"/>
                </a:lnTo>
                <a:lnTo>
                  <a:pt x="19" y="248"/>
                </a:lnTo>
                <a:lnTo>
                  <a:pt x="19" y="248"/>
                </a:lnTo>
                <a:lnTo>
                  <a:pt x="20" y="246"/>
                </a:lnTo>
                <a:lnTo>
                  <a:pt x="20" y="245"/>
                </a:lnTo>
                <a:lnTo>
                  <a:pt x="20" y="245"/>
                </a:lnTo>
                <a:lnTo>
                  <a:pt x="20" y="235"/>
                </a:lnTo>
                <a:lnTo>
                  <a:pt x="20" y="235"/>
                </a:lnTo>
                <a:lnTo>
                  <a:pt x="20" y="216"/>
                </a:lnTo>
                <a:lnTo>
                  <a:pt x="20" y="216"/>
                </a:lnTo>
                <a:lnTo>
                  <a:pt x="20" y="211"/>
                </a:lnTo>
                <a:lnTo>
                  <a:pt x="20" y="211"/>
                </a:lnTo>
                <a:close/>
                <a:moveTo>
                  <a:pt x="148" y="320"/>
                </a:moveTo>
                <a:lnTo>
                  <a:pt x="148" y="320"/>
                </a:lnTo>
                <a:lnTo>
                  <a:pt x="148" y="322"/>
                </a:lnTo>
                <a:lnTo>
                  <a:pt x="148" y="322"/>
                </a:lnTo>
                <a:lnTo>
                  <a:pt x="148" y="358"/>
                </a:lnTo>
                <a:lnTo>
                  <a:pt x="148" y="358"/>
                </a:lnTo>
                <a:lnTo>
                  <a:pt x="148" y="364"/>
                </a:lnTo>
                <a:lnTo>
                  <a:pt x="148" y="364"/>
                </a:lnTo>
                <a:lnTo>
                  <a:pt x="148" y="366"/>
                </a:lnTo>
                <a:lnTo>
                  <a:pt x="148" y="366"/>
                </a:lnTo>
                <a:lnTo>
                  <a:pt x="149" y="358"/>
                </a:lnTo>
                <a:lnTo>
                  <a:pt x="149" y="358"/>
                </a:lnTo>
                <a:lnTo>
                  <a:pt x="149" y="341"/>
                </a:lnTo>
                <a:lnTo>
                  <a:pt x="149" y="341"/>
                </a:lnTo>
                <a:lnTo>
                  <a:pt x="148" y="320"/>
                </a:lnTo>
                <a:lnTo>
                  <a:pt x="148" y="320"/>
                </a:lnTo>
                <a:close/>
                <a:moveTo>
                  <a:pt x="66" y="179"/>
                </a:moveTo>
                <a:lnTo>
                  <a:pt x="66" y="179"/>
                </a:lnTo>
                <a:lnTo>
                  <a:pt x="66" y="179"/>
                </a:lnTo>
                <a:lnTo>
                  <a:pt x="66" y="179"/>
                </a:lnTo>
                <a:lnTo>
                  <a:pt x="76" y="179"/>
                </a:lnTo>
                <a:lnTo>
                  <a:pt x="76" y="179"/>
                </a:lnTo>
                <a:lnTo>
                  <a:pt x="77" y="179"/>
                </a:lnTo>
                <a:lnTo>
                  <a:pt x="77" y="179"/>
                </a:lnTo>
                <a:lnTo>
                  <a:pt x="78" y="179"/>
                </a:lnTo>
                <a:lnTo>
                  <a:pt x="78" y="179"/>
                </a:lnTo>
                <a:lnTo>
                  <a:pt x="80" y="179"/>
                </a:lnTo>
                <a:lnTo>
                  <a:pt x="80" y="179"/>
                </a:lnTo>
                <a:lnTo>
                  <a:pt x="90" y="179"/>
                </a:lnTo>
                <a:lnTo>
                  <a:pt x="90" y="179"/>
                </a:lnTo>
                <a:lnTo>
                  <a:pt x="91" y="179"/>
                </a:lnTo>
                <a:lnTo>
                  <a:pt x="91" y="179"/>
                </a:lnTo>
                <a:lnTo>
                  <a:pt x="94" y="179"/>
                </a:lnTo>
                <a:lnTo>
                  <a:pt x="94" y="179"/>
                </a:lnTo>
                <a:lnTo>
                  <a:pt x="95" y="179"/>
                </a:lnTo>
                <a:lnTo>
                  <a:pt x="95" y="179"/>
                </a:lnTo>
                <a:lnTo>
                  <a:pt x="100" y="178"/>
                </a:lnTo>
                <a:lnTo>
                  <a:pt x="100" y="178"/>
                </a:lnTo>
                <a:lnTo>
                  <a:pt x="105" y="178"/>
                </a:lnTo>
                <a:lnTo>
                  <a:pt x="105" y="178"/>
                </a:lnTo>
                <a:lnTo>
                  <a:pt x="101" y="178"/>
                </a:lnTo>
                <a:lnTo>
                  <a:pt x="101" y="178"/>
                </a:lnTo>
                <a:lnTo>
                  <a:pt x="100" y="178"/>
                </a:lnTo>
                <a:lnTo>
                  <a:pt x="100" y="178"/>
                </a:lnTo>
                <a:lnTo>
                  <a:pt x="97" y="178"/>
                </a:lnTo>
                <a:lnTo>
                  <a:pt x="97" y="178"/>
                </a:lnTo>
                <a:lnTo>
                  <a:pt x="91" y="178"/>
                </a:lnTo>
                <a:lnTo>
                  <a:pt x="91" y="178"/>
                </a:lnTo>
                <a:lnTo>
                  <a:pt x="90" y="178"/>
                </a:lnTo>
                <a:lnTo>
                  <a:pt x="90" y="178"/>
                </a:lnTo>
                <a:lnTo>
                  <a:pt x="88" y="178"/>
                </a:lnTo>
                <a:lnTo>
                  <a:pt x="88" y="178"/>
                </a:lnTo>
                <a:lnTo>
                  <a:pt x="70" y="179"/>
                </a:lnTo>
                <a:lnTo>
                  <a:pt x="70" y="179"/>
                </a:lnTo>
                <a:lnTo>
                  <a:pt x="66" y="179"/>
                </a:lnTo>
                <a:lnTo>
                  <a:pt x="66" y="179"/>
                </a:lnTo>
                <a:close/>
                <a:moveTo>
                  <a:pt x="125" y="235"/>
                </a:moveTo>
                <a:lnTo>
                  <a:pt x="125" y="235"/>
                </a:lnTo>
                <a:lnTo>
                  <a:pt x="115" y="238"/>
                </a:lnTo>
                <a:lnTo>
                  <a:pt x="115" y="238"/>
                </a:lnTo>
                <a:lnTo>
                  <a:pt x="114" y="238"/>
                </a:lnTo>
                <a:lnTo>
                  <a:pt x="114" y="238"/>
                </a:lnTo>
                <a:lnTo>
                  <a:pt x="108" y="242"/>
                </a:lnTo>
                <a:lnTo>
                  <a:pt x="108" y="242"/>
                </a:lnTo>
                <a:lnTo>
                  <a:pt x="108" y="243"/>
                </a:lnTo>
                <a:lnTo>
                  <a:pt x="108" y="243"/>
                </a:lnTo>
                <a:lnTo>
                  <a:pt x="127" y="238"/>
                </a:lnTo>
                <a:lnTo>
                  <a:pt x="127" y="238"/>
                </a:lnTo>
                <a:lnTo>
                  <a:pt x="125" y="235"/>
                </a:lnTo>
                <a:lnTo>
                  <a:pt x="125" y="235"/>
                </a:lnTo>
                <a:close/>
                <a:moveTo>
                  <a:pt x="76" y="357"/>
                </a:moveTo>
                <a:lnTo>
                  <a:pt x="76" y="357"/>
                </a:lnTo>
                <a:lnTo>
                  <a:pt x="77" y="356"/>
                </a:lnTo>
                <a:lnTo>
                  <a:pt x="77" y="356"/>
                </a:lnTo>
                <a:lnTo>
                  <a:pt x="78" y="350"/>
                </a:lnTo>
                <a:lnTo>
                  <a:pt x="78" y="344"/>
                </a:lnTo>
                <a:lnTo>
                  <a:pt x="78" y="344"/>
                </a:lnTo>
                <a:lnTo>
                  <a:pt x="77" y="343"/>
                </a:lnTo>
                <a:lnTo>
                  <a:pt x="77" y="343"/>
                </a:lnTo>
                <a:lnTo>
                  <a:pt x="76" y="336"/>
                </a:lnTo>
                <a:lnTo>
                  <a:pt x="76" y="336"/>
                </a:lnTo>
                <a:lnTo>
                  <a:pt x="76" y="334"/>
                </a:lnTo>
                <a:lnTo>
                  <a:pt x="76" y="334"/>
                </a:lnTo>
                <a:lnTo>
                  <a:pt x="76" y="334"/>
                </a:lnTo>
                <a:lnTo>
                  <a:pt x="76" y="334"/>
                </a:lnTo>
                <a:lnTo>
                  <a:pt x="76" y="357"/>
                </a:lnTo>
                <a:lnTo>
                  <a:pt x="76" y="357"/>
                </a:lnTo>
                <a:close/>
                <a:moveTo>
                  <a:pt x="70" y="16"/>
                </a:moveTo>
                <a:lnTo>
                  <a:pt x="70" y="16"/>
                </a:lnTo>
                <a:lnTo>
                  <a:pt x="70" y="17"/>
                </a:lnTo>
                <a:lnTo>
                  <a:pt x="70" y="17"/>
                </a:lnTo>
                <a:lnTo>
                  <a:pt x="70" y="17"/>
                </a:lnTo>
                <a:lnTo>
                  <a:pt x="70" y="17"/>
                </a:lnTo>
                <a:lnTo>
                  <a:pt x="73" y="22"/>
                </a:lnTo>
                <a:lnTo>
                  <a:pt x="73" y="22"/>
                </a:lnTo>
                <a:lnTo>
                  <a:pt x="77" y="29"/>
                </a:lnTo>
                <a:lnTo>
                  <a:pt x="77" y="29"/>
                </a:lnTo>
                <a:lnTo>
                  <a:pt x="83" y="37"/>
                </a:lnTo>
                <a:lnTo>
                  <a:pt x="83" y="37"/>
                </a:lnTo>
                <a:lnTo>
                  <a:pt x="91" y="50"/>
                </a:lnTo>
                <a:lnTo>
                  <a:pt x="91" y="50"/>
                </a:lnTo>
                <a:lnTo>
                  <a:pt x="91" y="50"/>
                </a:lnTo>
                <a:lnTo>
                  <a:pt x="91" y="50"/>
                </a:lnTo>
                <a:lnTo>
                  <a:pt x="91" y="49"/>
                </a:lnTo>
                <a:lnTo>
                  <a:pt x="91" y="49"/>
                </a:lnTo>
                <a:lnTo>
                  <a:pt x="88" y="44"/>
                </a:lnTo>
                <a:lnTo>
                  <a:pt x="88" y="44"/>
                </a:lnTo>
                <a:lnTo>
                  <a:pt x="76" y="23"/>
                </a:lnTo>
                <a:lnTo>
                  <a:pt x="76" y="23"/>
                </a:lnTo>
                <a:lnTo>
                  <a:pt x="71" y="19"/>
                </a:lnTo>
                <a:lnTo>
                  <a:pt x="71" y="19"/>
                </a:lnTo>
                <a:lnTo>
                  <a:pt x="70" y="16"/>
                </a:lnTo>
                <a:lnTo>
                  <a:pt x="70" y="16"/>
                </a:lnTo>
                <a:close/>
                <a:moveTo>
                  <a:pt x="39" y="219"/>
                </a:moveTo>
                <a:lnTo>
                  <a:pt x="39" y="219"/>
                </a:lnTo>
                <a:lnTo>
                  <a:pt x="40" y="221"/>
                </a:lnTo>
                <a:lnTo>
                  <a:pt x="40" y="221"/>
                </a:lnTo>
                <a:lnTo>
                  <a:pt x="43" y="221"/>
                </a:lnTo>
                <a:lnTo>
                  <a:pt x="43" y="221"/>
                </a:lnTo>
                <a:lnTo>
                  <a:pt x="44" y="222"/>
                </a:lnTo>
                <a:lnTo>
                  <a:pt x="44" y="222"/>
                </a:lnTo>
                <a:lnTo>
                  <a:pt x="46" y="221"/>
                </a:lnTo>
                <a:lnTo>
                  <a:pt x="46" y="221"/>
                </a:lnTo>
                <a:lnTo>
                  <a:pt x="47" y="219"/>
                </a:lnTo>
                <a:lnTo>
                  <a:pt x="50" y="221"/>
                </a:lnTo>
                <a:lnTo>
                  <a:pt x="50" y="221"/>
                </a:lnTo>
                <a:lnTo>
                  <a:pt x="51" y="222"/>
                </a:lnTo>
                <a:lnTo>
                  <a:pt x="53" y="222"/>
                </a:lnTo>
                <a:lnTo>
                  <a:pt x="53" y="222"/>
                </a:lnTo>
                <a:lnTo>
                  <a:pt x="61" y="222"/>
                </a:lnTo>
                <a:lnTo>
                  <a:pt x="61" y="222"/>
                </a:lnTo>
                <a:lnTo>
                  <a:pt x="61" y="222"/>
                </a:lnTo>
                <a:lnTo>
                  <a:pt x="61" y="222"/>
                </a:lnTo>
                <a:lnTo>
                  <a:pt x="61" y="221"/>
                </a:lnTo>
                <a:lnTo>
                  <a:pt x="61" y="221"/>
                </a:lnTo>
                <a:lnTo>
                  <a:pt x="39" y="218"/>
                </a:lnTo>
                <a:lnTo>
                  <a:pt x="39" y="218"/>
                </a:lnTo>
                <a:lnTo>
                  <a:pt x="39" y="219"/>
                </a:lnTo>
                <a:lnTo>
                  <a:pt x="39" y="219"/>
                </a:lnTo>
                <a:close/>
                <a:moveTo>
                  <a:pt x="113" y="256"/>
                </a:moveTo>
                <a:lnTo>
                  <a:pt x="113" y="256"/>
                </a:lnTo>
                <a:lnTo>
                  <a:pt x="114" y="263"/>
                </a:lnTo>
                <a:lnTo>
                  <a:pt x="114" y="263"/>
                </a:lnTo>
                <a:lnTo>
                  <a:pt x="118" y="259"/>
                </a:lnTo>
                <a:lnTo>
                  <a:pt x="122" y="255"/>
                </a:lnTo>
                <a:lnTo>
                  <a:pt x="122" y="255"/>
                </a:lnTo>
                <a:lnTo>
                  <a:pt x="113" y="256"/>
                </a:lnTo>
                <a:lnTo>
                  <a:pt x="113" y="256"/>
                </a:lnTo>
                <a:close/>
                <a:moveTo>
                  <a:pt x="87" y="64"/>
                </a:moveTo>
                <a:lnTo>
                  <a:pt x="87" y="64"/>
                </a:lnTo>
                <a:lnTo>
                  <a:pt x="86" y="59"/>
                </a:lnTo>
                <a:lnTo>
                  <a:pt x="86" y="59"/>
                </a:lnTo>
                <a:lnTo>
                  <a:pt x="76" y="66"/>
                </a:lnTo>
                <a:lnTo>
                  <a:pt x="76" y="66"/>
                </a:lnTo>
                <a:lnTo>
                  <a:pt x="87" y="64"/>
                </a:lnTo>
                <a:lnTo>
                  <a:pt x="87" y="64"/>
                </a:lnTo>
                <a:close/>
                <a:moveTo>
                  <a:pt x="37" y="181"/>
                </a:moveTo>
                <a:lnTo>
                  <a:pt x="37" y="181"/>
                </a:lnTo>
                <a:lnTo>
                  <a:pt x="27" y="178"/>
                </a:lnTo>
                <a:lnTo>
                  <a:pt x="27" y="178"/>
                </a:lnTo>
                <a:lnTo>
                  <a:pt x="27" y="181"/>
                </a:lnTo>
                <a:lnTo>
                  <a:pt x="27" y="181"/>
                </a:lnTo>
                <a:lnTo>
                  <a:pt x="30" y="181"/>
                </a:lnTo>
                <a:lnTo>
                  <a:pt x="30" y="181"/>
                </a:lnTo>
                <a:lnTo>
                  <a:pt x="32" y="181"/>
                </a:lnTo>
                <a:lnTo>
                  <a:pt x="32" y="181"/>
                </a:lnTo>
                <a:lnTo>
                  <a:pt x="32" y="182"/>
                </a:lnTo>
                <a:lnTo>
                  <a:pt x="32" y="182"/>
                </a:lnTo>
                <a:lnTo>
                  <a:pt x="30" y="184"/>
                </a:lnTo>
                <a:lnTo>
                  <a:pt x="30" y="184"/>
                </a:lnTo>
                <a:lnTo>
                  <a:pt x="30" y="184"/>
                </a:lnTo>
                <a:lnTo>
                  <a:pt x="30" y="184"/>
                </a:lnTo>
                <a:lnTo>
                  <a:pt x="37" y="184"/>
                </a:lnTo>
                <a:lnTo>
                  <a:pt x="37" y="184"/>
                </a:lnTo>
                <a:lnTo>
                  <a:pt x="37" y="182"/>
                </a:lnTo>
                <a:lnTo>
                  <a:pt x="37" y="181"/>
                </a:lnTo>
                <a:lnTo>
                  <a:pt x="37" y="181"/>
                </a:lnTo>
                <a:close/>
                <a:moveTo>
                  <a:pt x="120" y="174"/>
                </a:moveTo>
                <a:lnTo>
                  <a:pt x="120" y="174"/>
                </a:lnTo>
                <a:lnTo>
                  <a:pt x="135" y="171"/>
                </a:lnTo>
                <a:lnTo>
                  <a:pt x="151" y="167"/>
                </a:lnTo>
                <a:lnTo>
                  <a:pt x="151" y="167"/>
                </a:lnTo>
                <a:lnTo>
                  <a:pt x="151" y="165"/>
                </a:lnTo>
                <a:lnTo>
                  <a:pt x="151" y="165"/>
                </a:lnTo>
                <a:lnTo>
                  <a:pt x="120" y="174"/>
                </a:lnTo>
                <a:lnTo>
                  <a:pt x="120" y="174"/>
                </a:lnTo>
                <a:close/>
                <a:moveTo>
                  <a:pt x="110" y="275"/>
                </a:moveTo>
                <a:lnTo>
                  <a:pt x="110" y="275"/>
                </a:lnTo>
                <a:lnTo>
                  <a:pt x="110" y="275"/>
                </a:lnTo>
                <a:lnTo>
                  <a:pt x="110" y="275"/>
                </a:lnTo>
                <a:lnTo>
                  <a:pt x="117" y="275"/>
                </a:lnTo>
                <a:lnTo>
                  <a:pt x="117" y="275"/>
                </a:lnTo>
                <a:lnTo>
                  <a:pt x="120" y="273"/>
                </a:lnTo>
                <a:lnTo>
                  <a:pt x="122" y="272"/>
                </a:lnTo>
                <a:lnTo>
                  <a:pt x="122" y="272"/>
                </a:lnTo>
                <a:lnTo>
                  <a:pt x="124" y="272"/>
                </a:lnTo>
                <a:lnTo>
                  <a:pt x="124" y="272"/>
                </a:lnTo>
                <a:lnTo>
                  <a:pt x="125" y="270"/>
                </a:lnTo>
                <a:lnTo>
                  <a:pt x="125" y="270"/>
                </a:lnTo>
                <a:lnTo>
                  <a:pt x="110" y="273"/>
                </a:lnTo>
                <a:lnTo>
                  <a:pt x="110" y="273"/>
                </a:lnTo>
                <a:lnTo>
                  <a:pt x="110" y="275"/>
                </a:lnTo>
                <a:lnTo>
                  <a:pt x="110" y="275"/>
                </a:lnTo>
                <a:close/>
                <a:moveTo>
                  <a:pt x="86" y="117"/>
                </a:moveTo>
                <a:lnTo>
                  <a:pt x="86" y="117"/>
                </a:lnTo>
                <a:lnTo>
                  <a:pt x="95" y="111"/>
                </a:lnTo>
                <a:lnTo>
                  <a:pt x="95" y="111"/>
                </a:lnTo>
                <a:lnTo>
                  <a:pt x="95" y="110"/>
                </a:lnTo>
                <a:lnTo>
                  <a:pt x="95" y="110"/>
                </a:lnTo>
                <a:lnTo>
                  <a:pt x="87" y="113"/>
                </a:lnTo>
                <a:lnTo>
                  <a:pt x="87" y="113"/>
                </a:lnTo>
                <a:lnTo>
                  <a:pt x="83" y="114"/>
                </a:lnTo>
                <a:lnTo>
                  <a:pt x="83" y="114"/>
                </a:lnTo>
                <a:lnTo>
                  <a:pt x="84" y="115"/>
                </a:lnTo>
                <a:lnTo>
                  <a:pt x="86" y="117"/>
                </a:lnTo>
                <a:lnTo>
                  <a:pt x="86" y="117"/>
                </a:lnTo>
                <a:close/>
                <a:moveTo>
                  <a:pt x="32" y="192"/>
                </a:moveTo>
                <a:lnTo>
                  <a:pt x="32" y="192"/>
                </a:lnTo>
                <a:lnTo>
                  <a:pt x="32" y="192"/>
                </a:lnTo>
                <a:lnTo>
                  <a:pt x="32" y="192"/>
                </a:lnTo>
                <a:lnTo>
                  <a:pt x="30" y="192"/>
                </a:lnTo>
                <a:lnTo>
                  <a:pt x="30" y="192"/>
                </a:lnTo>
                <a:lnTo>
                  <a:pt x="27" y="194"/>
                </a:lnTo>
                <a:lnTo>
                  <a:pt x="27" y="194"/>
                </a:lnTo>
                <a:lnTo>
                  <a:pt x="26" y="194"/>
                </a:lnTo>
                <a:lnTo>
                  <a:pt x="26" y="194"/>
                </a:lnTo>
                <a:lnTo>
                  <a:pt x="24" y="192"/>
                </a:lnTo>
                <a:lnTo>
                  <a:pt x="26" y="191"/>
                </a:lnTo>
                <a:lnTo>
                  <a:pt x="26" y="191"/>
                </a:lnTo>
                <a:lnTo>
                  <a:pt x="26" y="189"/>
                </a:lnTo>
                <a:lnTo>
                  <a:pt x="26" y="189"/>
                </a:lnTo>
                <a:lnTo>
                  <a:pt x="30" y="188"/>
                </a:lnTo>
                <a:lnTo>
                  <a:pt x="30" y="188"/>
                </a:lnTo>
                <a:lnTo>
                  <a:pt x="26" y="187"/>
                </a:lnTo>
                <a:lnTo>
                  <a:pt x="24" y="188"/>
                </a:lnTo>
                <a:lnTo>
                  <a:pt x="24" y="188"/>
                </a:lnTo>
                <a:lnTo>
                  <a:pt x="24" y="196"/>
                </a:lnTo>
                <a:lnTo>
                  <a:pt x="24" y="196"/>
                </a:lnTo>
                <a:lnTo>
                  <a:pt x="24" y="198"/>
                </a:lnTo>
                <a:lnTo>
                  <a:pt x="26" y="196"/>
                </a:lnTo>
                <a:lnTo>
                  <a:pt x="26" y="196"/>
                </a:lnTo>
                <a:lnTo>
                  <a:pt x="29" y="194"/>
                </a:lnTo>
                <a:lnTo>
                  <a:pt x="29" y="194"/>
                </a:lnTo>
                <a:lnTo>
                  <a:pt x="32" y="192"/>
                </a:lnTo>
                <a:lnTo>
                  <a:pt x="32" y="192"/>
                </a:lnTo>
                <a:close/>
                <a:moveTo>
                  <a:pt x="93" y="91"/>
                </a:moveTo>
                <a:lnTo>
                  <a:pt x="93" y="91"/>
                </a:lnTo>
                <a:lnTo>
                  <a:pt x="91" y="86"/>
                </a:lnTo>
                <a:lnTo>
                  <a:pt x="91" y="86"/>
                </a:lnTo>
                <a:lnTo>
                  <a:pt x="87" y="88"/>
                </a:lnTo>
                <a:lnTo>
                  <a:pt x="83" y="91"/>
                </a:lnTo>
                <a:lnTo>
                  <a:pt x="83" y="91"/>
                </a:lnTo>
                <a:lnTo>
                  <a:pt x="93" y="91"/>
                </a:lnTo>
                <a:lnTo>
                  <a:pt x="93" y="91"/>
                </a:lnTo>
                <a:close/>
                <a:moveTo>
                  <a:pt x="26" y="326"/>
                </a:moveTo>
                <a:lnTo>
                  <a:pt x="26" y="326"/>
                </a:lnTo>
                <a:lnTo>
                  <a:pt x="30" y="323"/>
                </a:lnTo>
                <a:lnTo>
                  <a:pt x="34" y="320"/>
                </a:lnTo>
                <a:lnTo>
                  <a:pt x="34" y="320"/>
                </a:lnTo>
                <a:lnTo>
                  <a:pt x="26" y="320"/>
                </a:lnTo>
                <a:lnTo>
                  <a:pt x="26" y="320"/>
                </a:lnTo>
                <a:lnTo>
                  <a:pt x="26" y="326"/>
                </a:lnTo>
                <a:lnTo>
                  <a:pt x="26" y="326"/>
                </a:lnTo>
                <a:close/>
                <a:moveTo>
                  <a:pt x="84" y="307"/>
                </a:moveTo>
                <a:lnTo>
                  <a:pt x="84" y="307"/>
                </a:lnTo>
                <a:lnTo>
                  <a:pt x="84" y="307"/>
                </a:lnTo>
                <a:lnTo>
                  <a:pt x="84" y="307"/>
                </a:lnTo>
                <a:lnTo>
                  <a:pt x="84" y="329"/>
                </a:lnTo>
                <a:lnTo>
                  <a:pt x="84" y="329"/>
                </a:lnTo>
                <a:lnTo>
                  <a:pt x="86" y="327"/>
                </a:lnTo>
                <a:lnTo>
                  <a:pt x="86" y="327"/>
                </a:lnTo>
                <a:lnTo>
                  <a:pt x="86" y="326"/>
                </a:lnTo>
                <a:lnTo>
                  <a:pt x="86" y="326"/>
                </a:lnTo>
                <a:lnTo>
                  <a:pt x="86" y="322"/>
                </a:lnTo>
                <a:lnTo>
                  <a:pt x="86" y="322"/>
                </a:lnTo>
                <a:lnTo>
                  <a:pt x="86" y="316"/>
                </a:lnTo>
                <a:lnTo>
                  <a:pt x="86" y="316"/>
                </a:lnTo>
                <a:lnTo>
                  <a:pt x="84" y="313"/>
                </a:lnTo>
                <a:lnTo>
                  <a:pt x="84" y="313"/>
                </a:lnTo>
                <a:lnTo>
                  <a:pt x="84" y="307"/>
                </a:lnTo>
                <a:lnTo>
                  <a:pt x="84" y="307"/>
                </a:lnTo>
                <a:close/>
                <a:moveTo>
                  <a:pt x="95" y="63"/>
                </a:moveTo>
                <a:lnTo>
                  <a:pt x="95" y="63"/>
                </a:lnTo>
                <a:lnTo>
                  <a:pt x="91" y="56"/>
                </a:lnTo>
                <a:lnTo>
                  <a:pt x="91" y="56"/>
                </a:lnTo>
                <a:lnTo>
                  <a:pt x="88" y="57"/>
                </a:lnTo>
                <a:lnTo>
                  <a:pt x="88" y="57"/>
                </a:lnTo>
                <a:lnTo>
                  <a:pt x="91" y="63"/>
                </a:lnTo>
                <a:lnTo>
                  <a:pt x="91" y="63"/>
                </a:lnTo>
                <a:lnTo>
                  <a:pt x="95" y="63"/>
                </a:lnTo>
                <a:lnTo>
                  <a:pt x="95" y="63"/>
                </a:lnTo>
                <a:close/>
                <a:moveTo>
                  <a:pt x="78" y="370"/>
                </a:moveTo>
                <a:lnTo>
                  <a:pt x="78" y="370"/>
                </a:lnTo>
                <a:lnTo>
                  <a:pt x="78" y="363"/>
                </a:lnTo>
                <a:lnTo>
                  <a:pt x="78" y="363"/>
                </a:lnTo>
                <a:lnTo>
                  <a:pt x="78" y="363"/>
                </a:lnTo>
                <a:lnTo>
                  <a:pt x="78" y="363"/>
                </a:lnTo>
                <a:lnTo>
                  <a:pt x="77" y="364"/>
                </a:lnTo>
                <a:lnTo>
                  <a:pt x="76" y="364"/>
                </a:lnTo>
                <a:lnTo>
                  <a:pt x="76" y="364"/>
                </a:lnTo>
                <a:lnTo>
                  <a:pt x="76" y="364"/>
                </a:lnTo>
                <a:lnTo>
                  <a:pt x="76" y="364"/>
                </a:lnTo>
                <a:lnTo>
                  <a:pt x="74" y="366"/>
                </a:lnTo>
                <a:lnTo>
                  <a:pt x="74" y="366"/>
                </a:lnTo>
                <a:lnTo>
                  <a:pt x="74" y="367"/>
                </a:lnTo>
                <a:lnTo>
                  <a:pt x="74" y="367"/>
                </a:lnTo>
                <a:lnTo>
                  <a:pt x="74" y="371"/>
                </a:lnTo>
                <a:lnTo>
                  <a:pt x="74" y="371"/>
                </a:lnTo>
                <a:lnTo>
                  <a:pt x="78" y="370"/>
                </a:lnTo>
                <a:lnTo>
                  <a:pt x="78" y="370"/>
                </a:lnTo>
                <a:close/>
                <a:moveTo>
                  <a:pt x="36" y="223"/>
                </a:moveTo>
                <a:lnTo>
                  <a:pt x="36" y="223"/>
                </a:lnTo>
                <a:lnTo>
                  <a:pt x="36" y="223"/>
                </a:lnTo>
                <a:lnTo>
                  <a:pt x="36" y="223"/>
                </a:lnTo>
                <a:lnTo>
                  <a:pt x="27" y="223"/>
                </a:lnTo>
                <a:lnTo>
                  <a:pt x="27" y="223"/>
                </a:lnTo>
                <a:lnTo>
                  <a:pt x="27" y="229"/>
                </a:lnTo>
                <a:lnTo>
                  <a:pt x="27" y="229"/>
                </a:lnTo>
                <a:lnTo>
                  <a:pt x="36" y="223"/>
                </a:lnTo>
                <a:lnTo>
                  <a:pt x="36" y="223"/>
                </a:lnTo>
                <a:close/>
                <a:moveTo>
                  <a:pt x="26" y="304"/>
                </a:moveTo>
                <a:lnTo>
                  <a:pt x="26" y="304"/>
                </a:lnTo>
                <a:lnTo>
                  <a:pt x="26" y="313"/>
                </a:lnTo>
                <a:lnTo>
                  <a:pt x="26" y="313"/>
                </a:lnTo>
                <a:lnTo>
                  <a:pt x="30" y="309"/>
                </a:lnTo>
                <a:lnTo>
                  <a:pt x="30" y="309"/>
                </a:lnTo>
                <a:lnTo>
                  <a:pt x="30" y="309"/>
                </a:lnTo>
                <a:lnTo>
                  <a:pt x="30" y="309"/>
                </a:lnTo>
                <a:lnTo>
                  <a:pt x="30" y="304"/>
                </a:lnTo>
                <a:lnTo>
                  <a:pt x="30" y="304"/>
                </a:lnTo>
                <a:lnTo>
                  <a:pt x="26" y="304"/>
                </a:lnTo>
                <a:lnTo>
                  <a:pt x="26" y="304"/>
                </a:lnTo>
                <a:close/>
                <a:moveTo>
                  <a:pt x="125" y="276"/>
                </a:moveTo>
                <a:lnTo>
                  <a:pt x="125" y="276"/>
                </a:lnTo>
                <a:lnTo>
                  <a:pt x="121" y="277"/>
                </a:lnTo>
                <a:lnTo>
                  <a:pt x="121" y="277"/>
                </a:lnTo>
                <a:lnTo>
                  <a:pt x="115" y="280"/>
                </a:lnTo>
                <a:lnTo>
                  <a:pt x="115" y="280"/>
                </a:lnTo>
                <a:lnTo>
                  <a:pt x="114" y="282"/>
                </a:lnTo>
                <a:lnTo>
                  <a:pt x="114" y="282"/>
                </a:lnTo>
                <a:lnTo>
                  <a:pt x="122" y="280"/>
                </a:lnTo>
                <a:lnTo>
                  <a:pt x="122" y="280"/>
                </a:lnTo>
                <a:lnTo>
                  <a:pt x="124" y="279"/>
                </a:lnTo>
                <a:lnTo>
                  <a:pt x="124" y="279"/>
                </a:lnTo>
                <a:lnTo>
                  <a:pt x="125" y="276"/>
                </a:lnTo>
                <a:lnTo>
                  <a:pt x="125" y="276"/>
                </a:lnTo>
                <a:close/>
                <a:moveTo>
                  <a:pt x="27" y="373"/>
                </a:moveTo>
                <a:lnTo>
                  <a:pt x="27" y="373"/>
                </a:lnTo>
                <a:lnTo>
                  <a:pt x="27" y="373"/>
                </a:lnTo>
                <a:lnTo>
                  <a:pt x="27" y="373"/>
                </a:lnTo>
                <a:lnTo>
                  <a:pt x="30" y="371"/>
                </a:lnTo>
                <a:lnTo>
                  <a:pt x="30" y="371"/>
                </a:lnTo>
                <a:lnTo>
                  <a:pt x="32" y="370"/>
                </a:lnTo>
                <a:lnTo>
                  <a:pt x="32" y="367"/>
                </a:lnTo>
                <a:lnTo>
                  <a:pt x="32" y="367"/>
                </a:lnTo>
                <a:lnTo>
                  <a:pt x="32" y="366"/>
                </a:lnTo>
                <a:lnTo>
                  <a:pt x="32" y="366"/>
                </a:lnTo>
                <a:lnTo>
                  <a:pt x="26" y="367"/>
                </a:lnTo>
                <a:lnTo>
                  <a:pt x="26" y="367"/>
                </a:lnTo>
                <a:lnTo>
                  <a:pt x="26" y="370"/>
                </a:lnTo>
                <a:lnTo>
                  <a:pt x="26" y="370"/>
                </a:lnTo>
                <a:lnTo>
                  <a:pt x="27" y="373"/>
                </a:lnTo>
                <a:lnTo>
                  <a:pt x="27" y="373"/>
                </a:lnTo>
                <a:close/>
                <a:moveTo>
                  <a:pt x="26" y="344"/>
                </a:moveTo>
                <a:lnTo>
                  <a:pt x="26" y="344"/>
                </a:lnTo>
                <a:lnTo>
                  <a:pt x="27" y="344"/>
                </a:lnTo>
                <a:lnTo>
                  <a:pt x="27" y="344"/>
                </a:lnTo>
                <a:lnTo>
                  <a:pt x="29" y="341"/>
                </a:lnTo>
                <a:lnTo>
                  <a:pt x="29" y="341"/>
                </a:lnTo>
                <a:lnTo>
                  <a:pt x="29" y="339"/>
                </a:lnTo>
                <a:lnTo>
                  <a:pt x="29" y="339"/>
                </a:lnTo>
                <a:lnTo>
                  <a:pt x="29" y="336"/>
                </a:lnTo>
                <a:lnTo>
                  <a:pt x="29" y="336"/>
                </a:lnTo>
                <a:lnTo>
                  <a:pt x="26" y="337"/>
                </a:lnTo>
                <a:lnTo>
                  <a:pt x="26" y="337"/>
                </a:lnTo>
                <a:lnTo>
                  <a:pt x="26" y="344"/>
                </a:lnTo>
                <a:lnTo>
                  <a:pt x="26" y="344"/>
                </a:lnTo>
                <a:close/>
                <a:moveTo>
                  <a:pt x="26" y="360"/>
                </a:moveTo>
                <a:lnTo>
                  <a:pt x="26" y="360"/>
                </a:lnTo>
                <a:lnTo>
                  <a:pt x="26" y="360"/>
                </a:lnTo>
                <a:lnTo>
                  <a:pt x="26" y="360"/>
                </a:lnTo>
                <a:lnTo>
                  <a:pt x="30" y="356"/>
                </a:lnTo>
                <a:lnTo>
                  <a:pt x="30" y="356"/>
                </a:lnTo>
                <a:lnTo>
                  <a:pt x="33" y="353"/>
                </a:lnTo>
                <a:lnTo>
                  <a:pt x="33" y="353"/>
                </a:lnTo>
                <a:lnTo>
                  <a:pt x="26" y="354"/>
                </a:lnTo>
                <a:lnTo>
                  <a:pt x="26" y="354"/>
                </a:lnTo>
                <a:lnTo>
                  <a:pt x="26" y="360"/>
                </a:lnTo>
                <a:lnTo>
                  <a:pt x="26" y="360"/>
                </a:lnTo>
                <a:close/>
                <a:moveTo>
                  <a:pt x="111" y="233"/>
                </a:moveTo>
                <a:lnTo>
                  <a:pt x="111" y="233"/>
                </a:lnTo>
                <a:lnTo>
                  <a:pt x="107" y="235"/>
                </a:lnTo>
                <a:lnTo>
                  <a:pt x="107" y="235"/>
                </a:lnTo>
                <a:lnTo>
                  <a:pt x="98" y="238"/>
                </a:lnTo>
                <a:lnTo>
                  <a:pt x="98" y="238"/>
                </a:lnTo>
                <a:lnTo>
                  <a:pt x="98" y="238"/>
                </a:lnTo>
                <a:lnTo>
                  <a:pt x="98" y="238"/>
                </a:lnTo>
                <a:lnTo>
                  <a:pt x="113" y="236"/>
                </a:lnTo>
                <a:lnTo>
                  <a:pt x="113" y="236"/>
                </a:lnTo>
                <a:lnTo>
                  <a:pt x="111" y="233"/>
                </a:lnTo>
                <a:lnTo>
                  <a:pt x="111" y="233"/>
                </a:lnTo>
                <a:close/>
                <a:moveTo>
                  <a:pt x="27" y="252"/>
                </a:moveTo>
                <a:lnTo>
                  <a:pt x="27" y="252"/>
                </a:lnTo>
                <a:lnTo>
                  <a:pt x="27" y="259"/>
                </a:lnTo>
                <a:lnTo>
                  <a:pt x="27" y="259"/>
                </a:lnTo>
                <a:lnTo>
                  <a:pt x="27" y="259"/>
                </a:lnTo>
                <a:lnTo>
                  <a:pt x="27" y="259"/>
                </a:lnTo>
                <a:lnTo>
                  <a:pt x="34" y="253"/>
                </a:lnTo>
                <a:lnTo>
                  <a:pt x="34" y="253"/>
                </a:lnTo>
                <a:lnTo>
                  <a:pt x="27" y="252"/>
                </a:lnTo>
                <a:lnTo>
                  <a:pt x="27" y="252"/>
                </a:lnTo>
                <a:close/>
                <a:moveTo>
                  <a:pt x="134" y="320"/>
                </a:moveTo>
                <a:lnTo>
                  <a:pt x="134" y="320"/>
                </a:lnTo>
                <a:lnTo>
                  <a:pt x="127" y="322"/>
                </a:lnTo>
                <a:lnTo>
                  <a:pt x="127" y="322"/>
                </a:lnTo>
                <a:lnTo>
                  <a:pt x="127" y="327"/>
                </a:lnTo>
                <a:lnTo>
                  <a:pt x="127" y="327"/>
                </a:lnTo>
                <a:lnTo>
                  <a:pt x="127" y="327"/>
                </a:lnTo>
                <a:lnTo>
                  <a:pt x="127" y="327"/>
                </a:lnTo>
                <a:lnTo>
                  <a:pt x="131" y="324"/>
                </a:lnTo>
                <a:lnTo>
                  <a:pt x="134" y="320"/>
                </a:lnTo>
                <a:lnTo>
                  <a:pt x="134" y="320"/>
                </a:lnTo>
                <a:close/>
                <a:moveTo>
                  <a:pt x="61" y="162"/>
                </a:moveTo>
                <a:lnTo>
                  <a:pt x="61" y="162"/>
                </a:lnTo>
                <a:lnTo>
                  <a:pt x="61" y="162"/>
                </a:lnTo>
                <a:lnTo>
                  <a:pt x="61" y="162"/>
                </a:lnTo>
                <a:lnTo>
                  <a:pt x="56" y="174"/>
                </a:lnTo>
                <a:lnTo>
                  <a:pt x="56" y="174"/>
                </a:lnTo>
                <a:lnTo>
                  <a:pt x="59" y="174"/>
                </a:lnTo>
                <a:lnTo>
                  <a:pt x="59" y="174"/>
                </a:lnTo>
                <a:lnTo>
                  <a:pt x="61" y="162"/>
                </a:lnTo>
                <a:lnTo>
                  <a:pt x="61" y="162"/>
                </a:lnTo>
                <a:close/>
                <a:moveTo>
                  <a:pt x="32" y="273"/>
                </a:moveTo>
                <a:lnTo>
                  <a:pt x="32" y="273"/>
                </a:lnTo>
                <a:lnTo>
                  <a:pt x="26" y="272"/>
                </a:lnTo>
                <a:lnTo>
                  <a:pt x="26" y="272"/>
                </a:lnTo>
                <a:lnTo>
                  <a:pt x="26" y="279"/>
                </a:lnTo>
                <a:lnTo>
                  <a:pt x="26" y="279"/>
                </a:lnTo>
                <a:lnTo>
                  <a:pt x="26" y="279"/>
                </a:lnTo>
                <a:lnTo>
                  <a:pt x="26" y="279"/>
                </a:lnTo>
                <a:lnTo>
                  <a:pt x="30" y="276"/>
                </a:lnTo>
                <a:lnTo>
                  <a:pt x="30" y="276"/>
                </a:lnTo>
                <a:lnTo>
                  <a:pt x="32" y="275"/>
                </a:lnTo>
                <a:lnTo>
                  <a:pt x="32" y="275"/>
                </a:lnTo>
                <a:lnTo>
                  <a:pt x="32" y="273"/>
                </a:lnTo>
                <a:lnTo>
                  <a:pt x="32" y="273"/>
                </a:lnTo>
                <a:close/>
                <a:moveTo>
                  <a:pt x="32" y="205"/>
                </a:moveTo>
                <a:lnTo>
                  <a:pt x="32" y="205"/>
                </a:lnTo>
                <a:lnTo>
                  <a:pt x="26" y="208"/>
                </a:lnTo>
                <a:lnTo>
                  <a:pt x="26" y="208"/>
                </a:lnTo>
                <a:lnTo>
                  <a:pt x="26" y="209"/>
                </a:lnTo>
                <a:lnTo>
                  <a:pt x="26" y="211"/>
                </a:lnTo>
                <a:lnTo>
                  <a:pt x="26" y="211"/>
                </a:lnTo>
                <a:lnTo>
                  <a:pt x="32" y="211"/>
                </a:lnTo>
                <a:lnTo>
                  <a:pt x="32" y="211"/>
                </a:lnTo>
                <a:lnTo>
                  <a:pt x="32" y="208"/>
                </a:lnTo>
                <a:lnTo>
                  <a:pt x="32" y="205"/>
                </a:lnTo>
                <a:lnTo>
                  <a:pt x="32" y="205"/>
                </a:lnTo>
                <a:close/>
                <a:moveTo>
                  <a:pt x="137" y="142"/>
                </a:moveTo>
                <a:lnTo>
                  <a:pt x="137" y="142"/>
                </a:lnTo>
                <a:lnTo>
                  <a:pt x="144" y="151"/>
                </a:lnTo>
                <a:lnTo>
                  <a:pt x="144" y="151"/>
                </a:lnTo>
                <a:lnTo>
                  <a:pt x="144" y="150"/>
                </a:lnTo>
                <a:lnTo>
                  <a:pt x="144" y="150"/>
                </a:lnTo>
                <a:lnTo>
                  <a:pt x="145" y="148"/>
                </a:lnTo>
                <a:lnTo>
                  <a:pt x="145" y="148"/>
                </a:lnTo>
                <a:lnTo>
                  <a:pt x="141" y="145"/>
                </a:lnTo>
                <a:lnTo>
                  <a:pt x="137" y="142"/>
                </a:lnTo>
                <a:lnTo>
                  <a:pt x="137" y="142"/>
                </a:lnTo>
                <a:close/>
                <a:moveTo>
                  <a:pt x="19" y="280"/>
                </a:moveTo>
                <a:lnTo>
                  <a:pt x="19" y="280"/>
                </a:lnTo>
                <a:lnTo>
                  <a:pt x="19" y="280"/>
                </a:lnTo>
                <a:lnTo>
                  <a:pt x="19" y="280"/>
                </a:lnTo>
                <a:lnTo>
                  <a:pt x="19" y="279"/>
                </a:lnTo>
                <a:lnTo>
                  <a:pt x="19" y="279"/>
                </a:lnTo>
                <a:lnTo>
                  <a:pt x="19" y="270"/>
                </a:lnTo>
                <a:lnTo>
                  <a:pt x="19" y="270"/>
                </a:lnTo>
                <a:lnTo>
                  <a:pt x="19" y="268"/>
                </a:lnTo>
                <a:lnTo>
                  <a:pt x="19" y="268"/>
                </a:lnTo>
                <a:lnTo>
                  <a:pt x="19" y="266"/>
                </a:lnTo>
                <a:lnTo>
                  <a:pt x="19" y="266"/>
                </a:lnTo>
                <a:lnTo>
                  <a:pt x="19" y="263"/>
                </a:lnTo>
                <a:lnTo>
                  <a:pt x="19" y="263"/>
                </a:lnTo>
                <a:lnTo>
                  <a:pt x="19" y="253"/>
                </a:lnTo>
                <a:lnTo>
                  <a:pt x="19" y="253"/>
                </a:lnTo>
                <a:lnTo>
                  <a:pt x="19" y="252"/>
                </a:lnTo>
                <a:lnTo>
                  <a:pt x="19" y="250"/>
                </a:lnTo>
                <a:lnTo>
                  <a:pt x="19" y="250"/>
                </a:lnTo>
                <a:lnTo>
                  <a:pt x="19" y="280"/>
                </a:lnTo>
                <a:lnTo>
                  <a:pt x="19" y="280"/>
                </a:lnTo>
                <a:close/>
                <a:moveTo>
                  <a:pt x="100" y="70"/>
                </a:moveTo>
                <a:lnTo>
                  <a:pt x="100" y="70"/>
                </a:lnTo>
                <a:lnTo>
                  <a:pt x="97" y="64"/>
                </a:lnTo>
                <a:lnTo>
                  <a:pt x="97" y="64"/>
                </a:lnTo>
                <a:lnTo>
                  <a:pt x="93" y="67"/>
                </a:lnTo>
                <a:lnTo>
                  <a:pt x="93" y="67"/>
                </a:lnTo>
                <a:lnTo>
                  <a:pt x="95" y="71"/>
                </a:lnTo>
                <a:lnTo>
                  <a:pt x="95" y="71"/>
                </a:lnTo>
                <a:lnTo>
                  <a:pt x="100" y="70"/>
                </a:lnTo>
                <a:lnTo>
                  <a:pt x="100" y="70"/>
                </a:lnTo>
                <a:close/>
                <a:moveTo>
                  <a:pt x="32" y="249"/>
                </a:moveTo>
                <a:lnTo>
                  <a:pt x="32" y="249"/>
                </a:lnTo>
                <a:lnTo>
                  <a:pt x="33" y="248"/>
                </a:lnTo>
                <a:lnTo>
                  <a:pt x="33" y="248"/>
                </a:lnTo>
                <a:lnTo>
                  <a:pt x="33" y="243"/>
                </a:lnTo>
                <a:lnTo>
                  <a:pt x="33" y="243"/>
                </a:lnTo>
                <a:lnTo>
                  <a:pt x="32" y="243"/>
                </a:lnTo>
                <a:lnTo>
                  <a:pt x="32" y="243"/>
                </a:lnTo>
                <a:lnTo>
                  <a:pt x="29" y="245"/>
                </a:lnTo>
                <a:lnTo>
                  <a:pt x="29" y="245"/>
                </a:lnTo>
                <a:lnTo>
                  <a:pt x="27" y="246"/>
                </a:lnTo>
                <a:lnTo>
                  <a:pt x="27" y="248"/>
                </a:lnTo>
                <a:lnTo>
                  <a:pt x="27" y="248"/>
                </a:lnTo>
                <a:lnTo>
                  <a:pt x="27" y="248"/>
                </a:lnTo>
                <a:lnTo>
                  <a:pt x="27" y="248"/>
                </a:lnTo>
                <a:lnTo>
                  <a:pt x="32" y="249"/>
                </a:lnTo>
                <a:lnTo>
                  <a:pt x="32" y="249"/>
                </a:lnTo>
                <a:close/>
                <a:moveTo>
                  <a:pt x="84" y="391"/>
                </a:moveTo>
                <a:lnTo>
                  <a:pt x="84" y="391"/>
                </a:lnTo>
                <a:lnTo>
                  <a:pt x="84" y="393"/>
                </a:lnTo>
                <a:lnTo>
                  <a:pt x="84" y="393"/>
                </a:lnTo>
                <a:lnTo>
                  <a:pt x="88" y="393"/>
                </a:lnTo>
                <a:lnTo>
                  <a:pt x="88" y="393"/>
                </a:lnTo>
                <a:lnTo>
                  <a:pt x="91" y="393"/>
                </a:lnTo>
                <a:lnTo>
                  <a:pt x="91" y="393"/>
                </a:lnTo>
                <a:lnTo>
                  <a:pt x="97" y="393"/>
                </a:lnTo>
                <a:lnTo>
                  <a:pt x="97" y="393"/>
                </a:lnTo>
                <a:lnTo>
                  <a:pt x="97" y="391"/>
                </a:lnTo>
                <a:lnTo>
                  <a:pt x="97" y="391"/>
                </a:lnTo>
                <a:lnTo>
                  <a:pt x="87" y="391"/>
                </a:lnTo>
                <a:lnTo>
                  <a:pt x="87" y="391"/>
                </a:lnTo>
                <a:lnTo>
                  <a:pt x="84" y="391"/>
                </a:lnTo>
                <a:lnTo>
                  <a:pt x="84" y="391"/>
                </a:lnTo>
                <a:close/>
                <a:moveTo>
                  <a:pt x="20" y="319"/>
                </a:moveTo>
                <a:lnTo>
                  <a:pt x="20" y="319"/>
                </a:lnTo>
                <a:lnTo>
                  <a:pt x="19" y="330"/>
                </a:lnTo>
                <a:lnTo>
                  <a:pt x="19" y="330"/>
                </a:lnTo>
                <a:lnTo>
                  <a:pt x="20" y="330"/>
                </a:lnTo>
                <a:lnTo>
                  <a:pt x="20" y="330"/>
                </a:lnTo>
                <a:lnTo>
                  <a:pt x="22" y="329"/>
                </a:lnTo>
                <a:lnTo>
                  <a:pt x="22" y="329"/>
                </a:lnTo>
                <a:lnTo>
                  <a:pt x="22" y="320"/>
                </a:lnTo>
                <a:lnTo>
                  <a:pt x="22" y="320"/>
                </a:lnTo>
                <a:lnTo>
                  <a:pt x="22" y="319"/>
                </a:lnTo>
                <a:lnTo>
                  <a:pt x="22" y="319"/>
                </a:lnTo>
                <a:lnTo>
                  <a:pt x="20" y="319"/>
                </a:lnTo>
                <a:lnTo>
                  <a:pt x="20" y="319"/>
                </a:lnTo>
                <a:close/>
                <a:moveTo>
                  <a:pt x="66" y="290"/>
                </a:moveTo>
                <a:lnTo>
                  <a:pt x="66" y="290"/>
                </a:lnTo>
                <a:lnTo>
                  <a:pt x="63" y="293"/>
                </a:lnTo>
                <a:lnTo>
                  <a:pt x="61" y="296"/>
                </a:lnTo>
                <a:lnTo>
                  <a:pt x="59" y="299"/>
                </a:lnTo>
                <a:lnTo>
                  <a:pt x="59" y="302"/>
                </a:lnTo>
                <a:lnTo>
                  <a:pt x="59" y="302"/>
                </a:lnTo>
                <a:lnTo>
                  <a:pt x="60" y="302"/>
                </a:lnTo>
                <a:lnTo>
                  <a:pt x="60" y="302"/>
                </a:lnTo>
                <a:lnTo>
                  <a:pt x="60" y="302"/>
                </a:lnTo>
                <a:lnTo>
                  <a:pt x="60" y="302"/>
                </a:lnTo>
                <a:lnTo>
                  <a:pt x="63" y="296"/>
                </a:lnTo>
                <a:lnTo>
                  <a:pt x="66" y="290"/>
                </a:lnTo>
                <a:lnTo>
                  <a:pt x="66" y="290"/>
                </a:lnTo>
                <a:close/>
                <a:moveTo>
                  <a:pt x="76" y="34"/>
                </a:moveTo>
                <a:lnTo>
                  <a:pt x="76" y="34"/>
                </a:lnTo>
                <a:lnTo>
                  <a:pt x="74" y="30"/>
                </a:lnTo>
                <a:lnTo>
                  <a:pt x="74" y="30"/>
                </a:lnTo>
                <a:lnTo>
                  <a:pt x="68" y="36"/>
                </a:lnTo>
                <a:lnTo>
                  <a:pt x="68" y="36"/>
                </a:lnTo>
                <a:lnTo>
                  <a:pt x="68" y="36"/>
                </a:lnTo>
                <a:lnTo>
                  <a:pt x="68" y="36"/>
                </a:lnTo>
                <a:lnTo>
                  <a:pt x="76" y="34"/>
                </a:lnTo>
                <a:lnTo>
                  <a:pt x="76" y="34"/>
                </a:lnTo>
                <a:close/>
                <a:moveTo>
                  <a:pt x="78" y="50"/>
                </a:moveTo>
                <a:lnTo>
                  <a:pt x="78" y="50"/>
                </a:lnTo>
                <a:lnTo>
                  <a:pt x="74" y="52"/>
                </a:lnTo>
                <a:lnTo>
                  <a:pt x="68" y="53"/>
                </a:lnTo>
                <a:lnTo>
                  <a:pt x="68" y="53"/>
                </a:lnTo>
                <a:lnTo>
                  <a:pt x="68" y="54"/>
                </a:lnTo>
                <a:lnTo>
                  <a:pt x="68" y="54"/>
                </a:lnTo>
                <a:lnTo>
                  <a:pt x="68" y="54"/>
                </a:lnTo>
                <a:lnTo>
                  <a:pt x="71" y="56"/>
                </a:lnTo>
                <a:lnTo>
                  <a:pt x="71" y="56"/>
                </a:lnTo>
                <a:lnTo>
                  <a:pt x="78" y="50"/>
                </a:lnTo>
                <a:lnTo>
                  <a:pt x="78" y="50"/>
                </a:lnTo>
                <a:close/>
                <a:moveTo>
                  <a:pt x="118" y="367"/>
                </a:moveTo>
                <a:lnTo>
                  <a:pt x="118" y="367"/>
                </a:lnTo>
                <a:lnTo>
                  <a:pt x="118" y="376"/>
                </a:lnTo>
                <a:lnTo>
                  <a:pt x="118" y="376"/>
                </a:lnTo>
                <a:lnTo>
                  <a:pt x="121" y="371"/>
                </a:lnTo>
                <a:lnTo>
                  <a:pt x="121" y="371"/>
                </a:lnTo>
                <a:lnTo>
                  <a:pt x="122" y="370"/>
                </a:lnTo>
                <a:lnTo>
                  <a:pt x="121" y="368"/>
                </a:lnTo>
                <a:lnTo>
                  <a:pt x="121" y="368"/>
                </a:lnTo>
                <a:lnTo>
                  <a:pt x="121" y="367"/>
                </a:lnTo>
                <a:lnTo>
                  <a:pt x="118" y="367"/>
                </a:lnTo>
                <a:lnTo>
                  <a:pt x="118" y="367"/>
                </a:lnTo>
                <a:close/>
                <a:moveTo>
                  <a:pt x="19" y="360"/>
                </a:moveTo>
                <a:lnTo>
                  <a:pt x="19" y="360"/>
                </a:lnTo>
                <a:lnTo>
                  <a:pt x="19" y="360"/>
                </a:lnTo>
                <a:lnTo>
                  <a:pt x="19" y="360"/>
                </a:lnTo>
                <a:lnTo>
                  <a:pt x="19" y="364"/>
                </a:lnTo>
                <a:lnTo>
                  <a:pt x="19" y="367"/>
                </a:lnTo>
                <a:lnTo>
                  <a:pt x="19" y="367"/>
                </a:lnTo>
                <a:lnTo>
                  <a:pt x="19" y="367"/>
                </a:lnTo>
                <a:lnTo>
                  <a:pt x="19" y="367"/>
                </a:lnTo>
                <a:lnTo>
                  <a:pt x="20" y="368"/>
                </a:lnTo>
                <a:lnTo>
                  <a:pt x="22" y="370"/>
                </a:lnTo>
                <a:lnTo>
                  <a:pt x="22" y="370"/>
                </a:lnTo>
                <a:lnTo>
                  <a:pt x="22" y="364"/>
                </a:lnTo>
                <a:lnTo>
                  <a:pt x="22" y="364"/>
                </a:lnTo>
                <a:lnTo>
                  <a:pt x="19" y="363"/>
                </a:lnTo>
                <a:lnTo>
                  <a:pt x="19" y="360"/>
                </a:lnTo>
                <a:lnTo>
                  <a:pt x="19" y="360"/>
                </a:lnTo>
                <a:close/>
                <a:moveTo>
                  <a:pt x="74" y="123"/>
                </a:moveTo>
                <a:lnTo>
                  <a:pt x="74" y="123"/>
                </a:lnTo>
                <a:lnTo>
                  <a:pt x="74" y="124"/>
                </a:lnTo>
                <a:lnTo>
                  <a:pt x="74" y="124"/>
                </a:lnTo>
                <a:lnTo>
                  <a:pt x="84" y="125"/>
                </a:lnTo>
                <a:lnTo>
                  <a:pt x="84" y="125"/>
                </a:lnTo>
                <a:lnTo>
                  <a:pt x="86" y="125"/>
                </a:lnTo>
                <a:lnTo>
                  <a:pt x="86" y="125"/>
                </a:lnTo>
                <a:lnTo>
                  <a:pt x="87" y="124"/>
                </a:lnTo>
                <a:lnTo>
                  <a:pt x="87" y="124"/>
                </a:lnTo>
                <a:lnTo>
                  <a:pt x="86" y="123"/>
                </a:lnTo>
                <a:lnTo>
                  <a:pt x="86" y="123"/>
                </a:lnTo>
                <a:lnTo>
                  <a:pt x="81" y="123"/>
                </a:lnTo>
                <a:lnTo>
                  <a:pt x="81" y="123"/>
                </a:lnTo>
                <a:lnTo>
                  <a:pt x="77" y="123"/>
                </a:lnTo>
                <a:lnTo>
                  <a:pt x="77" y="123"/>
                </a:lnTo>
                <a:lnTo>
                  <a:pt x="74" y="123"/>
                </a:lnTo>
                <a:lnTo>
                  <a:pt x="74" y="123"/>
                </a:lnTo>
                <a:close/>
                <a:moveTo>
                  <a:pt x="70" y="304"/>
                </a:moveTo>
                <a:lnTo>
                  <a:pt x="70" y="304"/>
                </a:lnTo>
                <a:lnTo>
                  <a:pt x="70" y="304"/>
                </a:lnTo>
                <a:lnTo>
                  <a:pt x="70" y="304"/>
                </a:lnTo>
                <a:lnTo>
                  <a:pt x="68" y="307"/>
                </a:lnTo>
                <a:lnTo>
                  <a:pt x="68" y="309"/>
                </a:lnTo>
                <a:lnTo>
                  <a:pt x="68" y="309"/>
                </a:lnTo>
                <a:lnTo>
                  <a:pt x="68" y="317"/>
                </a:lnTo>
                <a:lnTo>
                  <a:pt x="68" y="317"/>
                </a:lnTo>
                <a:lnTo>
                  <a:pt x="70" y="323"/>
                </a:lnTo>
                <a:lnTo>
                  <a:pt x="70" y="323"/>
                </a:lnTo>
                <a:lnTo>
                  <a:pt x="70" y="323"/>
                </a:lnTo>
                <a:lnTo>
                  <a:pt x="70" y="323"/>
                </a:lnTo>
                <a:lnTo>
                  <a:pt x="70" y="304"/>
                </a:lnTo>
                <a:lnTo>
                  <a:pt x="70" y="304"/>
                </a:lnTo>
                <a:close/>
                <a:moveTo>
                  <a:pt x="22" y="344"/>
                </a:moveTo>
                <a:lnTo>
                  <a:pt x="22" y="344"/>
                </a:lnTo>
                <a:lnTo>
                  <a:pt x="22" y="337"/>
                </a:lnTo>
                <a:lnTo>
                  <a:pt x="22" y="337"/>
                </a:lnTo>
                <a:lnTo>
                  <a:pt x="19" y="337"/>
                </a:lnTo>
                <a:lnTo>
                  <a:pt x="19" y="337"/>
                </a:lnTo>
                <a:lnTo>
                  <a:pt x="19" y="344"/>
                </a:lnTo>
                <a:lnTo>
                  <a:pt x="19" y="344"/>
                </a:lnTo>
                <a:lnTo>
                  <a:pt x="20" y="344"/>
                </a:lnTo>
                <a:lnTo>
                  <a:pt x="20" y="344"/>
                </a:lnTo>
                <a:lnTo>
                  <a:pt x="22" y="344"/>
                </a:lnTo>
                <a:lnTo>
                  <a:pt x="22" y="344"/>
                </a:lnTo>
                <a:close/>
                <a:moveTo>
                  <a:pt x="93" y="364"/>
                </a:moveTo>
                <a:lnTo>
                  <a:pt x="93" y="364"/>
                </a:lnTo>
                <a:lnTo>
                  <a:pt x="93" y="367"/>
                </a:lnTo>
                <a:lnTo>
                  <a:pt x="93" y="371"/>
                </a:lnTo>
                <a:lnTo>
                  <a:pt x="93" y="371"/>
                </a:lnTo>
                <a:lnTo>
                  <a:pt x="94" y="371"/>
                </a:lnTo>
                <a:lnTo>
                  <a:pt x="94" y="371"/>
                </a:lnTo>
                <a:lnTo>
                  <a:pt x="95" y="370"/>
                </a:lnTo>
                <a:lnTo>
                  <a:pt x="95" y="370"/>
                </a:lnTo>
                <a:lnTo>
                  <a:pt x="95" y="367"/>
                </a:lnTo>
                <a:lnTo>
                  <a:pt x="95" y="367"/>
                </a:lnTo>
                <a:lnTo>
                  <a:pt x="95" y="364"/>
                </a:lnTo>
                <a:lnTo>
                  <a:pt x="95" y="364"/>
                </a:lnTo>
                <a:lnTo>
                  <a:pt x="93" y="364"/>
                </a:lnTo>
                <a:lnTo>
                  <a:pt x="93" y="364"/>
                </a:lnTo>
                <a:close/>
                <a:moveTo>
                  <a:pt x="73" y="314"/>
                </a:moveTo>
                <a:lnTo>
                  <a:pt x="73" y="314"/>
                </a:lnTo>
                <a:lnTo>
                  <a:pt x="73" y="314"/>
                </a:lnTo>
                <a:lnTo>
                  <a:pt x="73" y="314"/>
                </a:lnTo>
                <a:lnTo>
                  <a:pt x="73" y="333"/>
                </a:lnTo>
                <a:lnTo>
                  <a:pt x="73" y="333"/>
                </a:lnTo>
                <a:lnTo>
                  <a:pt x="73" y="331"/>
                </a:lnTo>
                <a:lnTo>
                  <a:pt x="73" y="331"/>
                </a:lnTo>
                <a:lnTo>
                  <a:pt x="73" y="329"/>
                </a:lnTo>
                <a:lnTo>
                  <a:pt x="73" y="329"/>
                </a:lnTo>
                <a:lnTo>
                  <a:pt x="73" y="327"/>
                </a:lnTo>
                <a:lnTo>
                  <a:pt x="74" y="327"/>
                </a:lnTo>
                <a:lnTo>
                  <a:pt x="74" y="327"/>
                </a:lnTo>
                <a:lnTo>
                  <a:pt x="73" y="314"/>
                </a:lnTo>
                <a:lnTo>
                  <a:pt x="73" y="314"/>
                </a:lnTo>
                <a:close/>
                <a:moveTo>
                  <a:pt x="91" y="71"/>
                </a:moveTo>
                <a:lnTo>
                  <a:pt x="91" y="71"/>
                </a:lnTo>
                <a:lnTo>
                  <a:pt x="90" y="69"/>
                </a:lnTo>
                <a:lnTo>
                  <a:pt x="90" y="69"/>
                </a:lnTo>
                <a:lnTo>
                  <a:pt x="81" y="74"/>
                </a:lnTo>
                <a:lnTo>
                  <a:pt x="81" y="74"/>
                </a:lnTo>
                <a:lnTo>
                  <a:pt x="87" y="73"/>
                </a:lnTo>
                <a:lnTo>
                  <a:pt x="87" y="73"/>
                </a:lnTo>
                <a:lnTo>
                  <a:pt x="88" y="71"/>
                </a:lnTo>
                <a:lnTo>
                  <a:pt x="88" y="71"/>
                </a:lnTo>
                <a:lnTo>
                  <a:pt x="91" y="71"/>
                </a:lnTo>
                <a:lnTo>
                  <a:pt x="91" y="71"/>
                </a:lnTo>
                <a:close/>
                <a:moveTo>
                  <a:pt x="71" y="50"/>
                </a:moveTo>
                <a:lnTo>
                  <a:pt x="71" y="50"/>
                </a:lnTo>
                <a:lnTo>
                  <a:pt x="71" y="50"/>
                </a:lnTo>
                <a:lnTo>
                  <a:pt x="71" y="50"/>
                </a:lnTo>
                <a:lnTo>
                  <a:pt x="78" y="49"/>
                </a:lnTo>
                <a:lnTo>
                  <a:pt x="78" y="49"/>
                </a:lnTo>
                <a:lnTo>
                  <a:pt x="80" y="47"/>
                </a:lnTo>
                <a:lnTo>
                  <a:pt x="81" y="46"/>
                </a:lnTo>
                <a:lnTo>
                  <a:pt x="81" y="46"/>
                </a:lnTo>
                <a:lnTo>
                  <a:pt x="80" y="44"/>
                </a:lnTo>
                <a:lnTo>
                  <a:pt x="80" y="44"/>
                </a:lnTo>
                <a:lnTo>
                  <a:pt x="71" y="50"/>
                </a:lnTo>
                <a:lnTo>
                  <a:pt x="71" y="50"/>
                </a:lnTo>
                <a:close/>
                <a:moveTo>
                  <a:pt x="97" y="253"/>
                </a:moveTo>
                <a:lnTo>
                  <a:pt x="97" y="253"/>
                </a:lnTo>
                <a:lnTo>
                  <a:pt x="97" y="255"/>
                </a:lnTo>
                <a:lnTo>
                  <a:pt x="98" y="256"/>
                </a:lnTo>
                <a:lnTo>
                  <a:pt x="98" y="256"/>
                </a:lnTo>
                <a:lnTo>
                  <a:pt x="104" y="255"/>
                </a:lnTo>
                <a:lnTo>
                  <a:pt x="104" y="255"/>
                </a:lnTo>
                <a:lnTo>
                  <a:pt x="105" y="255"/>
                </a:lnTo>
                <a:lnTo>
                  <a:pt x="107" y="253"/>
                </a:lnTo>
                <a:lnTo>
                  <a:pt x="107" y="253"/>
                </a:lnTo>
                <a:lnTo>
                  <a:pt x="97" y="253"/>
                </a:lnTo>
                <a:lnTo>
                  <a:pt x="97" y="253"/>
                </a:lnTo>
                <a:close/>
                <a:moveTo>
                  <a:pt x="95" y="114"/>
                </a:moveTo>
                <a:lnTo>
                  <a:pt x="95" y="114"/>
                </a:lnTo>
                <a:lnTo>
                  <a:pt x="86" y="120"/>
                </a:lnTo>
                <a:lnTo>
                  <a:pt x="86" y="120"/>
                </a:lnTo>
                <a:lnTo>
                  <a:pt x="87" y="120"/>
                </a:lnTo>
                <a:lnTo>
                  <a:pt x="87" y="120"/>
                </a:lnTo>
                <a:lnTo>
                  <a:pt x="90" y="120"/>
                </a:lnTo>
                <a:lnTo>
                  <a:pt x="93" y="117"/>
                </a:lnTo>
                <a:lnTo>
                  <a:pt x="93" y="117"/>
                </a:lnTo>
                <a:lnTo>
                  <a:pt x="95" y="114"/>
                </a:lnTo>
                <a:lnTo>
                  <a:pt x="95" y="114"/>
                </a:lnTo>
                <a:close/>
                <a:moveTo>
                  <a:pt x="120" y="233"/>
                </a:moveTo>
                <a:lnTo>
                  <a:pt x="120" y="233"/>
                </a:lnTo>
                <a:lnTo>
                  <a:pt x="134" y="231"/>
                </a:lnTo>
                <a:lnTo>
                  <a:pt x="134" y="231"/>
                </a:lnTo>
                <a:lnTo>
                  <a:pt x="134" y="231"/>
                </a:lnTo>
                <a:lnTo>
                  <a:pt x="134" y="231"/>
                </a:lnTo>
                <a:lnTo>
                  <a:pt x="124" y="232"/>
                </a:lnTo>
                <a:lnTo>
                  <a:pt x="124" y="232"/>
                </a:lnTo>
                <a:lnTo>
                  <a:pt x="122" y="232"/>
                </a:lnTo>
                <a:lnTo>
                  <a:pt x="120" y="233"/>
                </a:lnTo>
                <a:lnTo>
                  <a:pt x="120" y="233"/>
                </a:lnTo>
                <a:close/>
                <a:moveTo>
                  <a:pt x="78" y="189"/>
                </a:moveTo>
                <a:lnTo>
                  <a:pt x="78" y="189"/>
                </a:lnTo>
                <a:lnTo>
                  <a:pt x="77" y="189"/>
                </a:lnTo>
                <a:lnTo>
                  <a:pt x="77" y="189"/>
                </a:lnTo>
                <a:lnTo>
                  <a:pt x="77" y="189"/>
                </a:lnTo>
                <a:lnTo>
                  <a:pt x="77" y="189"/>
                </a:lnTo>
                <a:lnTo>
                  <a:pt x="63" y="188"/>
                </a:lnTo>
                <a:lnTo>
                  <a:pt x="63" y="188"/>
                </a:lnTo>
                <a:lnTo>
                  <a:pt x="57" y="188"/>
                </a:lnTo>
                <a:lnTo>
                  <a:pt x="57" y="188"/>
                </a:lnTo>
                <a:lnTo>
                  <a:pt x="68" y="189"/>
                </a:lnTo>
                <a:lnTo>
                  <a:pt x="78" y="189"/>
                </a:lnTo>
                <a:lnTo>
                  <a:pt x="78" y="189"/>
                </a:lnTo>
                <a:close/>
                <a:moveTo>
                  <a:pt x="149" y="151"/>
                </a:moveTo>
                <a:lnTo>
                  <a:pt x="149" y="151"/>
                </a:lnTo>
                <a:lnTo>
                  <a:pt x="149" y="151"/>
                </a:lnTo>
                <a:lnTo>
                  <a:pt x="149" y="151"/>
                </a:lnTo>
                <a:lnTo>
                  <a:pt x="151" y="154"/>
                </a:lnTo>
                <a:lnTo>
                  <a:pt x="151" y="154"/>
                </a:lnTo>
                <a:lnTo>
                  <a:pt x="155" y="157"/>
                </a:lnTo>
                <a:lnTo>
                  <a:pt x="158" y="161"/>
                </a:lnTo>
                <a:lnTo>
                  <a:pt x="158" y="161"/>
                </a:lnTo>
                <a:lnTo>
                  <a:pt x="161" y="161"/>
                </a:lnTo>
                <a:lnTo>
                  <a:pt x="161" y="161"/>
                </a:lnTo>
                <a:lnTo>
                  <a:pt x="149" y="151"/>
                </a:lnTo>
                <a:lnTo>
                  <a:pt x="149" y="151"/>
                </a:lnTo>
                <a:close/>
                <a:moveTo>
                  <a:pt x="61" y="326"/>
                </a:moveTo>
                <a:lnTo>
                  <a:pt x="61" y="326"/>
                </a:lnTo>
                <a:lnTo>
                  <a:pt x="60" y="326"/>
                </a:lnTo>
                <a:lnTo>
                  <a:pt x="60" y="326"/>
                </a:lnTo>
                <a:lnTo>
                  <a:pt x="60" y="327"/>
                </a:lnTo>
                <a:lnTo>
                  <a:pt x="60" y="327"/>
                </a:lnTo>
                <a:lnTo>
                  <a:pt x="60" y="331"/>
                </a:lnTo>
                <a:lnTo>
                  <a:pt x="60" y="331"/>
                </a:lnTo>
                <a:lnTo>
                  <a:pt x="60" y="344"/>
                </a:lnTo>
                <a:lnTo>
                  <a:pt x="60" y="344"/>
                </a:lnTo>
                <a:lnTo>
                  <a:pt x="60" y="350"/>
                </a:lnTo>
                <a:lnTo>
                  <a:pt x="60" y="350"/>
                </a:lnTo>
                <a:lnTo>
                  <a:pt x="60" y="350"/>
                </a:lnTo>
                <a:lnTo>
                  <a:pt x="60" y="350"/>
                </a:lnTo>
                <a:lnTo>
                  <a:pt x="61" y="329"/>
                </a:lnTo>
                <a:lnTo>
                  <a:pt x="61" y="329"/>
                </a:lnTo>
                <a:lnTo>
                  <a:pt x="61" y="326"/>
                </a:lnTo>
                <a:lnTo>
                  <a:pt x="61" y="326"/>
                </a:lnTo>
                <a:close/>
                <a:moveTo>
                  <a:pt x="76" y="145"/>
                </a:moveTo>
                <a:lnTo>
                  <a:pt x="76" y="145"/>
                </a:lnTo>
                <a:lnTo>
                  <a:pt x="81" y="145"/>
                </a:lnTo>
                <a:lnTo>
                  <a:pt x="88" y="145"/>
                </a:lnTo>
                <a:lnTo>
                  <a:pt x="88" y="145"/>
                </a:lnTo>
                <a:lnTo>
                  <a:pt x="81" y="144"/>
                </a:lnTo>
                <a:lnTo>
                  <a:pt x="76" y="145"/>
                </a:lnTo>
                <a:lnTo>
                  <a:pt x="76" y="145"/>
                </a:lnTo>
                <a:close/>
                <a:moveTo>
                  <a:pt x="20" y="303"/>
                </a:moveTo>
                <a:lnTo>
                  <a:pt x="20" y="303"/>
                </a:lnTo>
                <a:lnTo>
                  <a:pt x="20" y="312"/>
                </a:lnTo>
                <a:lnTo>
                  <a:pt x="20" y="312"/>
                </a:lnTo>
                <a:lnTo>
                  <a:pt x="20" y="313"/>
                </a:lnTo>
                <a:lnTo>
                  <a:pt x="20" y="313"/>
                </a:lnTo>
                <a:lnTo>
                  <a:pt x="22" y="313"/>
                </a:lnTo>
                <a:lnTo>
                  <a:pt x="22" y="313"/>
                </a:lnTo>
                <a:lnTo>
                  <a:pt x="22" y="303"/>
                </a:lnTo>
                <a:lnTo>
                  <a:pt x="22" y="303"/>
                </a:lnTo>
                <a:lnTo>
                  <a:pt x="20" y="303"/>
                </a:lnTo>
                <a:lnTo>
                  <a:pt x="20" y="303"/>
                </a:lnTo>
                <a:close/>
                <a:moveTo>
                  <a:pt x="78" y="299"/>
                </a:moveTo>
                <a:lnTo>
                  <a:pt x="78" y="299"/>
                </a:lnTo>
                <a:lnTo>
                  <a:pt x="80" y="300"/>
                </a:lnTo>
                <a:lnTo>
                  <a:pt x="80" y="302"/>
                </a:lnTo>
                <a:lnTo>
                  <a:pt x="80" y="302"/>
                </a:lnTo>
                <a:lnTo>
                  <a:pt x="80" y="309"/>
                </a:lnTo>
                <a:lnTo>
                  <a:pt x="80" y="309"/>
                </a:lnTo>
                <a:lnTo>
                  <a:pt x="81" y="313"/>
                </a:lnTo>
                <a:lnTo>
                  <a:pt x="81" y="313"/>
                </a:lnTo>
                <a:lnTo>
                  <a:pt x="81" y="300"/>
                </a:lnTo>
                <a:lnTo>
                  <a:pt x="81" y="300"/>
                </a:lnTo>
                <a:lnTo>
                  <a:pt x="80" y="300"/>
                </a:lnTo>
                <a:lnTo>
                  <a:pt x="80" y="300"/>
                </a:lnTo>
                <a:lnTo>
                  <a:pt x="78" y="299"/>
                </a:lnTo>
                <a:lnTo>
                  <a:pt x="78" y="299"/>
                </a:lnTo>
                <a:lnTo>
                  <a:pt x="78" y="299"/>
                </a:lnTo>
                <a:lnTo>
                  <a:pt x="78" y="299"/>
                </a:lnTo>
                <a:close/>
                <a:moveTo>
                  <a:pt x="117" y="390"/>
                </a:moveTo>
                <a:lnTo>
                  <a:pt x="117" y="390"/>
                </a:lnTo>
                <a:lnTo>
                  <a:pt x="122" y="388"/>
                </a:lnTo>
                <a:lnTo>
                  <a:pt x="128" y="387"/>
                </a:lnTo>
                <a:lnTo>
                  <a:pt x="128" y="387"/>
                </a:lnTo>
                <a:lnTo>
                  <a:pt x="128" y="387"/>
                </a:lnTo>
                <a:lnTo>
                  <a:pt x="128" y="387"/>
                </a:lnTo>
                <a:lnTo>
                  <a:pt x="118" y="388"/>
                </a:lnTo>
                <a:lnTo>
                  <a:pt x="118" y="388"/>
                </a:lnTo>
                <a:lnTo>
                  <a:pt x="117" y="390"/>
                </a:lnTo>
                <a:lnTo>
                  <a:pt x="117" y="390"/>
                </a:lnTo>
                <a:close/>
                <a:moveTo>
                  <a:pt x="23" y="232"/>
                </a:moveTo>
                <a:lnTo>
                  <a:pt x="23" y="232"/>
                </a:lnTo>
                <a:lnTo>
                  <a:pt x="24" y="231"/>
                </a:lnTo>
                <a:lnTo>
                  <a:pt x="24" y="229"/>
                </a:lnTo>
                <a:lnTo>
                  <a:pt x="24" y="229"/>
                </a:lnTo>
                <a:lnTo>
                  <a:pt x="24" y="223"/>
                </a:lnTo>
                <a:lnTo>
                  <a:pt x="24" y="223"/>
                </a:lnTo>
                <a:lnTo>
                  <a:pt x="24" y="223"/>
                </a:lnTo>
                <a:lnTo>
                  <a:pt x="24" y="223"/>
                </a:lnTo>
                <a:lnTo>
                  <a:pt x="23" y="222"/>
                </a:lnTo>
                <a:lnTo>
                  <a:pt x="24" y="221"/>
                </a:lnTo>
                <a:lnTo>
                  <a:pt x="24" y="221"/>
                </a:lnTo>
                <a:lnTo>
                  <a:pt x="23" y="219"/>
                </a:lnTo>
                <a:lnTo>
                  <a:pt x="23" y="219"/>
                </a:lnTo>
                <a:lnTo>
                  <a:pt x="23" y="232"/>
                </a:lnTo>
                <a:lnTo>
                  <a:pt x="23" y="232"/>
                </a:lnTo>
                <a:close/>
                <a:moveTo>
                  <a:pt x="103" y="320"/>
                </a:moveTo>
                <a:lnTo>
                  <a:pt x="103" y="320"/>
                </a:lnTo>
                <a:lnTo>
                  <a:pt x="100" y="319"/>
                </a:lnTo>
                <a:lnTo>
                  <a:pt x="100" y="319"/>
                </a:lnTo>
                <a:lnTo>
                  <a:pt x="98" y="320"/>
                </a:lnTo>
                <a:lnTo>
                  <a:pt x="98" y="320"/>
                </a:lnTo>
                <a:lnTo>
                  <a:pt x="100" y="324"/>
                </a:lnTo>
                <a:lnTo>
                  <a:pt x="100" y="324"/>
                </a:lnTo>
                <a:lnTo>
                  <a:pt x="103" y="323"/>
                </a:lnTo>
                <a:lnTo>
                  <a:pt x="103" y="323"/>
                </a:lnTo>
                <a:lnTo>
                  <a:pt x="103" y="320"/>
                </a:lnTo>
                <a:lnTo>
                  <a:pt x="103" y="320"/>
                </a:lnTo>
                <a:close/>
                <a:moveTo>
                  <a:pt x="87" y="49"/>
                </a:moveTo>
                <a:lnTo>
                  <a:pt x="87" y="49"/>
                </a:lnTo>
                <a:lnTo>
                  <a:pt x="86" y="50"/>
                </a:lnTo>
                <a:lnTo>
                  <a:pt x="86" y="50"/>
                </a:lnTo>
                <a:lnTo>
                  <a:pt x="87" y="53"/>
                </a:lnTo>
                <a:lnTo>
                  <a:pt x="87" y="53"/>
                </a:lnTo>
                <a:lnTo>
                  <a:pt x="90" y="53"/>
                </a:lnTo>
                <a:lnTo>
                  <a:pt x="90" y="53"/>
                </a:lnTo>
                <a:lnTo>
                  <a:pt x="87" y="49"/>
                </a:lnTo>
                <a:lnTo>
                  <a:pt x="87" y="49"/>
                </a:lnTo>
                <a:close/>
                <a:moveTo>
                  <a:pt x="131" y="296"/>
                </a:moveTo>
                <a:lnTo>
                  <a:pt x="131" y="296"/>
                </a:lnTo>
                <a:lnTo>
                  <a:pt x="131" y="296"/>
                </a:lnTo>
                <a:lnTo>
                  <a:pt x="131" y="296"/>
                </a:lnTo>
                <a:lnTo>
                  <a:pt x="121" y="297"/>
                </a:lnTo>
                <a:lnTo>
                  <a:pt x="121" y="297"/>
                </a:lnTo>
                <a:lnTo>
                  <a:pt x="121" y="297"/>
                </a:lnTo>
                <a:lnTo>
                  <a:pt x="122" y="297"/>
                </a:lnTo>
                <a:lnTo>
                  <a:pt x="122" y="297"/>
                </a:lnTo>
                <a:lnTo>
                  <a:pt x="128" y="297"/>
                </a:lnTo>
                <a:lnTo>
                  <a:pt x="128" y="297"/>
                </a:lnTo>
                <a:lnTo>
                  <a:pt x="128" y="297"/>
                </a:lnTo>
                <a:lnTo>
                  <a:pt x="128" y="297"/>
                </a:lnTo>
                <a:lnTo>
                  <a:pt x="131" y="296"/>
                </a:lnTo>
                <a:lnTo>
                  <a:pt x="131" y="296"/>
                </a:lnTo>
                <a:close/>
                <a:moveTo>
                  <a:pt x="64" y="324"/>
                </a:moveTo>
                <a:lnTo>
                  <a:pt x="64" y="324"/>
                </a:lnTo>
                <a:lnTo>
                  <a:pt x="64" y="324"/>
                </a:lnTo>
                <a:lnTo>
                  <a:pt x="64" y="324"/>
                </a:lnTo>
                <a:lnTo>
                  <a:pt x="63" y="334"/>
                </a:lnTo>
                <a:lnTo>
                  <a:pt x="63" y="334"/>
                </a:lnTo>
                <a:lnTo>
                  <a:pt x="63" y="334"/>
                </a:lnTo>
                <a:lnTo>
                  <a:pt x="63" y="334"/>
                </a:lnTo>
                <a:lnTo>
                  <a:pt x="64" y="337"/>
                </a:lnTo>
                <a:lnTo>
                  <a:pt x="64" y="337"/>
                </a:lnTo>
                <a:lnTo>
                  <a:pt x="64" y="344"/>
                </a:lnTo>
                <a:lnTo>
                  <a:pt x="64" y="344"/>
                </a:lnTo>
                <a:lnTo>
                  <a:pt x="64" y="346"/>
                </a:lnTo>
                <a:lnTo>
                  <a:pt x="64" y="346"/>
                </a:lnTo>
                <a:lnTo>
                  <a:pt x="64" y="344"/>
                </a:lnTo>
                <a:lnTo>
                  <a:pt x="64" y="344"/>
                </a:lnTo>
                <a:lnTo>
                  <a:pt x="64" y="333"/>
                </a:lnTo>
                <a:lnTo>
                  <a:pt x="64" y="333"/>
                </a:lnTo>
                <a:lnTo>
                  <a:pt x="64" y="324"/>
                </a:lnTo>
                <a:lnTo>
                  <a:pt x="64" y="324"/>
                </a:lnTo>
                <a:close/>
                <a:moveTo>
                  <a:pt x="105" y="336"/>
                </a:moveTo>
                <a:lnTo>
                  <a:pt x="105" y="336"/>
                </a:lnTo>
                <a:lnTo>
                  <a:pt x="104" y="330"/>
                </a:lnTo>
                <a:lnTo>
                  <a:pt x="104" y="330"/>
                </a:lnTo>
                <a:lnTo>
                  <a:pt x="101" y="331"/>
                </a:lnTo>
                <a:lnTo>
                  <a:pt x="101" y="331"/>
                </a:lnTo>
                <a:lnTo>
                  <a:pt x="103" y="337"/>
                </a:lnTo>
                <a:lnTo>
                  <a:pt x="103" y="337"/>
                </a:lnTo>
                <a:lnTo>
                  <a:pt x="105" y="336"/>
                </a:lnTo>
                <a:lnTo>
                  <a:pt x="105" y="336"/>
                </a:lnTo>
                <a:close/>
                <a:moveTo>
                  <a:pt x="107" y="96"/>
                </a:moveTo>
                <a:lnTo>
                  <a:pt x="107" y="96"/>
                </a:lnTo>
                <a:lnTo>
                  <a:pt x="104" y="91"/>
                </a:lnTo>
                <a:lnTo>
                  <a:pt x="104" y="91"/>
                </a:lnTo>
                <a:lnTo>
                  <a:pt x="103" y="91"/>
                </a:lnTo>
                <a:lnTo>
                  <a:pt x="103" y="91"/>
                </a:lnTo>
                <a:lnTo>
                  <a:pt x="104" y="96"/>
                </a:lnTo>
                <a:lnTo>
                  <a:pt x="104" y="96"/>
                </a:lnTo>
                <a:lnTo>
                  <a:pt x="107" y="96"/>
                </a:lnTo>
                <a:lnTo>
                  <a:pt x="107" y="96"/>
                </a:lnTo>
                <a:close/>
                <a:moveTo>
                  <a:pt x="32" y="283"/>
                </a:moveTo>
                <a:lnTo>
                  <a:pt x="32" y="283"/>
                </a:lnTo>
                <a:lnTo>
                  <a:pt x="32" y="280"/>
                </a:lnTo>
                <a:lnTo>
                  <a:pt x="32" y="280"/>
                </a:lnTo>
                <a:lnTo>
                  <a:pt x="32" y="279"/>
                </a:lnTo>
                <a:lnTo>
                  <a:pt x="32" y="279"/>
                </a:lnTo>
                <a:lnTo>
                  <a:pt x="26" y="283"/>
                </a:lnTo>
                <a:lnTo>
                  <a:pt x="26" y="283"/>
                </a:lnTo>
                <a:lnTo>
                  <a:pt x="29" y="283"/>
                </a:lnTo>
                <a:lnTo>
                  <a:pt x="32" y="283"/>
                </a:lnTo>
                <a:lnTo>
                  <a:pt x="32" y="283"/>
                </a:lnTo>
                <a:close/>
                <a:moveTo>
                  <a:pt x="111" y="226"/>
                </a:moveTo>
                <a:lnTo>
                  <a:pt x="111" y="226"/>
                </a:lnTo>
                <a:lnTo>
                  <a:pt x="104" y="232"/>
                </a:lnTo>
                <a:lnTo>
                  <a:pt x="104" y="232"/>
                </a:lnTo>
                <a:lnTo>
                  <a:pt x="108" y="231"/>
                </a:lnTo>
                <a:lnTo>
                  <a:pt x="111" y="229"/>
                </a:lnTo>
                <a:lnTo>
                  <a:pt x="111" y="229"/>
                </a:lnTo>
                <a:lnTo>
                  <a:pt x="111" y="226"/>
                </a:lnTo>
                <a:lnTo>
                  <a:pt x="111" y="226"/>
                </a:lnTo>
                <a:close/>
                <a:moveTo>
                  <a:pt x="59" y="177"/>
                </a:moveTo>
                <a:lnTo>
                  <a:pt x="59" y="177"/>
                </a:lnTo>
                <a:lnTo>
                  <a:pt x="59" y="177"/>
                </a:lnTo>
                <a:lnTo>
                  <a:pt x="59" y="177"/>
                </a:lnTo>
                <a:lnTo>
                  <a:pt x="57" y="177"/>
                </a:lnTo>
                <a:lnTo>
                  <a:pt x="57" y="177"/>
                </a:lnTo>
                <a:lnTo>
                  <a:pt x="51" y="175"/>
                </a:lnTo>
                <a:lnTo>
                  <a:pt x="51" y="175"/>
                </a:lnTo>
                <a:lnTo>
                  <a:pt x="47" y="175"/>
                </a:lnTo>
                <a:lnTo>
                  <a:pt x="47" y="175"/>
                </a:lnTo>
                <a:lnTo>
                  <a:pt x="47" y="175"/>
                </a:lnTo>
                <a:lnTo>
                  <a:pt x="47" y="175"/>
                </a:lnTo>
                <a:lnTo>
                  <a:pt x="47" y="175"/>
                </a:lnTo>
                <a:lnTo>
                  <a:pt x="49" y="177"/>
                </a:lnTo>
                <a:lnTo>
                  <a:pt x="49" y="177"/>
                </a:lnTo>
                <a:lnTo>
                  <a:pt x="59" y="177"/>
                </a:lnTo>
                <a:lnTo>
                  <a:pt x="59" y="177"/>
                </a:lnTo>
                <a:lnTo>
                  <a:pt x="59" y="177"/>
                </a:lnTo>
                <a:lnTo>
                  <a:pt x="59" y="177"/>
                </a:lnTo>
                <a:close/>
                <a:moveTo>
                  <a:pt x="140" y="269"/>
                </a:moveTo>
                <a:lnTo>
                  <a:pt x="140" y="269"/>
                </a:lnTo>
                <a:lnTo>
                  <a:pt x="130" y="270"/>
                </a:lnTo>
                <a:lnTo>
                  <a:pt x="130" y="270"/>
                </a:lnTo>
                <a:lnTo>
                  <a:pt x="131" y="272"/>
                </a:lnTo>
                <a:lnTo>
                  <a:pt x="131" y="272"/>
                </a:lnTo>
                <a:lnTo>
                  <a:pt x="140" y="269"/>
                </a:lnTo>
                <a:lnTo>
                  <a:pt x="140" y="269"/>
                </a:lnTo>
                <a:close/>
                <a:moveTo>
                  <a:pt x="147" y="371"/>
                </a:moveTo>
                <a:lnTo>
                  <a:pt x="147" y="371"/>
                </a:lnTo>
                <a:lnTo>
                  <a:pt x="145" y="376"/>
                </a:lnTo>
                <a:lnTo>
                  <a:pt x="145" y="376"/>
                </a:lnTo>
                <a:lnTo>
                  <a:pt x="147" y="376"/>
                </a:lnTo>
                <a:lnTo>
                  <a:pt x="145" y="377"/>
                </a:lnTo>
                <a:lnTo>
                  <a:pt x="145" y="377"/>
                </a:lnTo>
                <a:lnTo>
                  <a:pt x="145" y="378"/>
                </a:lnTo>
                <a:lnTo>
                  <a:pt x="145" y="378"/>
                </a:lnTo>
                <a:lnTo>
                  <a:pt x="144" y="380"/>
                </a:lnTo>
                <a:lnTo>
                  <a:pt x="144" y="380"/>
                </a:lnTo>
                <a:lnTo>
                  <a:pt x="145" y="378"/>
                </a:lnTo>
                <a:lnTo>
                  <a:pt x="145" y="378"/>
                </a:lnTo>
                <a:lnTo>
                  <a:pt x="148" y="378"/>
                </a:lnTo>
                <a:lnTo>
                  <a:pt x="148" y="378"/>
                </a:lnTo>
                <a:lnTo>
                  <a:pt x="147" y="377"/>
                </a:lnTo>
                <a:lnTo>
                  <a:pt x="147" y="374"/>
                </a:lnTo>
                <a:lnTo>
                  <a:pt x="147" y="374"/>
                </a:lnTo>
                <a:lnTo>
                  <a:pt x="148" y="374"/>
                </a:lnTo>
                <a:lnTo>
                  <a:pt x="149" y="373"/>
                </a:lnTo>
                <a:lnTo>
                  <a:pt x="149" y="373"/>
                </a:lnTo>
                <a:lnTo>
                  <a:pt x="149" y="373"/>
                </a:lnTo>
                <a:lnTo>
                  <a:pt x="148" y="371"/>
                </a:lnTo>
                <a:lnTo>
                  <a:pt x="148" y="371"/>
                </a:lnTo>
                <a:lnTo>
                  <a:pt x="147" y="373"/>
                </a:lnTo>
                <a:lnTo>
                  <a:pt x="147" y="371"/>
                </a:lnTo>
                <a:lnTo>
                  <a:pt x="147" y="371"/>
                </a:lnTo>
                <a:close/>
                <a:moveTo>
                  <a:pt x="23" y="246"/>
                </a:moveTo>
                <a:lnTo>
                  <a:pt x="23" y="246"/>
                </a:lnTo>
                <a:lnTo>
                  <a:pt x="24" y="245"/>
                </a:lnTo>
                <a:lnTo>
                  <a:pt x="24" y="243"/>
                </a:lnTo>
                <a:lnTo>
                  <a:pt x="24" y="243"/>
                </a:lnTo>
                <a:lnTo>
                  <a:pt x="24" y="241"/>
                </a:lnTo>
                <a:lnTo>
                  <a:pt x="24" y="241"/>
                </a:lnTo>
                <a:lnTo>
                  <a:pt x="24" y="238"/>
                </a:lnTo>
                <a:lnTo>
                  <a:pt x="24" y="238"/>
                </a:lnTo>
                <a:lnTo>
                  <a:pt x="23" y="238"/>
                </a:lnTo>
                <a:lnTo>
                  <a:pt x="23" y="238"/>
                </a:lnTo>
                <a:lnTo>
                  <a:pt x="23" y="246"/>
                </a:lnTo>
                <a:lnTo>
                  <a:pt x="23" y="246"/>
                </a:lnTo>
                <a:close/>
                <a:moveTo>
                  <a:pt x="77" y="37"/>
                </a:moveTo>
                <a:lnTo>
                  <a:pt x="77" y="37"/>
                </a:lnTo>
                <a:lnTo>
                  <a:pt x="74" y="40"/>
                </a:lnTo>
                <a:lnTo>
                  <a:pt x="74" y="40"/>
                </a:lnTo>
                <a:lnTo>
                  <a:pt x="73" y="42"/>
                </a:lnTo>
                <a:lnTo>
                  <a:pt x="73" y="42"/>
                </a:lnTo>
                <a:lnTo>
                  <a:pt x="78" y="40"/>
                </a:lnTo>
                <a:lnTo>
                  <a:pt x="78" y="40"/>
                </a:lnTo>
                <a:lnTo>
                  <a:pt x="77" y="37"/>
                </a:lnTo>
                <a:lnTo>
                  <a:pt x="77" y="37"/>
                </a:lnTo>
                <a:close/>
                <a:moveTo>
                  <a:pt x="24" y="377"/>
                </a:moveTo>
                <a:lnTo>
                  <a:pt x="24" y="377"/>
                </a:lnTo>
                <a:lnTo>
                  <a:pt x="33" y="380"/>
                </a:lnTo>
                <a:lnTo>
                  <a:pt x="33" y="380"/>
                </a:lnTo>
                <a:lnTo>
                  <a:pt x="32" y="378"/>
                </a:lnTo>
                <a:lnTo>
                  <a:pt x="30" y="377"/>
                </a:lnTo>
                <a:lnTo>
                  <a:pt x="30" y="377"/>
                </a:lnTo>
                <a:lnTo>
                  <a:pt x="29" y="377"/>
                </a:lnTo>
                <a:lnTo>
                  <a:pt x="29" y="377"/>
                </a:lnTo>
                <a:lnTo>
                  <a:pt x="24" y="374"/>
                </a:lnTo>
                <a:lnTo>
                  <a:pt x="24" y="374"/>
                </a:lnTo>
                <a:lnTo>
                  <a:pt x="24" y="377"/>
                </a:lnTo>
                <a:lnTo>
                  <a:pt x="24" y="377"/>
                </a:lnTo>
                <a:close/>
                <a:moveTo>
                  <a:pt x="27" y="243"/>
                </a:moveTo>
                <a:lnTo>
                  <a:pt x="27" y="243"/>
                </a:lnTo>
                <a:lnTo>
                  <a:pt x="32" y="241"/>
                </a:lnTo>
                <a:lnTo>
                  <a:pt x="32" y="241"/>
                </a:lnTo>
                <a:lnTo>
                  <a:pt x="32" y="239"/>
                </a:lnTo>
                <a:lnTo>
                  <a:pt x="32" y="239"/>
                </a:lnTo>
                <a:lnTo>
                  <a:pt x="27" y="239"/>
                </a:lnTo>
                <a:lnTo>
                  <a:pt x="27" y="239"/>
                </a:lnTo>
                <a:lnTo>
                  <a:pt x="27" y="243"/>
                </a:lnTo>
                <a:lnTo>
                  <a:pt x="27" y="243"/>
                </a:lnTo>
                <a:close/>
                <a:moveTo>
                  <a:pt x="80" y="37"/>
                </a:moveTo>
                <a:lnTo>
                  <a:pt x="80" y="37"/>
                </a:lnTo>
                <a:lnTo>
                  <a:pt x="81" y="40"/>
                </a:lnTo>
                <a:lnTo>
                  <a:pt x="81" y="40"/>
                </a:lnTo>
                <a:lnTo>
                  <a:pt x="81" y="42"/>
                </a:lnTo>
                <a:lnTo>
                  <a:pt x="81" y="42"/>
                </a:lnTo>
                <a:lnTo>
                  <a:pt x="84" y="47"/>
                </a:lnTo>
                <a:lnTo>
                  <a:pt x="84" y="47"/>
                </a:lnTo>
                <a:lnTo>
                  <a:pt x="86" y="46"/>
                </a:lnTo>
                <a:lnTo>
                  <a:pt x="86" y="46"/>
                </a:lnTo>
                <a:lnTo>
                  <a:pt x="80" y="37"/>
                </a:lnTo>
                <a:lnTo>
                  <a:pt x="80" y="37"/>
                </a:lnTo>
                <a:close/>
                <a:moveTo>
                  <a:pt x="83" y="54"/>
                </a:moveTo>
                <a:lnTo>
                  <a:pt x="83" y="54"/>
                </a:lnTo>
                <a:lnTo>
                  <a:pt x="81" y="53"/>
                </a:lnTo>
                <a:lnTo>
                  <a:pt x="81" y="53"/>
                </a:lnTo>
                <a:lnTo>
                  <a:pt x="76" y="56"/>
                </a:lnTo>
                <a:lnTo>
                  <a:pt x="76" y="56"/>
                </a:lnTo>
                <a:lnTo>
                  <a:pt x="83" y="54"/>
                </a:lnTo>
                <a:lnTo>
                  <a:pt x="83" y="54"/>
                </a:lnTo>
                <a:close/>
                <a:moveTo>
                  <a:pt x="32" y="212"/>
                </a:moveTo>
                <a:lnTo>
                  <a:pt x="32" y="212"/>
                </a:lnTo>
                <a:lnTo>
                  <a:pt x="26" y="214"/>
                </a:lnTo>
                <a:lnTo>
                  <a:pt x="26" y="214"/>
                </a:lnTo>
                <a:lnTo>
                  <a:pt x="26" y="214"/>
                </a:lnTo>
                <a:lnTo>
                  <a:pt x="26" y="214"/>
                </a:lnTo>
                <a:lnTo>
                  <a:pt x="30" y="215"/>
                </a:lnTo>
                <a:lnTo>
                  <a:pt x="30" y="215"/>
                </a:lnTo>
                <a:lnTo>
                  <a:pt x="32" y="215"/>
                </a:lnTo>
                <a:lnTo>
                  <a:pt x="32" y="212"/>
                </a:lnTo>
                <a:lnTo>
                  <a:pt x="32" y="212"/>
                </a:lnTo>
                <a:close/>
                <a:moveTo>
                  <a:pt x="23" y="262"/>
                </a:moveTo>
                <a:lnTo>
                  <a:pt x="23" y="262"/>
                </a:lnTo>
                <a:lnTo>
                  <a:pt x="24" y="262"/>
                </a:lnTo>
                <a:lnTo>
                  <a:pt x="24" y="262"/>
                </a:lnTo>
                <a:lnTo>
                  <a:pt x="24" y="260"/>
                </a:lnTo>
                <a:lnTo>
                  <a:pt x="24" y="260"/>
                </a:lnTo>
                <a:lnTo>
                  <a:pt x="24" y="252"/>
                </a:lnTo>
                <a:lnTo>
                  <a:pt x="24" y="252"/>
                </a:lnTo>
                <a:lnTo>
                  <a:pt x="24" y="252"/>
                </a:lnTo>
                <a:lnTo>
                  <a:pt x="24" y="252"/>
                </a:lnTo>
                <a:lnTo>
                  <a:pt x="24" y="252"/>
                </a:lnTo>
                <a:lnTo>
                  <a:pt x="24" y="252"/>
                </a:lnTo>
                <a:lnTo>
                  <a:pt x="23" y="252"/>
                </a:lnTo>
                <a:lnTo>
                  <a:pt x="23" y="252"/>
                </a:lnTo>
                <a:lnTo>
                  <a:pt x="23" y="262"/>
                </a:lnTo>
                <a:lnTo>
                  <a:pt x="23" y="262"/>
                </a:lnTo>
                <a:close/>
                <a:moveTo>
                  <a:pt x="142" y="212"/>
                </a:moveTo>
                <a:lnTo>
                  <a:pt x="142" y="212"/>
                </a:lnTo>
                <a:lnTo>
                  <a:pt x="142" y="214"/>
                </a:lnTo>
                <a:lnTo>
                  <a:pt x="141" y="214"/>
                </a:lnTo>
                <a:lnTo>
                  <a:pt x="141" y="214"/>
                </a:lnTo>
                <a:lnTo>
                  <a:pt x="142" y="226"/>
                </a:lnTo>
                <a:lnTo>
                  <a:pt x="142" y="226"/>
                </a:lnTo>
                <a:lnTo>
                  <a:pt x="142" y="226"/>
                </a:lnTo>
                <a:lnTo>
                  <a:pt x="142" y="226"/>
                </a:lnTo>
                <a:lnTo>
                  <a:pt x="142" y="228"/>
                </a:lnTo>
                <a:lnTo>
                  <a:pt x="142" y="228"/>
                </a:lnTo>
                <a:lnTo>
                  <a:pt x="142" y="212"/>
                </a:lnTo>
                <a:lnTo>
                  <a:pt x="142" y="212"/>
                </a:lnTo>
                <a:close/>
                <a:moveTo>
                  <a:pt x="101" y="144"/>
                </a:moveTo>
                <a:lnTo>
                  <a:pt x="101" y="144"/>
                </a:lnTo>
                <a:lnTo>
                  <a:pt x="111" y="140"/>
                </a:lnTo>
                <a:lnTo>
                  <a:pt x="111" y="140"/>
                </a:lnTo>
                <a:lnTo>
                  <a:pt x="105" y="141"/>
                </a:lnTo>
                <a:lnTo>
                  <a:pt x="101" y="144"/>
                </a:lnTo>
                <a:lnTo>
                  <a:pt x="101" y="144"/>
                </a:lnTo>
                <a:close/>
                <a:moveTo>
                  <a:pt x="91" y="329"/>
                </a:moveTo>
                <a:lnTo>
                  <a:pt x="91" y="329"/>
                </a:lnTo>
                <a:lnTo>
                  <a:pt x="91" y="336"/>
                </a:lnTo>
                <a:lnTo>
                  <a:pt x="91" y="336"/>
                </a:lnTo>
                <a:lnTo>
                  <a:pt x="93" y="336"/>
                </a:lnTo>
                <a:lnTo>
                  <a:pt x="93" y="334"/>
                </a:lnTo>
                <a:lnTo>
                  <a:pt x="93" y="334"/>
                </a:lnTo>
                <a:lnTo>
                  <a:pt x="93" y="329"/>
                </a:lnTo>
                <a:lnTo>
                  <a:pt x="93" y="329"/>
                </a:lnTo>
                <a:lnTo>
                  <a:pt x="91" y="329"/>
                </a:lnTo>
                <a:lnTo>
                  <a:pt x="91" y="329"/>
                </a:lnTo>
                <a:lnTo>
                  <a:pt x="91" y="329"/>
                </a:lnTo>
                <a:lnTo>
                  <a:pt x="91" y="329"/>
                </a:lnTo>
                <a:close/>
                <a:moveTo>
                  <a:pt x="107" y="273"/>
                </a:moveTo>
                <a:lnTo>
                  <a:pt x="107" y="273"/>
                </a:lnTo>
                <a:lnTo>
                  <a:pt x="103" y="275"/>
                </a:lnTo>
                <a:lnTo>
                  <a:pt x="103" y="275"/>
                </a:lnTo>
                <a:lnTo>
                  <a:pt x="97" y="275"/>
                </a:lnTo>
                <a:lnTo>
                  <a:pt x="97" y="275"/>
                </a:lnTo>
                <a:lnTo>
                  <a:pt x="94" y="275"/>
                </a:lnTo>
                <a:lnTo>
                  <a:pt x="94" y="275"/>
                </a:lnTo>
                <a:lnTo>
                  <a:pt x="107" y="275"/>
                </a:lnTo>
                <a:lnTo>
                  <a:pt x="107" y="275"/>
                </a:lnTo>
                <a:lnTo>
                  <a:pt x="107" y="273"/>
                </a:lnTo>
                <a:lnTo>
                  <a:pt x="107" y="273"/>
                </a:lnTo>
                <a:close/>
                <a:moveTo>
                  <a:pt x="77" y="118"/>
                </a:moveTo>
                <a:lnTo>
                  <a:pt x="77" y="118"/>
                </a:lnTo>
                <a:lnTo>
                  <a:pt x="78" y="120"/>
                </a:lnTo>
                <a:lnTo>
                  <a:pt x="78" y="120"/>
                </a:lnTo>
                <a:lnTo>
                  <a:pt x="83" y="118"/>
                </a:lnTo>
                <a:lnTo>
                  <a:pt x="83" y="118"/>
                </a:lnTo>
                <a:lnTo>
                  <a:pt x="83" y="117"/>
                </a:lnTo>
                <a:lnTo>
                  <a:pt x="83" y="117"/>
                </a:lnTo>
                <a:lnTo>
                  <a:pt x="80" y="117"/>
                </a:lnTo>
                <a:lnTo>
                  <a:pt x="80" y="117"/>
                </a:lnTo>
                <a:lnTo>
                  <a:pt x="80" y="117"/>
                </a:lnTo>
                <a:lnTo>
                  <a:pt x="80" y="117"/>
                </a:lnTo>
                <a:lnTo>
                  <a:pt x="77" y="118"/>
                </a:lnTo>
                <a:lnTo>
                  <a:pt x="77" y="118"/>
                </a:lnTo>
                <a:close/>
                <a:moveTo>
                  <a:pt x="78" y="255"/>
                </a:moveTo>
                <a:lnTo>
                  <a:pt x="78" y="255"/>
                </a:lnTo>
                <a:lnTo>
                  <a:pt x="78" y="256"/>
                </a:lnTo>
                <a:lnTo>
                  <a:pt x="78" y="256"/>
                </a:lnTo>
                <a:lnTo>
                  <a:pt x="91" y="256"/>
                </a:lnTo>
                <a:lnTo>
                  <a:pt x="91" y="256"/>
                </a:lnTo>
                <a:lnTo>
                  <a:pt x="90" y="255"/>
                </a:lnTo>
                <a:lnTo>
                  <a:pt x="90" y="255"/>
                </a:lnTo>
                <a:lnTo>
                  <a:pt x="78" y="255"/>
                </a:lnTo>
                <a:lnTo>
                  <a:pt x="78" y="255"/>
                </a:lnTo>
                <a:close/>
                <a:moveTo>
                  <a:pt x="147" y="154"/>
                </a:moveTo>
                <a:lnTo>
                  <a:pt x="147" y="154"/>
                </a:lnTo>
                <a:lnTo>
                  <a:pt x="154" y="160"/>
                </a:lnTo>
                <a:lnTo>
                  <a:pt x="154" y="160"/>
                </a:lnTo>
                <a:lnTo>
                  <a:pt x="148" y="154"/>
                </a:lnTo>
                <a:lnTo>
                  <a:pt x="148" y="154"/>
                </a:lnTo>
                <a:lnTo>
                  <a:pt x="147" y="154"/>
                </a:lnTo>
                <a:lnTo>
                  <a:pt x="147" y="154"/>
                </a:lnTo>
                <a:close/>
                <a:moveTo>
                  <a:pt x="110" y="316"/>
                </a:moveTo>
                <a:lnTo>
                  <a:pt x="110" y="316"/>
                </a:lnTo>
                <a:lnTo>
                  <a:pt x="111" y="330"/>
                </a:lnTo>
                <a:lnTo>
                  <a:pt x="111" y="330"/>
                </a:lnTo>
                <a:lnTo>
                  <a:pt x="113" y="330"/>
                </a:lnTo>
                <a:lnTo>
                  <a:pt x="113" y="330"/>
                </a:lnTo>
                <a:lnTo>
                  <a:pt x="113" y="330"/>
                </a:lnTo>
                <a:lnTo>
                  <a:pt x="113" y="330"/>
                </a:lnTo>
                <a:lnTo>
                  <a:pt x="110" y="316"/>
                </a:lnTo>
                <a:lnTo>
                  <a:pt x="110" y="316"/>
                </a:lnTo>
                <a:close/>
                <a:moveTo>
                  <a:pt x="93" y="125"/>
                </a:moveTo>
                <a:lnTo>
                  <a:pt x="93" y="125"/>
                </a:lnTo>
                <a:lnTo>
                  <a:pt x="93" y="125"/>
                </a:lnTo>
                <a:lnTo>
                  <a:pt x="93" y="125"/>
                </a:lnTo>
                <a:lnTo>
                  <a:pt x="95" y="124"/>
                </a:lnTo>
                <a:lnTo>
                  <a:pt x="95" y="124"/>
                </a:lnTo>
                <a:lnTo>
                  <a:pt x="95" y="124"/>
                </a:lnTo>
                <a:lnTo>
                  <a:pt x="95" y="124"/>
                </a:lnTo>
                <a:lnTo>
                  <a:pt x="97" y="121"/>
                </a:lnTo>
                <a:lnTo>
                  <a:pt x="97" y="121"/>
                </a:lnTo>
                <a:lnTo>
                  <a:pt x="94" y="121"/>
                </a:lnTo>
                <a:lnTo>
                  <a:pt x="94" y="121"/>
                </a:lnTo>
                <a:lnTo>
                  <a:pt x="93" y="125"/>
                </a:lnTo>
                <a:lnTo>
                  <a:pt x="93" y="125"/>
                </a:lnTo>
                <a:close/>
                <a:moveTo>
                  <a:pt x="114" y="349"/>
                </a:moveTo>
                <a:lnTo>
                  <a:pt x="114" y="349"/>
                </a:lnTo>
                <a:lnTo>
                  <a:pt x="113" y="336"/>
                </a:lnTo>
                <a:lnTo>
                  <a:pt x="113" y="336"/>
                </a:lnTo>
                <a:lnTo>
                  <a:pt x="113" y="341"/>
                </a:lnTo>
                <a:lnTo>
                  <a:pt x="113" y="341"/>
                </a:lnTo>
                <a:lnTo>
                  <a:pt x="114" y="349"/>
                </a:lnTo>
                <a:lnTo>
                  <a:pt x="114" y="349"/>
                </a:lnTo>
                <a:close/>
                <a:moveTo>
                  <a:pt x="120" y="252"/>
                </a:moveTo>
                <a:lnTo>
                  <a:pt x="120" y="252"/>
                </a:lnTo>
                <a:lnTo>
                  <a:pt x="113" y="253"/>
                </a:lnTo>
                <a:lnTo>
                  <a:pt x="113" y="253"/>
                </a:lnTo>
                <a:lnTo>
                  <a:pt x="111" y="253"/>
                </a:lnTo>
                <a:lnTo>
                  <a:pt x="110" y="255"/>
                </a:lnTo>
                <a:lnTo>
                  <a:pt x="110" y="255"/>
                </a:lnTo>
                <a:lnTo>
                  <a:pt x="114" y="255"/>
                </a:lnTo>
                <a:lnTo>
                  <a:pt x="120" y="252"/>
                </a:lnTo>
                <a:lnTo>
                  <a:pt x="120" y="252"/>
                </a:lnTo>
                <a:close/>
                <a:moveTo>
                  <a:pt x="54" y="195"/>
                </a:moveTo>
                <a:lnTo>
                  <a:pt x="54" y="195"/>
                </a:lnTo>
                <a:lnTo>
                  <a:pt x="54" y="195"/>
                </a:lnTo>
                <a:lnTo>
                  <a:pt x="54" y="195"/>
                </a:lnTo>
                <a:lnTo>
                  <a:pt x="54" y="195"/>
                </a:lnTo>
                <a:lnTo>
                  <a:pt x="54" y="195"/>
                </a:lnTo>
                <a:lnTo>
                  <a:pt x="53" y="196"/>
                </a:lnTo>
                <a:lnTo>
                  <a:pt x="53" y="196"/>
                </a:lnTo>
                <a:lnTo>
                  <a:pt x="53" y="198"/>
                </a:lnTo>
                <a:lnTo>
                  <a:pt x="51" y="198"/>
                </a:lnTo>
                <a:lnTo>
                  <a:pt x="51" y="198"/>
                </a:lnTo>
                <a:lnTo>
                  <a:pt x="50" y="196"/>
                </a:lnTo>
                <a:lnTo>
                  <a:pt x="50" y="196"/>
                </a:lnTo>
                <a:lnTo>
                  <a:pt x="50" y="198"/>
                </a:lnTo>
                <a:lnTo>
                  <a:pt x="50" y="198"/>
                </a:lnTo>
                <a:lnTo>
                  <a:pt x="50" y="199"/>
                </a:lnTo>
                <a:lnTo>
                  <a:pt x="51" y="199"/>
                </a:lnTo>
                <a:lnTo>
                  <a:pt x="51" y="199"/>
                </a:lnTo>
                <a:lnTo>
                  <a:pt x="53" y="199"/>
                </a:lnTo>
                <a:lnTo>
                  <a:pt x="53" y="199"/>
                </a:lnTo>
                <a:lnTo>
                  <a:pt x="54" y="198"/>
                </a:lnTo>
                <a:lnTo>
                  <a:pt x="54" y="198"/>
                </a:lnTo>
                <a:lnTo>
                  <a:pt x="54" y="195"/>
                </a:lnTo>
                <a:lnTo>
                  <a:pt x="54" y="195"/>
                </a:lnTo>
                <a:close/>
                <a:moveTo>
                  <a:pt x="95" y="107"/>
                </a:moveTo>
                <a:lnTo>
                  <a:pt x="95" y="107"/>
                </a:lnTo>
                <a:lnTo>
                  <a:pt x="94" y="104"/>
                </a:lnTo>
                <a:lnTo>
                  <a:pt x="94" y="104"/>
                </a:lnTo>
                <a:lnTo>
                  <a:pt x="93" y="106"/>
                </a:lnTo>
                <a:lnTo>
                  <a:pt x="93" y="106"/>
                </a:lnTo>
                <a:lnTo>
                  <a:pt x="91" y="108"/>
                </a:lnTo>
                <a:lnTo>
                  <a:pt x="91" y="108"/>
                </a:lnTo>
                <a:lnTo>
                  <a:pt x="95" y="107"/>
                </a:lnTo>
                <a:lnTo>
                  <a:pt x="95" y="107"/>
                </a:lnTo>
                <a:close/>
                <a:moveTo>
                  <a:pt x="59" y="304"/>
                </a:moveTo>
                <a:lnTo>
                  <a:pt x="59" y="304"/>
                </a:lnTo>
                <a:lnTo>
                  <a:pt x="57" y="314"/>
                </a:lnTo>
                <a:lnTo>
                  <a:pt x="57" y="314"/>
                </a:lnTo>
                <a:lnTo>
                  <a:pt x="60" y="304"/>
                </a:lnTo>
                <a:lnTo>
                  <a:pt x="60" y="304"/>
                </a:lnTo>
                <a:lnTo>
                  <a:pt x="59" y="304"/>
                </a:lnTo>
                <a:lnTo>
                  <a:pt x="59" y="304"/>
                </a:lnTo>
                <a:close/>
                <a:moveTo>
                  <a:pt x="70" y="22"/>
                </a:moveTo>
                <a:lnTo>
                  <a:pt x="70" y="22"/>
                </a:lnTo>
                <a:lnTo>
                  <a:pt x="67" y="19"/>
                </a:lnTo>
                <a:lnTo>
                  <a:pt x="67" y="19"/>
                </a:lnTo>
                <a:lnTo>
                  <a:pt x="64" y="23"/>
                </a:lnTo>
                <a:lnTo>
                  <a:pt x="64" y="23"/>
                </a:lnTo>
                <a:lnTo>
                  <a:pt x="70" y="22"/>
                </a:lnTo>
                <a:lnTo>
                  <a:pt x="70" y="22"/>
                </a:lnTo>
                <a:close/>
                <a:moveTo>
                  <a:pt x="39" y="189"/>
                </a:moveTo>
                <a:lnTo>
                  <a:pt x="39" y="189"/>
                </a:lnTo>
                <a:lnTo>
                  <a:pt x="37" y="189"/>
                </a:lnTo>
                <a:lnTo>
                  <a:pt x="37" y="189"/>
                </a:lnTo>
                <a:lnTo>
                  <a:pt x="34" y="188"/>
                </a:lnTo>
                <a:lnTo>
                  <a:pt x="34" y="188"/>
                </a:lnTo>
                <a:lnTo>
                  <a:pt x="33" y="188"/>
                </a:lnTo>
                <a:lnTo>
                  <a:pt x="32" y="189"/>
                </a:lnTo>
                <a:lnTo>
                  <a:pt x="32" y="189"/>
                </a:lnTo>
                <a:lnTo>
                  <a:pt x="30" y="189"/>
                </a:lnTo>
                <a:lnTo>
                  <a:pt x="30" y="189"/>
                </a:lnTo>
                <a:lnTo>
                  <a:pt x="30" y="191"/>
                </a:lnTo>
                <a:lnTo>
                  <a:pt x="30" y="191"/>
                </a:lnTo>
                <a:lnTo>
                  <a:pt x="36" y="189"/>
                </a:lnTo>
                <a:lnTo>
                  <a:pt x="36" y="189"/>
                </a:lnTo>
                <a:lnTo>
                  <a:pt x="39" y="189"/>
                </a:lnTo>
                <a:lnTo>
                  <a:pt x="39" y="189"/>
                </a:lnTo>
                <a:close/>
                <a:moveTo>
                  <a:pt x="142" y="198"/>
                </a:moveTo>
                <a:lnTo>
                  <a:pt x="142" y="198"/>
                </a:lnTo>
                <a:lnTo>
                  <a:pt x="142" y="198"/>
                </a:lnTo>
                <a:lnTo>
                  <a:pt x="141" y="199"/>
                </a:lnTo>
                <a:lnTo>
                  <a:pt x="141" y="199"/>
                </a:lnTo>
                <a:lnTo>
                  <a:pt x="141" y="209"/>
                </a:lnTo>
                <a:lnTo>
                  <a:pt x="141" y="209"/>
                </a:lnTo>
                <a:lnTo>
                  <a:pt x="142" y="209"/>
                </a:lnTo>
                <a:lnTo>
                  <a:pt x="142" y="209"/>
                </a:lnTo>
                <a:lnTo>
                  <a:pt x="142" y="209"/>
                </a:lnTo>
                <a:lnTo>
                  <a:pt x="142" y="209"/>
                </a:lnTo>
                <a:lnTo>
                  <a:pt x="142" y="209"/>
                </a:lnTo>
                <a:lnTo>
                  <a:pt x="142" y="199"/>
                </a:lnTo>
                <a:lnTo>
                  <a:pt x="142" y="199"/>
                </a:lnTo>
                <a:lnTo>
                  <a:pt x="142" y="198"/>
                </a:lnTo>
                <a:lnTo>
                  <a:pt x="142" y="198"/>
                </a:lnTo>
                <a:close/>
                <a:moveTo>
                  <a:pt x="33" y="383"/>
                </a:moveTo>
                <a:lnTo>
                  <a:pt x="33" y="383"/>
                </a:lnTo>
                <a:lnTo>
                  <a:pt x="33" y="383"/>
                </a:lnTo>
                <a:lnTo>
                  <a:pt x="33" y="383"/>
                </a:lnTo>
                <a:lnTo>
                  <a:pt x="33" y="383"/>
                </a:lnTo>
                <a:lnTo>
                  <a:pt x="33" y="383"/>
                </a:lnTo>
                <a:lnTo>
                  <a:pt x="24" y="378"/>
                </a:lnTo>
                <a:lnTo>
                  <a:pt x="24" y="378"/>
                </a:lnTo>
                <a:lnTo>
                  <a:pt x="24" y="378"/>
                </a:lnTo>
                <a:lnTo>
                  <a:pt x="24" y="378"/>
                </a:lnTo>
                <a:lnTo>
                  <a:pt x="24" y="378"/>
                </a:lnTo>
                <a:lnTo>
                  <a:pt x="24" y="378"/>
                </a:lnTo>
                <a:lnTo>
                  <a:pt x="26" y="380"/>
                </a:lnTo>
                <a:lnTo>
                  <a:pt x="29" y="381"/>
                </a:lnTo>
                <a:lnTo>
                  <a:pt x="29" y="381"/>
                </a:lnTo>
                <a:lnTo>
                  <a:pt x="30" y="381"/>
                </a:lnTo>
                <a:lnTo>
                  <a:pt x="32" y="383"/>
                </a:lnTo>
                <a:lnTo>
                  <a:pt x="32" y="383"/>
                </a:lnTo>
                <a:lnTo>
                  <a:pt x="32" y="383"/>
                </a:lnTo>
                <a:lnTo>
                  <a:pt x="32" y="383"/>
                </a:lnTo>
                <a:lnTo>
                  <a:pt x="33" y="383"/>
                </a:lnTo>
                <a:lnTo>
                  <a:pt x="33" y="383"/>
                </a:lnTo>
                <a:close/>
                <a:moveTo>
                  <a:pt x="93" y="347"/>
                </a:moveTo>
                <a:lnTo>
                  <a:pt x="93" y="347"/>
                </a:lnTo>
                <a:lnTo>
                  <a:pt x="94" y="346"/>
                </a:lnTo>
                <a:lnTo>
                  <a:pt x="94" y="346"/>
                </a:lnTo>
                <a:lnTo>
                  <a:pt x="94" y="343"/>
                </a:lnTo>
                <a:lnTo>
                  <a:pt x="94" y="343"/>
                </a:lnTo>
                <a:lnTo>
                  <a:pt x="94" y="341"/>
                </a:lnTo>
                <a:lnTo>
                  <a:pt x="94" y="341"/>
                </a:lnTo>
                <a:lnTo>
                  <a:pt x="93" y="341"/>
                </a:lnTo>
                <a:lnTo>
                  <a:pt x="93" y="341"/>
                </a:lnTo>
                <a:lnTo>
                  <a:pt x="93" y="347"/>
                </a:lnTo>
                <a:lnTo>
                  <a:pt x="93" y="347"/>
                </a:lnTo>
                <a:close/>
                <a:moveTo>
                  <a:pt x="19" y="353"/>
                </a:moveTo>
                <a:lnTo>
                  <a:pt x="19" y="353"/>
                </a:lnTo>
                <a:lnTo>
                  <a:pt x="19" y="356"/>
                </a:lnTo>
                <a:lnTo>
                  <a:pt x="19" y="357"/>
                </a:lnTo>
                <a:lnTo>
                  <a:pt x="19" y="357"/>
                </a:lnTo>
                <a:lnTo>
                  <a:pt x="22" y="358"/>
                </a:lnTo>
                <a:lnTo>
                  <a:pt x="22" y="358"/>
                </a:lnTo>
                <a:lnTo>
                  <a:pt x="22" y="354"/>
                </a:lnTo>
                <a:lnTo>
                  <a:pt x="22" y="354"/>
                </a:lnTo>
                <a:lnTo>
                  <a:pt x="19" y="353"/>
                </a:lnTo>
                <a:lnTo>
                  <a:pt x="19" y="353"/>
                </a:lnTo>
                <a:close/>
                <a:moveTo>
                  <a:pt x="94" y="297"/>
                </a:moveTo>
                <a:lnTo>
                  <a:pt x="94" y="297"/>
                </a:lnTo>
                <a:lnTo>
                  <a:pt x="91" y="299"/>
                </a:lnTo>
                <a:lnTo>
                  <a:pt x="91" y="299"/>
                </a:lnTo>
                <a:lnTo>
                  <a:pt x="91" y="300"/>
                </a:lnTo>
                <a:lnTo>
                  <a:pt x="91" y="300"/>
                </a:lnTo>
                <a:lnTo>
                  <a:pt x="95" y="299"/>
                </a:lnTo>
                <a:lnTo>
                  <a:pt x="95" y="299"/>
                </a:lnTo>
                <a:lnTo>
                  <a:pt x="94" y="297"/>
                </a:lnTo>
                <a:lnTo>
                  <a:pt x="94" y="297"/>
                </a:lnTo>
                <a:close/>
                <a:moveTo>
                  <a:pt x="86" y="283"/>
                </a:moveTo>
                <a:lnTo>
                  <a:pt x="86" y="283"/>
                </a:lnTo>
                <a:lnTo>
                  <a:pt x="81" y="283"/>
                </a:lnTo>
                <a:lnTo>
                  <a:pt x="77" y="285"/>
                </a:lnTo>
                <a:lnTo>
                  <a:pt x="77" y="285"/>
                </a:lnTo>
                <a:lnTo>
                  <a:pt x="86" y="283"/>
                </a:lnTo>
                <a:lnTo>
                  <a:pt x="86" y="283"/>
                </a:lnTo>
                <a:lnTo>
                  <a:pt x="86" y="283"/>
                </a:lnTo>
                <a:lnTo>
                  <a:pt x="86" y="283"/>
                </a:lnTo>
                <a:close/>
                <a:moveTo>
                  <a:pt x="67" y="304"/>
                </a:moveTo>
                <a:lnTo>
                  <a:pt x="67" y="304"/>
                </a:lnTo>
                <a:lnTo>
                  <a:pt x="67" y="304"/>
                </a:lnTo>
                <a:lnTo>
                  <a:pt x="67" y="304"/>
                </a:lnTo>
                <a:lnTo>
                  <a:pt x="70" y="299"/>
                </a:lnTo>
                <a:lnTo>
                  <a:pt x="70" y="299"/>
                </a:lnTo>
                <a:lnTo>
                  <a:pt x="70" y="299"/>
                </a:lnTo>
                <a:lnTo>
                  <a:pt x="70" y="299"/>
                </a:lnTo>
                <a:lnTo>
                  <a:pt x="68" y="299"/>
                </a:lnTo>
                <a:lnTo>
                  <a:pt x="67" y="299"/>
                </a:lnTo>
                <a:lnTo>
                  <a:pt x="67" y="299"/>
                </a:lnTo>
                <a:lnTo>
                  <a:pt x="67" y="304"/>
                </a:lnTo>
                <a:lnTo>
                  <a:pt x="67" y="304"/>
                </a:lnTo>
                <a:close/>
                <a:moveTo>
                  <a:pt x="22" y="295"/>
                </a:moveTo>
                <a:lnTo>
                  <a:pt x="22" y="295"/>
                </a:lnTo>
                <a:lnTo>
                  <a:pt x="22" y="295"/>
                </a:lnTo>
                <a:lnTo>
                  <a:pt x="22" y="295"/>
                </a:lnTo>
                <a:lnTo>
                  <a:pt x="22" y="285"/>
                </a:lnTo>
                <a:lnTo>
                  <a:pt x="22" y="285"/>
                </a:lnTo>
                <a:lnTo>
                  <a:pt x="22" y="283"/>
                </a:lnTo>
                <a:lnTo>
                  <a:pt x="22" y="283"/>
                </a:lnTo>
                <a:lnTo>
                  <a:pt x="20" y="285"/>
                </a:lnTo>
                <a:lnTo>
                  <a:pt x="20" y="285"/>
                </a:lnTo>
                <a:lnTo>
                  <a:pt x="20" y="293"/>
                </a:lnTo>
                <a:lnTo>
                  <a:pt x="20" y="293"/>
                </a:lnTo>
                <a:lnTo>
                  <a:pt x="20" y="293"/>
                </a:lnTo>
                <a:lnTo>
                  <a:pt x="20" y="293"/>
                </a:lnTo>
                <a:lnTo>
                  <a:pt x="20" y="295"/>
                </a:lnTo>
                <a:lnTo>
                  <a:pt x="20" y="295"/>
                </a:lnTo>
                <a:lnTo>
                  <a:pt x="22" y="295"/>
                </a:lnTo>
                <a:lnTo>
                  <a:pt x="22" y="295"/>
                </a:lnTo>
                <a:close/>
                <a:moveTo>
                  <a:pt x="94" y="189"/>
                </a:moveTo>
                <a:lnTo>
                  <a:pt x="94" y="189"/>
                </a:lnTo>
                <a:lnTo>
                  <a:pt x="94" y="189"/>
                </a:lnTo>
                <a:lnTo>
                  <a:pt x="95" y="191"/>
                </a:lnTo>
                <a:lnTo>
                  <a:pt x="95" y="191"/>
                </a:lnTo>
                <a:lnTo>
                  <a:pt x="100" y="189"/>
                </a:lnTo>
                <a:lnTo>
                  <a:pt x="100" y="189"/>
                </a:lnTo>
                <a:lnTo>
                  <a:pt x="107" y="189"/>
                </a:lnTo>
                <a:lnTo>
                  <a:pt x="107" y="189"/>
                </a:lnTo>
                <a:lnTo>
                  <a:pt x="107" y="189"/>
                </a:lnTo>
                <a:lnTo>
                  <a:pt x="107" y="189"/>
                </a:lnTo>
                <a:lnTo>
                  <a:pt x="94" y="189"/>
                </a:lnTo>
                <a:lnTo>
                  <a:pt x="94" y="189"/>
                </a:lnTo>
                <a:close/>
                <a:moveTo>
                  <a:pt x="93" y="378"/>
                </a:moveTo>
                <a:lnTo>
                  <a:pt x="93" y="378"/>
                </a:lnTo>
                <a:lnTo>
                  <a:pt x="91" y="378"/>
                </a:lnTo>
                <a:lnTo>
                  <a:pt x="91" y="378"/>
                </a:lnTo>
                <a:lnTo>
                  <a:pt x="91" y="384"/>
                </a:lnTo>
                <a:lnTo>
                  <a:pt x="91" y="384"/>
                </a:lnTo>
                <a:lnTo>
                  <a:pt x="93" y="384"/>
                </a:lnTo>
                <a:lnTo>
                  <a:pt x="93" y="384"/>
                </a:lnTo>
                <a:lnTo>
                  <a:pt x="93" y="378"/>
                </a:lnTo>
                <a:lnTo>
                  <a:pt x="93" y="378"/>
                </a:lnTo>
                <a:close/>
                <a:moveTo>
                  <a:pt x="27" y="172"/>
                </a:moveTo>
                <a:lnTo>
                  <a:pt x="27" y="172"/>
                </a:lnTo>
                <a:lnTo>
                  <a:pt x="27" y="172"/>
                </a:lnTo>
                <a:lnTo>
                  <a:pt x="27" y="172"/>
                </a:lnTo>
                <a:lnTo>
                  <a:pt x="29" y="174"/>
                </a:lnTo>
                <a:lnTo>
                  <a:pt x="29" y="174"/>
                </a:lnTo>
                <a:lnTo>
                  <a:pt x="36" y="175"/>
                </a:lnTo>
                <a:lnTo>
                  <a:pt x="36" y="175"/>
                </a:lnTo>
                <a:lnTo>
                  <a:pt x="36" y="175"/>
                </a:lnTo>
                <a:lnTo>
                  <a:pt x="37" y="175"/>
                </a:lnTo>
                <a:lnTo>
                  <a:pt x="37" y="175"/>
                </a:lnTo>
                <a:lnTo>
                  <a:pt x="39" y="174"/>
                </a:lnTo>
                <a:lnTo>
                  <a:pt x="39" y="174"/>
                </a:lnTo>
                <a:lnTo>
                  <a:pt x="36" y="174"/>
                </a:lnTo>
                <a:lnTo>
                  <a:pt x="36" y="174"/>
                </a:lnTo>
                <a:lnTo>
                  <a:pt x="33" y="174"/>
                </a:lnTo>
                <a:lnTo>
                  <a:pt x="33" y="174"/>
                </a:lnTo>
                <a:lnTo>
                  <a:pt x="32" y="174"/>
                </a:lnTo>
                <a:lnTo>
                  <a:pt x="32" y="174"/>
                </a:lnTo>
                <a:lnTo>
                  <a:pt x="29" y="172"/>
                </a:lnTo>
                <a:lnTo>
                  <a:pt x="29" y="172"/>
                </a:lnTo>
                <a:lnTo>
                  <a:pt x="27" y="172"/>
                </a:lnTo>
                <a:lnTo>
                  <a:pt x="27" y="172"/>
                </a:lnTo>
                <a:close/>
                <a:moveTo>
                  <a:pt x="105" y="341"/>
                </a:moveTo>
                <a:lnTo>
                  <a:pt x="105" y="341"/>
                </a:lnTo>
                <a:lnTo>
                  <a:pt x="104" y="341"/>
                </a:lnTo>
                <a:lnTo>
                  <a:pt x="104" y="343"/>
                </a:lnTo>
                <a:lnTo>
                  <a:pt x="104" y="343"/>
                </a:lnTo>
                <a:lnTo>
                  <a:pt x="104" y="346"/>
                </a:lnTo>
                <a:lnTo>
                  <a:pt x="104" y="346"/>
                </a:lnTo>
                <a:lnTo>
                  <a:pt x="104" y="346"/>
                </a:lnTo>
                <a:lnTo>
                  <a:pt x="104" y="346"/>
                </a:lnTo>
                <a:lnTo>
                  <a:pt x="105" y="346"/>
                </a:lnTo>
                <a:lnTo>
                  <a:pt x="105" y="346"/>
                </a:lnTo>
                <a:lnTo>
                  <a:pt x="105" y="346"/>
                </a:lnTo>
                <a:lnTo>
                  <a:pt x="105" y="341"/>
                </a:lnTo>
                <a:lnTo>
                  <a:pt x="105" y="341"/>
                </a:lnTo>
                <a:close/>
                <a:moveTo>
                  <a:pt x="93" y="80"/>
                </a:moveTo>
                <a:lnTo>
                  <a:pt x="93" y="80"/>
                </a:lnTo>
                <a:lnTo>
                  <a:pt x="94" y="79"/>
                </a:lnTo>
                <a:lnTo>
                  <a:pt x="94" y="79"/>
                </a:lnTo>
                <a:lnTo>
                  <a:pt x="93" y="76"/>
                </a:lnTo>
                <a:lnTo>
                  <a:pt x="93" y="76"/>
                </a:lnTo>
                <a:lnTo>
                  <a:pt x="91" y="77"/>
                </a:lnTo>
                <a:lnTo>
                  <a:pt x="91" y="77"/>
                </a:lnTo>
                <a:lnTo>
                  <a:pt x="93" y="80"/>
                </a:lnTo>
                <a:lnTo>
                  <a:pt x="93" y="80"/>
                </a:lnTo>
                <a:close/>
                <a:moveTo>
                  <a:pt x="73" y="377"/>
                </a:moveTo>
                <a:lnTo>
                  <a:pt x="73" y="377"/>
                </a:lnTo>
                <a:lnTo>
                  <a:pt x="71" y="377"/>
                </a:lnTo>
                <a:lnTo>
                  <a:pt x="71" y="377"/>
                </a:lnTo>
                <a:lnTo>
                  <a:pt x="70" y="380"/>
                </a:lnTo>
                <a:lnTo>
                  <a:pt x="70" y="380"/>
                </a:lnTo>
                <a:lnTo>
                  <a:pt x="73" y="380"/>
                </a:lnTo>
                <a:lnTo>
                  <a:pt x="73" y="380"/>
                </a:lnTo>
                <a:lnTo>
                  <a:pt x="73" y="378"/>
                </a:lnTo>
                <a:lnTo>
                  <a:pt x="73" y="377"/>
                </a:lnTo>
                <a:lnTo>
                  <a:pt x="73" y="377"/>
                </a:lnTo>
                <a:close/>
                <a:moveTo>
                  <a:pt x="86" y="81"/>
                </a:moveTo>
                <a:lnTo>
                  <a:pt x="86" y="81"/>
                </a:lnTo>
                <a:lnTo>
                  <a:pt x="90" y="80"/>
                </a:lnTo>
                <a:lnTo>
                  <a:pt x="90" y="80"/>
                </a:lnTo>
                <a:lnTo>
                  <a:pt x="88" y="79"/>
                </a:lnTo>
                <a:lnTo>
                  <a:pt x="88" y="79"/>
                </a:lnTo>
                <a:lnTo>
                  <a:pt x="86" y="80"/>
                </a:lnTo>
                <a:lnTo>
                  <a:pt x="86" y="81"/>
                </a:lnTo>
                <a:lnTo>
                  <a:pt x="86" y="81"/>
                </a:lnTo>
                <a:close/>
                <a:moveTo>
                  <a:pt x="132" y="312"/>
                </a:moveTo>
                <a:lnTo>
                  <a:pt x="132" y="312"/>
                </a:lnTo>
                <a:lnTo>
                  <a:pt x="128" y="314"/>
                </a:lnTo>
                <a:lnTo>
                  <a:pt x="128" y="314"/>
                </a:lnTo>
                <a:lnTo>
                  <a:pt x="132" y="314"/>
                </a:lnTo>
                <a:lnTo>
                  <a:pt x="132" y="314"/>
                </a:lnTo>
                <a:lnTo>
                  <a:pt x="132" y="314"/>
                </a:lnTo>
                <a:lnTo>
                  <a:pt x="132" y="314"/>
                </a:lnTo>
                <a:lnTo>
                  <a:pt x="132" y="313"/>
                </a:lnTo>
                <a:lnTo>
                  <a:pt x="132" y="312"/>
                </a:lnTo>
                <a:lnTo>
                  <a:pt x="132" y="312"/>
                </a:lnTo>
                <a:close/>
                <a:moveTo>
                  <a:pt x="91" y="303"/>
                </a:moveTo>
                <a:lnTo>
                  <a:pt x="91" y="303"/>
                </a:lnTo>
                <a:lnTo>
                  <a:pt x="93" y="304"/>
                </a:lnTo>
                <a:lnTo>
                  <a:pt x="93" y="304"/>
                </a:lnTo>
                <a:lnTo>
                  <a:pt x="94" y="303"/>
                </a:lnTo>
                <a:lnTo>
                  <a:pt x="94" y="303"/>
                </a:lnTo>
                <a:lnTo>
                  <a:pt x="95" y="303"/>
                </a:lnTo>
                <a:lnTo>
                  <a:pt x="97" y="304"/>
                </a:lnTo>
                <a:lnTo>
                  <a:pt x="97" y="304"/>
                </a:lnTo>
                <a:lnTo>
                  <a:pt x="97" y="303"/>
                </a:lnTo>
                <a:lnTo>
                  <a:pt x="97" y="303"/>
                </a:lnTo>
                <a:lnTo>
                  <a:pt x="97" y="302"/>
                </a:lnTo>
                <a:lnTo>
                  <a:pt x="97" y="302"/>
                </a:lnTo>
                <a:lnTo>
                  <a:pt x="91" y="303"/>
                </a:lnTo>
                <a:lnTo>
                  <a:pt x="91" y="303"/>
                </a:lnTo>
                <a:close/>
                <a:moveTo>
                  <a:pt x="88" y="357"/>
                </a:moveTo>
                <a:lnTo>
                  <a:pt x="88" y="357"/>
                </a:lnTo>
                <a:lnTo>
                  <a:pt x="87" y="363"/>
                </a:lnTo>
                <a:lnTo>
                  <a:pt x="88" y="370"/>
                </a:lnTo>
                <a:lnTo>
                  <a:pt x="88" y="370"/>
                </a:lnTo>
                <a:lnTo>
                  <a:pt x="88" y="370"/>
                </a:lnTo>
                <a:lnTo>
                  <a:pt x="88" y="370"/>
                </a:lnTo>
                <a:lnTo>
                  <a:pt x="88" y="370"/>
                </a:lnTo>
                <a:lnTo>
                  <a:pt x="88" y="370"/>
                </a:lnTo>
                <a:lnTo>
                  <a:pt x="88" y="357"/>
                </a:lnTo>
                <a:lnTo>
                  <a:pt x="88" y="357"/>
                </a:lnTo>
                <a:close/>
                <a:moveTo>
                  <a:pt x="142" y="187"/>
                </a:moveTo>
                <a:lnTo>
                  <a:pt x="142" y="187"/>
                </a:lnTo>
                <a:lnTo>
                  <a:pt x="142" y="187"/>
                </a:lnTo>
                <a:lnTo>
                  <a:pt x="142" y="187"/>
                </a:lnTo>
                <a:lnTo>
                  <a:pt x="141" y="195"/>
                </a:lnTo>
                <a:lnTo>
                  <a:pt x="141" y="195"/>
                </a:lnTo>
                <a:lnTo>
                  <a:pt x="142" y="196"/>
                </a:lnTo>
                <a:lnTo>
                  <a:pt x="142" y="196"/>
                </a:lnTo>
                <a:lnTo>
                  <a:pt x="142" y="195"/>
                </a:lnTo>
                <a:lnTo>
                  <a:pt x="142" y="195"/>
                </a:lnTo>
                <a:lnTo>
                  <a:pt x="142" y="188"/>
                </a:lnTo>
                <a:lnTo>
                  <a:pt x="142" y="188"/>
                </a:lnTo>
                <a:lnTo>
                  <a:pt x="142" y="187"/>
                </a:lnTo>
                <a:lnTo>
                  <a:pt x="142" y="187"/>
                </a:lnTo>
                <a:lnTo>
                  <a:pt x="142" y="187"/>
                </a:lnTo>
                <a:lnTo>
                  <a:pt x="142" y="187"/>
                </a:lnTo>
                <a:close/>
                <a:moveTo>
                  <a:pt x="73" y="27"/>
                </a:moveTo>
                <a:lnTo>
                  <a:pt x="73" y="27"/>
                </a:lnTo>
                <a:lnTo>
                  <a:pt x="71" y="25"/>
                </a:lnTo>
                <a:lnTo>
                  <a:pt x="71" y="25"/>
                </a:lnTo>
                <a:lnTo>
                  <a:pt x="68" y="29"/>
                </a:lnTo>
                <a:lnTo>
                  <a:pt x="68" y="29"/>
                </a:lnTo>
                <a:lnTo>
                  <a:pt x="73" y="27"/>
                </a:lnTo>
                <a:lnTo>
                  <a:pt x="73" y="27"/>
                </a:lnTo>
                <a:close/>
                <a:moveTo>
                  <a:pt x="83" y="368"/>
                </a:moveTo>
                <a:lnTo>
                  <a:pt x="83" y="368"/>
                </a:lnTo>
                <a:lnTo>
                  <a:pt x="83" y="364"/>
                </a:lnTo>
                <a:lnTo>
                  <a:pt x="83" y="364"/>
                </a:lnTo>
                <a:lnTo>
                  <a:pt x="81" y="364"/>
                </a:lnTo>
                <a:lnTo>
                  <a:pt x="81" y="364"/>
                </a:lnTo>
                <a:lnTo>
                  <a:pt x="81" y="368"/>
                </a:lnTo>
                <a:lnTo>
                  <a:pt x="81" y="368"/>
                </a:lnTo>
                <a:lnTo>
                  <a:pt x="83" y="368"/>
                </a:lnTo>
                <a:lnTo>
                  <a:pt x="83" y="368"/>
                </a:lnTo>
                <a:close/>
                <a:moveTo>
                  <a:pt x="47" y="273"/>
                </a:moveTo>
                <a:lnTo>
                  <a:pt x="47" y="273"/>
                </a:lnTo>
                <a:lnTo>
                  <a:pt x="47" y="273"/>
                </a:lnTo>
                <a:lnTo>
                  <a:pt x="47" y="273"/>
                </a:lnTo>
                <a:lnTo>
                  <a:pt x="47" y="272"/>
                </a:lnTo>
                <a:lnTo>
                  <a:pt x="47" y="272"/>
                </a:lnTo>
                <a:lnTo>
                  <a:pt x="41" y="270"/>
                </a:lnTo>
                <a:lnTo>
                  <a:pt x="41" y="270"/>
                </a:lnTo>
                <a:lnTo>
                  <a:pt x="40" y="270"/>
                </a:lnTo>
                <a:lnTo>
                  <a:pt x="40" y="272"/>
                </a:lnTo>
                <a:lnTo>
                  <a:pt x="40" y="272"/>
                </a:lnTo>
                <a:lnTo>
                  <a:pt x="47" y="273"/>
                </a:lnTo>
                <a:lnTo>
                  <a:pt x="47" y="273"/>
                </a:lnTo>
                <a:close/>
                <a:moveTo>
                  <a:pt x="64" y="390"/>
                </a:moveTo>
                <a:lnTo>
                  <a:pt x="64" y="390"/>
                </a:lnTo>
                <a:lnTo>
                  <a:pt x="63" y="388"/>
                </a:lnTo>
                <a:lnTo>
                  <a:pt x="63" y="388"/>
                </a:lnTo>
                <a:lnTo>
                  <a:pt x="61" y="387"/>
                </a:lnTo>
                <a:lnTo>
                  <a:pt x="61" y="387"/>
                </a:lnTo>
                <a:lnTo>
                  <a:pt x="61" y="385"/>
                </a:lnTo>
                <a:lnTo>
                  <a:pt x="61" y="385"/>
                </a:lnTo>
                <a:lnTo>
                  <a:pt x="60" y="387"/>
                </a:lnTo>
                <a:lnTo>
                  <a:pt x="60" y="387"/>
                </a:lnTo>
                <a:lnTo>
                  <a:pt x="61" y="388"/>
                </a:lnTo>
                <a:lnTo>
                  <a:pt x="61" y="390"/>
                </a:lnTo>
                <a:lnTo>
                  <a:pt x="61" y="390"/>
                </a:lnTo>
                <a:lnTo>
                  <a:pt x="64" y="390"/>
                </a:lnTo>
                <a:lnTo>
                  <a:pt x="64" y="390"/>
                </a:lnTo>
                <a:close/>
                <a:moveTo>
                  <a:pt x="113" y="128"/>
                </a:moveTo>
                <a:lnTo>
                  <a:pt x="113" y="128"/>
                </a:lnTo>
                <a:lnTo>
                  <a:pt x="111" y="130"/>
                </a:lnTo>
                <a:lnTo>
                  <a:pt x="113" y="134"/>
                </a:lnTo>
                <a:lnTo>
                  <a:pt x="113" y="134"/>
                </a:lnTo>
                <a:lnTo>
                  <a:pt x="114" y="134"/>
                </a:lnTo>
                <a:lnTo>
                  <a:pt x="114" y="134"/>
                </a:lnTo>
                <a:lnTo>
                  <a:pt x="113" y="128"/>
                </a:lnTo>
                <a:lnTo>
                  <a:pt x="113" y="128"/>
                </a:lnTo>
                <a:close/>
                <a:moveTo>
                  <a:pt x="86" y="154"/>
                </a:moveTo>
                <a:lnTo>
                  <a:pt x="86" y="154"/>
                </a:lnTo>
                <a:lnTo>
                  <a:pt x="63" y="154"/>
                </a:lnTo>
                <a:lnTo>
                  <a:pt x="63" y="154"/>
                </a:lnTo>
                <a:lnTo>
                  <a:pt x="86" y="154"/>
                </a:lnTo>
                <a:lnTo>
                  <a:pt x="86" y="154"/>
                </a:lnTo>
                <a:close/>
                <a:moveTo>
                  <a:pt x="100" y="299"/>
                </a:moveTo>
                <a:lnTo>
                  <a:pt x="100" y="299"/>
                </a:lnTo>
                <a:lnTo>
                  <a:pt x="97" y="295"/>
                </a:lnTo>
                <a:lnTo>
                  <a:pt x="97" y="295"/>
                </a:lnTo>
                <a:lnTo>
                  <a:pt x="95" y="296"/>
                </a:lnTo>
                <a:lnTo>
                  <a:pt x="95" y="296"/>
                </a:lnTo>
                <a:lnTo>
                  <a:pt x="98" y="299"/>
                </a:lnTo>
                <a:lnTo>
                  <a:pt x="98" y="299"/>
                </a:lnTo>
                <a:lnTo>
                  <a:pt x="100" y="299"/>
                </a:lnTo>
                <a:lnTo>
                  <a:pt x="100" y="299"/>
                </a:lnTo>
                <a:close/>
                <a:moveTo>
                  <a:pt x="100" y="368"/>
                </a:moveTo>
                <a:lnTo>
                  <a:pt x="100" y="368"/>
                </a:lnTo>
                <a:lnTo>
                  <a:pt x="98" y="364"/>
                </a:lnTo>
                <a:lnTo>
                  <a:pt x="98" y="364"/>
                </a:lnTo>
                <a:lnTo>
                  <a:pt x="98" y="364"/>
                </a:lnTo>
                <a:lnTo>
                  <a:pt x="98" y="364"/>
                </a:lnTo>
                <a:lnTo>
                  <a:pt x="98" y="368"/>
                </a:lnTo>
                <a:lnTo>
                  <a:pt x="98" y="368"/>
                </a:lnTo>
                <a:lnTo>
                  <a:pt x="100" y="368"/>
                </a:lnTo>
                <a:lnTo>
                  <a:pt x="100" y="368"/>
                </a:lnTo>
                <a:close/>
                <a:moveTo>
                  <a:pt x="103" y="385"/>
                </a:moveTo>
                <a:lnTo>
                  <a:pt x="103" y="385"/>
                </a:lnTo>
                <a:lnTo>
                  <a:pt x="100" y="387"/>
                </a:lnTo>
                <a:lnTo>
                  <a:pt x="100" y="387"/>
                </a:lnTo>
                <a:lnTo>
                  <a:pt x="98" y="387"/>
                </a:lnTo>
                <a:lnTo>
                  <a:pt x="97" y="387"/>
                </a:lnTo>
                <a:lnTo>
                  <a:pt x="97" y="387"/>
                </a:lnTo>
                <a:lnTo>
                  <a:pt x="103" y="387"/>
                </a:lnTo>
                <a:lnTo>
                  <a:pt x="103" y="387"/>
                </a:lnTo>
                <a:lnTo>
                  <a:pt x="103" y="385"/>
                </a:lnTo>
                <a:lnTo>
                  <a:pt x="103" y="385"/>
                </a:lnTo>
                <a:close/>
                <a:moveTo>
                  <a:pt x="101" y="329"/>
                </a:moveTo>
                <a:lnTo>
                  <a:pt x="101" y="329"/>
                </a:lnTo>
                <a:lnTo>
                  <a:pt x="103" y="327"/>
                </a:lnTo>
                <a:lnTo>
                  <a:pt x="103" y="327"/>
                </a:lnTo>
                <a:lnTo>
                  <a:pt x="104" y="326"/>
                </a:lnTo>
                <a:lnTo>
                  <a:pt x="104" y="326"/>
                </a:lnTo>
                <a:lnTo>
                  <a:pt x="100" y="327"/>
                </a:lnTo>
                <a:lnTo>
                  <a:pt x="100" y="327"/>
                </a:lnTo>
                <a:lnTo>
                  <a:pt x="101" y="329"/>
                </a:lnTo>
                <a:lnTo>
                  <a:pt x="101" y="329"/>
                </a:lnTo>
                <a:close/>
                <a:moveTo>
                  <a:pt x="104" y="110"/>
                </a:moveTo>
                <a:lnTo>
                  <a:pt x="104" y="110"/>
                </a:lnTo>
                <a:lnTo>
                  <a:pt x="104" y="110"/>
                </a:lnTo>
                <a:lnTo>
                  <a:pt x="104" y="110"/>
                </a:lnTo>
                <a:lnTo>
                  <a:pt x="104" y="115"/>
                </a:lnTo>
                <a:lnTo>
                  <a:pt x="104" y="115"/>
                </a:lnTo>
                <a:lnTo>
                  <a:pt x="105" y="115"/>
                </a:lnTo>
                <a:lnTo>
                  <a:pt x="105" y="115"/>
                </a:lnTo>
                <a:lnTo>
                  <a:pt x="105" y="115"/>
                </a:lnTo>
                <a:lnTo>
                  <a:pt x="104" y="110"/>
                </a:lnTo>
                <a:lnTo>
                  <a:pt x="104" y="110"/>
                </a:lnTo>
                <a:lnTo>
                  <a:pt x="104" y="110"/>
                </a:lnTo>
                <a:lnTo>
                  <a:pt x="104" y="110"/>
                </a:lnTo>
                <a:close/>
                <a:moveTo>
                  <a:pt x="27" y="314"/>
                </a:moveTo>
                <a:lnTo>
                  <a:pt x="27" y="314"/>
                </a:lnTo>
                <a:lnTo>
                  <a:pt x="32" y="316"/>
                </a:lnTo>
                <a:lnTo>
                  <a:pt x="32" y="316"/>
                </a:lnTo>
                <a:lnTo>
                  <a:pt x="30" y="312"/>
                </a:lnTo>
                <a:lnTo>
                  <a:pt x="30" y="312"/>
                </a:lnTo>
                <a:lnTo>
                  <a:pt x="27" y="314"/>
                </a:lnTo>
                <a:lnTo>
                  <a:pt x="27" y="314"/>
                </a:lnTo>
                <a:close/>
                <a:moveTo>
                  <a:pt x="68" y="354"/>
                </a:moveTo>
                <a:lnTo>
                  <a:pt x="68" y="354"/>
                </a:lnTo>
                <a:lnTo>
                  <a:pt x="68" y="353"/>
                </a:lnTo>
                <a:lnTo>
                  <a:pt x="68" y="353"/>
                </a:lnTo>
                <a:lnTo>
                  <a:pt x="68" y="349"/>
                </a:lnTo>
                <a:lnTo>
                  <a:pt x="68" y="349"/>
                </a:lnTo>
                <a:lnTo>
                  <a:pt x="68" y="347"/>
                </a:lnTo>
                <a:lnTo>
                  <a:pt x="68" y="347"/>
                </a:lnTo>
                <a:lnTo>
                  <a:pt x="68" y="346"/>
                </a:lnTo>
                <a:lnTo>
                  <a:pt x="68" y="346"/>
                </a:lnTo>
                <a:lnTo>
                  <a:pt x="68" y="354"/>
                </a:lnTo>
                <a:lnTo>
                  <a:pt x="68" y="354"/>
                </a:lnTo>
                <a:close/>
                <a:moveTo>
                  <a:pt x="142" y="174"/>
                </a:moveTo>
                <a:lnTo>
                  <a:pt x="142" y="174"/>
                </a:lnTo>
                <a:lnTo>
                  <a:pt x="142" y="174"/>
                </a:lnTo>
                <a:lnTo>
                  <a:pt x="142" y="174"/>
                </a:lnTo>
                <a:lnTo>
                  <a:pt x="141" y="178"/>
                </a:lnTo>
                <a:lnTo>
                  <a:pt x="141" y="181"/>
                </a:lnTo>
                <a:lnTo>
                  <a:pt x="141" y="181"/>
                </a:lnTo>
                <a:lnTo>
                  <a:pt x="142" y="181"/>
                </a:lnTo>
                <a:lnTo>
                  <a:pt x="142" y="181"/>
                </a:lnTo>
                <a:lnTo>
                  <a:pt x="142" y="181"/>
                </a:lnTo>
                <a:lnTo>
                  <a:pt x="142" y="175"/>
                </a:lnTo>
                <a:lnTo>
                  <a:pt x="142" y="175"/>
                </a:lnTo>
                <a:lnTo>
                  <a:pt x="142" y="174"/>
                </a:lnTo>
                <a:lnTo>
                  <a:pt x="142" y="174"/>
                </a:lnTo>
                <a:close/>
                <a:moveTo>
                  <a:pt x="98" y="384"/>
                </a:moveTo>
                <a:lnTo>
                  <a:pt x="98" y="384"/>
                </a:lnTo>
                <a:lnTo>
                  <a:pt x="103" y="383"/>
                </a:lnTo>
                <a:lnTo>
                  <a:pt x="103" y="383"/>
                </a:lnTo>
                <a:lnTo>
                  <a:pt x="101" y="381"/>
                </a:lnTo>
                <a:lnTo>
                  <a:pt x="101" y="381"/>
                </a:lnTo>
                <a:lnTo>
                  <a:pt x="98" y="384"/>
                </a:lnTo>
                <a:lnTo>
                  <a:pt x="98" y="384"/>
                </a:lnTo>
                <a:close/>
                <a:moveTo>
                  <a:pt x="30" y="300"/>
                </a:moveTo>
                <a:lnTo>
                  <a:pt x="30" y="300"/>
                </a:lnTo>
                <a:lnTo>
                  <a:pt x="26" y="299"/>
                </a:lnTo>
                <a:lnTo>
                  <a:pt x="26" y="299"/>
                </a:lnTo>
                <a:lnTo>
                  <a:pt x="26" y="300"/>
                </a:lnTo>
                <a:lnTo>
                  <a:pt x="26" y="300"/>
                </a:lnTo>
                <a:lnTo>
                  <a:pt x="30" y="300"/>
                </a:lnTo>
                <a:lnTo>
                  <a:pt x="30" y="300"/>
                </a:lnTo>
                <a:close/>
                <a:moveTo>
                  <a:pt x="87" y="309"/>
                </a:moveTo>
                <a:lnTo>
                  <a:pt x="87" y="309"/>
                </a:lnTo>
                <a:lnTo>
                  <a:pt x="87" y="309"/>
                </a:lnTo>
                <a:lnTo>
                  <a:pt x="87" y="309"/>
                </a:lnTo>
                <a:lnTo>
                  <a:pt x="87" y="304"/>
                </a:lnTo>
                <a:lnTo>
                  <a:pt x="87" y="304"/>
                </a:lnTo>
                <a:lnTo>
                  <a:pt x="86" y="304"/>
                </a:lnTo>
                <a:lnTo>
                  <a:pt x="86" y="304"/>
                </a:lnTo>
                <a:lnTo>
                  <a:pt x="87" y="309"/>
                </a:lnTo>
                <a:lnTo>
                  <a:pt x="87" y="309"/>
                </a:lnTo>
                <a:close/>
                <a:moveTo>
                  <a:pt x="107" y="323"/>
                </a:moveTo>
                <a:lnTo>
                  <a:pt x="107" y="323"/>
                </a:lnTo>
                <a:lnTo>
                  <a:pt x="105" y="314"/>
                </a:lnTo>
                <a:lnTo>
                  <a:pt x="105" y="314"/>
                </a:lnTo>
                <a:lnTo>
                  <a:pt x="105" y="316"/>
                </a:lnTo>
                <a:lnTo>
                  <a:pt x="105" y="316"/>
                </a:lnTo>
                <a:lnTo>
                  <a:pt x="105" y="320"/>
                </a:lnTo>
                <a:lnTo>
                  <a:pt x="105" y="320"/>
                </a:lnTo>
                <a:lnTo>
                  <a:pt x="107" y="323"/>
                </a:lnTo>
                <a:lnTo>
                  <a:pt x="107" y="323"/>
                </a:lnTo>
                <a:close/>
                <a:moveTo>
                  <a:pt x="84" y="57"/>
                </a:moveTo>
                <a:lnTo>
                  <a:pt x="84" y="57"/>
                </a:lnTo>
                <a:lnTo>
                  <a:pt x="84" y="57"/>
                </a:lnTo>
                <a:lnTo>
                  <a:pt x="84" y="57"/>
                </a:lnTo>
                <a:lnTo>
                  <a:pt x="78" y="59"/>
                </a:lnTo>
                <a:lnTo>
                  <a:pt x="78" y="59"/>
                </a:lnTo>
                <a:lnTo>
                  <a:pt x="80" y="60"/>
                </a:lnTo>
                <a:lnTo>
                  <a:pt x="80" y="60"/>
                </a:lnTo>
                <a:lnTo>
                  <a:pt x="84" y="57"/>
                </a:lnTo>
                <a:lnTo>
                  <a:pt x="84" y="57"/>
                </a:lnTo>
                <a:close/>
                <a:moveTo>
                  <a:pt x="19" y="374"/>
                </a:moveTo>
                <a:lnTo>
                  <a:pt x="19" y="374"/>
                </a:lnTo>
                <a:lnTo>
                  <a:pt x="20" y="374"/>
                </a:lnTo>
                <a:lnTo>
                  <a:pt x="20" y="374"/>
                </a:lnTo>
                <a:lnTo>
                  <a:pt x="20" y="373"/>
                </a:lnTo>
                <a:lnTo>
                  <a:pt x="20" y="373"/>
                </a:lnTo>
                <a:lnTo>
                  <a:pt x="19" y="371"/>
                </a:lnTo>
                <a:lnTo>
                  <a:pt x="19" y="371"/>
                </a:lnTo>
                <a:lnTo>
                  <a:pt x="19" y="374"/>
                </a:lnTo>
                <a:lnTo>
                  <a:pt x="19" y="374"/>
                </a:lnTo>
                <a:close/>
                <a:moveTo>
                  <a:pt x="34" y="100"/>
                </a:moveTo>
                <a:lnTo>
                  <a:pt x="34" y="100"/>
                </a:lnTo>
                <a:lnTo>
                  <a:pt x="36" y="100"/>
                </a:lnTo>
                <a:lnTo>
                  <a:pt x="36" y="100"/>
                </a:lnTo>
                <a:lnTo>
                  <a:pt x="39" y="88"/>
                </a:lnTo>
                <a:lnTo>
                  <a:pt x="39" y="88"/>
                </a:lnTo>
                <a:lnTo>
                  <a:pt x="39" y="88"/>
                </a:lnTo>
                <a:lnTo>
                  <a:pt x="39" y="88"/>
                </a:lnTo>
                <a:lnTo>
                  <a:pt x="34" y="100"/>
                </a:lnTo>
                <a:lnTo>
                  <a:pt x="34" y="100"/>
                </a:lnTo>
                <a:close/>
                <a:moveTo>
                  <a:pt x="30" y="350"/>
                </a:moveTo>
                <a:lnTo>
                  <a:pt x="30" y="350"/>
                </a:lnTo>
                <a:lnTo>
                  <a:pt x="30" y="350"/>
                </a:lnTo>
                <a:lnTo>
                  <a:pt x="30" y="350"/>
                </a:lnTo>
                <a:lnTo>
                  <a:pt x="26" y="350"/>
                </a:lnTo>
                <a:lnTo>
                  <a:pt x="26" y="350"/>
                </a:lnTo>
                <a:lnTo>
                  <a:pt x="26" y="351"/>
                </a:lnTo>
                <a:lnTo>
                  <a:pt x="26" y="351"/>
                </a:lnTo>
                <a:lnTo>
                  <a:pt x="30" y="351"/>
                </a:lnTo>
                <a:lnTo>
                  <a:pt x="30" y="351"/>
                </a:lnTo>
                <a:lnTo>
                  <a:pt x="30" y="350"/>
                </a:lnTo>
                <a:lnTo>
                  <a:pt x="30" y="350"/>
                </a:lnTo>
                <a:close/>
                <a:moveTo>
                  <a:pt x="100" y="84"/>
                </a:moveTo>
                <a:lnTo>
                  <a:pt x="100" y="84"/>
                </a:lnTo>
                <a:lnTo>
                  <a:pt x="100" y="84"/>
                </a:lnTo>
                <a:lnTo>
                  <a:pt x="100" y="84"/>
                </a:lnTo>
                <a:lnTo>
                  <a:pt x="101" y="88"/>
                </a:lnTo>
                <a:lnTo>
                  <a:pt x="101" y="88"/>
                </a:lnTo>
                <a:lnTo>
                  <a:pt x="103" y="88"/>
                </a:lnTo>
                <a:lnTo>
                  <a:pt x="103" y="88"/>
                </a:lnTo>
                <a:lnTo>
                  <a:pt x="100" y="84"/>
                </a:lnTo>
                <a:lnTo>
                  <a:pt x="100" y="84"/>
                </a:lnTo>
                <a:lnTo>
                  <a:pt x="100" y="84"/>
                </a:lnTo>
                <a:lnTo>
                  <a:pt x="100" y="84"/>
                </a:lnTo>
                <a:close/>
                <a:moveTo>
                  <a:pt x="95" y="83"/>
                </a:moveTo>
                <a:lnTo>
                  <a:pt x="95" y="83"/>
                </a:lnTo>
                <a:lnTo>
                  <a:pt x="95" y="84"/>
                </a:lnTo>
                <a:lnTo>
                  <a:pt x="95" y="84"/>
                </a:lnTo>
                <a:lnTo>
                  <a:pt x="98" y="88"/>
                </a:lnTo>
                <a:lnTo>
                  <a:pt x="98" y="88"/>
                </a:lnTo>
                <a:lnTo>
                  <a:pt x="98" y="90"/>
                </a:lnTo>
                <a:lnTo>
                  <a:pt x="98" y="90"/>
                </a:lnTo>
                <a:lnTo>
                  <a:pt x="95" y="83"/>
                </a:lnTo>
                <a:lnTo>
                  <a:pt x="95" y="83"/>
                </a:lnTo>
                <a:close/>
                <a:moveTo>
                  <a:pt x="76" y="44"/>
                </a:moveTo>
                <a:lnTo>
                  <a:pt x="76" y="44"/>
                </a:lnTo>
                <a:lnTo>
                  <a:pt x="76" y="43"/>
                </a:lnTo>
                <a:lnTo>
                  <a:pt x="76" y="43"/>
                </a:lnTo>
                <a:lnTo>
                  <a:pt x="71" y="44"/>
                </a:lnTo>
                <a:lnTo>
                  <a:pt x="71" y="44"/>
                </a:lnTo>
                <a:lnTo>
                  <a:pt x="71" y="46"/>
                </a:lnTo>
                <a:lnTo>
                  <a:pt x="71" y="46"/>
                </a:lnTo>
                <a:lnTo>
                  <a:pt x="74" y="44"/>
                </a:lnTo>
                <a:lnTo>
                  <a:pt x="74" y="44"/>
                </a:lnTo>
                <a:lnTo>
                  <a:pt x="76" y="44"/>
                </a:lnTo>
                <a:lnTo>
                  <a:pt x="76" y="44"/>
                </a:lnTo>
                <a:close/>
                <a:moveTo>
                  <a:pt x="63" y="313"/>
                </a:moveTo>
                <a:lnTo>
                  <a:pt x="63" y="313"/>
                </a:lnTo>
                <a:lnTo>
                  <a:pt x="64" y="310"/>
                </a:lnTo>
                <a:lnTo>
                  <a:pt x="64" y="306"/>
                </a:lnTo>
                <a:lnTo>
                  <a:pt x="64" y="306"/>
                </a:lnTo>
                <a:lnTo>
                  <a:pt x="63" y="313"/>
                </a:lnTo>
                <a:lnTo>
                  <a:pt x="63" y="313"/>
                </a:lnTo>
                <a:close/>
                <a:moveTo>
                  <a:pt x="40" y="189"/>
                </a:moveTo>
                <a:lnTo>
                  <a:pt x="40" y="189"/>
                </a:lnTo>
                <a:lnTo>
                  <a:pt x="40" y="199"/>
                </a:lnTo>
                <a:lnTo>
                  <a:pt x="40" y="199"/>
                </a:lnTo>
                <a:lnTo>
                  <a:pt x="40" y="192"/>
                </a:lnTo>
                <a:lnTo>
                  <a:pt x="40" y="192"/>
                </a:lnTo>
                <a:lnTo>
                  <a:pt x="41" y="191"/>
                </a:lnTo>
                <a:lnTo>
                  <a:pt x="41" y="191"/>
                </a:lnTo>
                <a:lnTo>
                  <a:pt x="41" y="189"/>
                </a:lnTo>
                <a:lnTo>
                  <a:pt x="40" y="189"/>
                </a:lnTo>
                <a:lnTo>
                  <a:pt x="40" y="189"/>
                </a:lnTo>
                <a:close/>
                <a:moveTo>
                  <a:pt x="101" y="128"/>
                </a:moveTo>
                <a:lnTo>
                  <a:pt x="101" y="128"/>
                </a:lnTo>
                <a:lnTo>
                  <a:pt x="103" y="128"/>
                </a:lnTo>
                <a:lnTo>
                  <a:pt x="103" y="128"/>
                </a:lnTo>
                <a:lnTo>
                  <a:pt x="101" y="125"/>
                </a:lnTo>
                <a:lnTo>
                  <a:pt x="101" y="125"/>
                </a:lnTo>
                <a:lnTo>
                  <a:pt x="101" y="127"/>
                </a:lnTo>
                <a:lnTo>
                  <a:pt x="101" y="127"/>
                </a:lnTo>
                <a:lnTo>
                  <a:pt x="100" y="127"/>
                </a:lnTo>
                <a:lnTo>
                  <a:pt x="101" y="128"/>
                </a:lnTo>
                <a:lnTo>
                  <a:pt x="101" y="128"/>
                </a:lnTo>
                <a:close/>
                <a:moveTo>
                  <a:pt x="88" y="297"/>
                </a:moveTo>
                <a:lnTo>
                  <a:pt x="88" y="297"/>
                </a:lnTo>
                <a:lnTo>
                  <a:pt x="84" y="299"/>
                </a:lnTo>
                <a:lnTo>
                  <a:pt x="84" y="299"/>
                </a:lnTo>
                <a:lnTo>
                  <a:pt x="86" y="300"/>
                </a:lnTo>
                <a:lnTo>
                  <a:pt x="86" y="300"/>
                </a:lnTo>
                <a:lnTo>
                  <a:pt x="87" y="299"/>
                </a:lnTo>
                <a:lnTo>
                  <a:pt x="87" y="299"/>
                </a:lnTo>
                <a:lnTo>
                  <a:pt x="87" y="299"/>
                </a:lnTo>
                <a:lnTo>
                  <a:pt x="88" y="297"/>
                </a:lnTo>
                <a:lnTo>
                  <a:pt x="88" y="297"/>
                </a:lnTo>
                <a:close/>
                <a:moveTo>
                  <a:pt x="67" y="370"/>
                </a:moveTo>
                <a:lnTo>
                  <a:pt x="67" y="370"/>
                </a:lnTo>
                <a:lnTo>
                  <a:pt x="68" y="368"/>
                </a:lnTo>
                <a:lnTo>
                  <a:pt x="68" y="367"/>
                </a:lnTo>
                <a:lnTo>
                  <a:pt x="68" y="367"/>
                </a:lnTo>
                <a:lnTo>
                  <a:pt x="67" y="367"/>
                </a:lnTo>
                <a:lnTo>
                  <a:pt x="67" y="367"/>
                </a:lnTo>
                <a:lnTo>
                  <a:pt x="67" y="370"/>
                </a:lnTo>
                <a:lnTo>
                  <a:pt x="67" y="370"/>
                </a:lnTo>
                <a:close/>
                <a:moveTo>
                  <a:pt x="70" y="39"/>
                </a:moveTo>
                <a:lnTo>
                  <a:pt x="70" y="39"/>
                </a:lnTo>
                <a:lnTo>
                  <a:pt x="71" y="39"/>
                </a:lnTo>
                <a:lnTo>
                  <a:pt x="71" y="39"/>
                </a:lnTo>
                <a:lnTo>
                  <a:pt x="74" y="37"/>
                </a:lnTo>
                <a:lnTo>
                  <a:pt x="74" y="37"/>
                </a:lnTo>
                <a:lnTo>
                  <a:pt x="73" y="37"/>
                </a:lnTo>
                <a:lnTo>
                  <a:pt x="73" y="37"/>
                </a:lnTo>
                <a:lnTo>
                  <a:pt x="70" y="39"/>
                </a:lnTo>
                <a:lnTo>
                  <a:pt x="70" y="39"/>
                </a:lnTo>
                <a:close/>
                <a:moveTo>
                  <a:pt x="43" y="177"/>
                </a:moveTo>
                <a:lnTo>
                  <a:pt x="43" y="177"/>
                </a:lnTo>
                <a:lnTo>
                  <a:pt x="41" y="175"/>
                </a:lnTo>
                <a:lnTo>
                  <a:pt x="40" y="174"/>
                </a:lnTo>
                <a:lnTo>
                  <a:pt x="40" y="174"/>
                </a:lnTo>
                <a:lnTo>
                  <a:pt x="41" y="177"/>
                </a:lnTo>
                <a:lnTo>
                  <a:pt x="41" y="177"/>
                </a:lnTo>
                <a:lnTo>
                  <a:pt x="43" y="177"/>
                </a:lnTo>
                <a:lnTo>
                  <a:pt x="43" y="177"/>
                </a:lnTo>
                <a:close/>
                <a:moveTo>
                  <a:pt x="91" y="134"/>
                </a:moveTo>
                <a:lnTo>
                  <a:pt x="91" y="134"/>
                </a:lnTo>
                <a:lnTo>
                  <a:pt x="95" y="134"/>
                </a:lnTo>
                <a:lnTo>
                  <a:pt x="95" y="134"/>
                </a:lnTo>
                <a:lnTo>
                  <a:pt x="95" y="133"/>
                </a:lnTo>
                <a:lnTo>
                  <a:pt x="95" y="133"/>
                </a:lnTo>
                <a:lnTo>
                  <a:pt x="93" y="133"/>
                </a:lnTo>
                <a:lnTo>
                  <a:pt x="91" y="134"/>
                </a:lnTo>
                <a:lnTo>
                  <a:pt x="91" y="134"/>
                </a:lnTo>
                <a:close/>
                <a:moveTo>
                  <a:pt x="83" y="351"/>
                </a:moveTo>
                <a:lnTo>
                  <a:pt x="83" y="351"/>
                </a:lnTo>
                <a:lnTo>
                  <a:pt x="83" y="351"/>
                </a:lnTo>
                <a:lnTo>
                  <a:pt x="83" y="351"/>
                </a:lnTo>
                <a:lnTo>
                  <a:pt x="83" y="347"/>
                </a:lnTo>
                <a:lnTo>
                  <a:pt x="83" y="347"/>
                </a:lnTo>
                <a:lnTo>
                  <a:pt x="83" y="344"/>
                </a:lnTo>
                <a:lnTo>
                  <a:pt x="83" y="344"/>
                </a:lnTo>
                <a:lnTo>
                  <a:pt x="81" y="344"/>
                </a:lnTo>
                <a:lnTo>
                  <a:pt x="81" y="344"/>
                </a:lnTo>
                <a:lnTo>
                  <a:pt x="81" y="349"/>
                </a:lnTo>
                <a:lnTo>
                  <a:pt x="83" y="351"/>
                </a:lnTo>
                <a:lnTo>
                  <a:pt x="83" y="351"/>
                </a:lnTo>
                <a:close/>
                <a:moveTo>
                  <a:pt x="118" y="229"/>
                </a:moveTo>
                <a:lnTo>
                  <a:pt x="118" y="229"/>
                </a:lnTo>
                <a:lnTo>
                  <a:pt x="121" y="229"/>
                </a:lnTo>
                <a:lnTo>
                  <a:pt x="124" y="228"/>
                </a:lnTo>
                <a:lnTo>
                  <a:pt x="124" y="228"/>
                </a:lnTo>
                <a:lnTo>
                  <a:pt x="118" y="229"/>
                </a:lnTo>
                <a:lnTo>
                  <a:pt x="118" y="229"/>
                </a:lnTo>
                <a:close/>
                <a:moveTo>
                  <a:pt x="68" y="141"/>
                </a:moveTo>
                <a:lnTo>
                  <a:pt x="68" y="141"/>
                </a:lnTo>
                <a:lnTo>
                  <a:pt x="57" y="141"/>
                </a:lnTo>
                <a:lnTo>
                  <a:pt x="57" y="141"/>
                </a:lnTo>
                <a:lnTo>
                  <a:pt x="68" y="141"/>
                </a:lnTo>
                <a:lnTo>
                  <a:pt x="68" y="141"/>
                </a:lnTo>
                <a:close/>
                <a:moveTo>
                  <a:pt x="24" y="204"/>
                </a:moveTo>
                <a:lnTo>
                  <a:pt x="24" y="204"/>
                </a:lnTo>
                <a:lnTo>
                  <a:pt x="26" y="206"/>
                </a:lnTo>
                <a:lnTo>
                  <a:pt x="26" y="206"/>
                </a:lnTo>
                <a:lnTo>
                  <a:pt x="29" y="204"/>
                </a:lnTo>
                <a:lnTo>
                  <a:pt x="29" y="204"/>
                </a:lnTo>
                <a:lnTo>
                  <a:pt x="24" y="204"/>
                </a:lnTo>
                <a:lnTo>
                  <a:pt x="24" y="204"/>
                </a:lnTo>
                <a:close/>
                <a:moveTo>
                  <a:pt x="71" y="368"/>
                </a:moveTo>
                <a:lnTo>
                  <a:pt x="71" y="368"/>
                </a:lnTo>
                <a:lnTo>
                  <a:pt x="71" y="370"/>
                </a:lnTo>
                <a:lnTo>
                  <a:pt x="71" y="373"/>
                </a:lnTo>
                <a:lnTo>
                  <a:pt x="71" y="373"/>
                </a:lnTo>
                <a:lnTo>
                  <a:pt x="73" y="373"/>
                </a:lnTo>
                <a:lnTo>
                  <a:pt x="73" y="373"/>
                </a:lnTo>
                <a:lnTo>
                  <a:pt x="71" y="368"/>
                </a:lnTo>
                <a:lnTo>
                  <a:pt x="71" y="368"/>
                </a:lnTo>
                <a:close/>
                <a:moveTo>
                  <a:pt x="97" y="380"/>
                </a:moveTo>
                <a:lnTo>
                  <a:pt x="97" y="380"/>
                </a:lnTo>
                <a:lnTo>
                  <a:pt x="98" y="380"/>
                </a:lnTo>
                <a:lnTo>
                  <a:pt x="100" y="378"/>
                </a:lnTo>
                <a:lnTo>
                  <a:pt x="100" y="378"/>
                </a:lnTo>
                <a:lnTo>
                  <a:pt x="97" y="377"/>
                </a:lnTo>
                <a:lnTo>
                  <a:pt x="97" y="377"/>
                </a:lnTo>
                <a:lnTo>
                  <a:pt x="97" y="380"/>
                </a:lnTo>
                <a:lnTo>
                  <a:pt x="97" y="380"/>
                </a:lnTo>
                <a:close/>
                <a:moveTo>
                  <a:pt x="110" y="390"/>
                </a:moveTo>
                <a:lnTo>
                  <a:pt x="110" y="390"/>
                </a:lnTo>
                <a:lnTo>
                  <a:pt x="114" y="390"/>
                </a:lnTo>
                <a:lnTo>
                  <a:pt x="114" y="390"/>
                </a:lnTo>
                <a:lnTo>
                  <a:pt x="113" y="390"/>
                </a:lnTo>
                <a:lnTo>
                  <a:pt x="113" y="390"/>
                </a:lnTo>
                <a:lnTo>
                  <a:pt x="110" y="390"/>
                </a:lnTo>
                <a:lnTo>
                  <a:pt x="110" y="390"/>
                </a:lnTo>
                <a:close/>
                <a:moveTo>
                  <a:pt x="33" y="374"/>
                </a:moveTo>
                <a:lnTo>
                  <a:pt x="33" y="374"/>
                </a:lnTo>
                <a:lnTo>
                  <a:pt x="33" y="373"/>
                </a:lnTo>
                <a:lnTo>
                  <a:pt x="32" y="373"/>
                </a:lnTo>
                <a:lnTo>
                  <a:pt x="32" y="373"/>
                </a:lnTo>
                <a:lnTo>
                  <a:pt x="30" y="374"/>
                </a:lnTo>
                <a:lnTo>
                  <a:pt x="30" y="374"/>
                </a:lnTo>
                <a:lnTo>
                  <a:pt x="33" y="374"/>
                </a:lnTo>
                <a:lnTo>
                  <a:pt x="33" y="374"/>
                </a:lnTo>
                <a:close/>
                <a:moveTo>
                  <a:pt x="84" y="380"/>
                </a:moveTo>
                <a:lnTo>
                  <a:pt x="84" y="380"/>
                </a:lnTo>
                <a:lnTo>
                  <a:pt x="86" y="381"/>
                </a:lnTo>
                <a:lnTo>
                  <a:pt x="84" y="383"/>
                </a:lnTo>
                <a:lnTo>
                  <a:pt x="84" y="383"/>
                </a:lnTo>
                <a:lnTo>
                  <a:pt x="86" y="383"/>
                </a:lnTo>
                <a:lnTo>
                  <a:pt x="86" y="383"/>
                </a:lnTo>
                <a:lnTo>
                  <a:pt x="86" y="380"/>
                </a:lnTo>
                <a:lnTo>
                  <a:pt x="86" y="380"/>
                </a:lnTo>
                <a:lnTo>
                  <a:pt x="84" y="380"/>
                </a:lnTo>
                <a:lnTo>
                  <a:pt x="84" y="380"/>
                </a:lnTo>
                <a:close/>
                <a:moveTo>
                  <a:pt x="100" y="103"/>
                </a:moveTo>
                <a:lnTo>
                  <a:pt x="100" y="103"/>
                </a:lnTo>
                <a:lnTo>
                  <a:pt x="98" y="103"/>
                </a:lnTo>
                <a:lnTo>
                  <a:pt x="98" y="103"/>
                </a:lnTo>
                <a:lnTo>
                  <a:pt x="98" y="107"/>
                </a:lnTo>
                <a:lnTo>
                  <a:pt x="98" y="107"/>
                </a:lnTo>
                <a:lnTo>
                  <a:pt x="100" y="106"/>
                </a:lnTo>
                <a:lnTo>
                  <a:pt x="100" y="106"/>
                </a:lnTo>
                <a:lnTo>
                  <a:pt x="100" y="103"/>
                </a:lnTo>
                <a:lnTo>
                  <a:pt x="100" y="103"/>
                </a:lnTo>
                <a:close/>
                <a:moveTo>
                  <a:pt x="86" y="134"/>
                </a:moveTo>
                <a:lnTo>
                  <a:pt x="86" y="134"/>
                </a:lnTo>
                <a:lnTo>
                  <a:pt x="87" y="134"/>
                </a:lnTo>
                <a:lnTo>
                  <a:pt x="87" y="134"/>
                </a:lnTo>
                <a:lnTo>
                  <a:pt x="88" y="134"/>
                </a:lnTo>
                <a:lnTo>
                  <a:pt x="88" y="134"/>
                </a:lnTo>
                <a:lnTo>
                  <a:pt x="90" y="131"/>
                </a:lnTo>
                <a:lnTo>
                  <a:pt x="90" y="131"/>
                </a:lnTo>
                <a:lnTo>
                  <a:pt x="90" y="131"/>
                </a:lnTo>
                <a:lnTo>
                  <a:pt x="90" y="131"/>
                </a:lnTo>
                <a:lnTo>
                  <a:pt x="88" y="133"/>
                </a:lnTo>
                <a:lnTo>
                  <a:pt x="88" y="133"/>
                </a:lnTo>
                <a:lnTo>
                  <a:pt x="87" y="133"/>
                </a:lnTo>
                <a:lnTo>
                  <a:pt x="87" y="133"/>
                </a:lnTo>
                <a:lnTo>
                  <a:pt x="87" y="133"/>
                </a:lnTo>
                <a:lnTo>
                  <a:pt x="86" y="134"/>
                </a:lnTo>
                <a:lnTo>
                  <a:pt x="86" y="134"/>
                </a:lnTo>
                <a:close/>
                <a:moveTo>
                  <a:pt x="59" y="361"/>
                </a:moveTo>
                <a:lnTo>
                  <a:pt x="59" y="361"/>
                </a:lnTo>
                <a:lnTo>
                  <a:pt x="61" y="360"/>
                </a:lnTo>
                <a:lnTo>
                  <a:pt x="61" y="360"/>
                </a:lnTo>
                <a:lnTo>
                  <a:pt x="61" y="358"/>
                </a:lnTo>
                <a:lnTo>
                  <a:pt x="61" y="358"/>
                </a:lnTo>
                <a:lnTo>
                  <a:pt x="59" y="358"/>
                </a:lnTo>
                <a:lnTo>
                  <a:pt x="59" y="358"/>
                </a:lnTo>
                <a:lnTo>
                  <a:pt x="59" y="361"/>
                </a:lnTo>
                <a:lnTo>
                  <a:pt x="59" y="361"/>
                </a:lnTo>
                <a:close/>
                <a:moveTo>
                  <a:pt x="101" y="121"/>
                </a:moveTo>
                <a:lnTo>
                  <a:pt x="101" y="121"/>
                </a:lnTo>
                <a:lnTo>
                  <a:pt x="101" y="120"/>
                </a:lnTo>
                <a:lnTo>
                  <a:pt x="101" y="120"/>
                </a:lnTo>
                <a:lnTo>
                  <a:pt x="100" y="120"/>
                </a:lnTo>
                <a:lnTo>
                  <a:pt x="100" y="120"/>
                </a:lnTo>
                <a:lnTo>
                  <a:pt x="100" y="123"/>
                </a:lnTo>
                <a:lnTo>
                  <a:pt x="100" y="123"/>
                </a:lnTo>
                <a:lnTo>
                  <a:pt x="101" y="121"/>
                </a:lnTo>
                <a:lnTo>
                  <a:pt x="101" y="121"/>
                </a:lnTo>
                <a:close/>
                <a:moveTo>
                  <a:pt x="128" y="286"/>
                </a:moveTo>
                <a:lnTo>
                  <a:pt x="128" y="286"/>
                </a:lnTo>
                <a:lnTo>
                  <a:pt x="135" y="285"/>
                </a:lnTo>
                <a:lnTo>
                  <a:pt x="135" y="285"/>
                </a:lnTo>
                <a:lnTo>
                  <a:pt x="128" y="286"/>
                </a:lnTo>
                <a:lnTo>
                  <a:pt x="128" y="286"/>
                </a:lnTo>
                <a:close/>
                <a:moveTo>
                  <a:pt x="98" y="225"/>
                </a:moveTo>
                <a:lnTo>
                  <a:pt x="98" y="225"/>
                </a:lnTo>
                <a:lnTo>
                  <a:pt x="103" y="222"/>
                </a:lnTo>
                <a:lnTo>
                  <a:pt x="103" y="222"/>
                </a:lnTo>
                <a:lnTo>
                  <a:pt x="100" y="223"/>
                </a:lnTo>
                <a:lnTo>
                  <a:pt x="98" y="225"/>
                </a:lnTo>
                <a:lnTo>
                  <a:pt x="98" y="225"/>
                </a:lnTo>
                <a:close/>
                <a:moveTo>
                  <a:pt x="68" y="371"/>
                </a:moveTo>
                <a:lnTo>
                  <a:pt x="68" y="371"/>
                </a:lnTo>
                <a:lnTo>
                  <a:pt x="67" y="373"/>
                </a:lnTo>
                <a:lnTo>
                  <a:pt x="67" y="374"/>
                </a:lnTo>
                <a:lnTo>
                  <a:pt x="67" y="374"/>
                </a:lnTo>
                <a:lnTo>
                  <a:pt x="68" y="374"/>
                </a:lnTo>
                <a:lnTo>
                  <a:pt x="68" y="371"/>
                </a:lnTo>
                <a:lnTo>
                  <a:pt x="68" y="371"/>
                </a:lnTo>
                <a:close/>
                <a:moveTo>
                  <a:pt x="107" y="370"/>
                </a:moveTo>
                <a:lnTo>
                  <a:pt x="107" y="370"/>
                </a:lnTo>
                <a:lnTo>
                  <a:pt x="107" y="368"/>
                </a:lnTo>
                <a:lnTo>
                  <a:pt x="107" y="368"/>
                </a:lnTo>
                <a:lnTo>
                  <a:pt x="107" y="366"/>
                </a:lnTo>
                <a:lnTo>
                  <a:pt x="107" y="366"/>
                </a:lnTo>
                <a:lnTo>
                  <a:pt x="105" y="367"/>
                </a:lnTo>
                <a:lnTo>
                  <a:pt x="107" y="370"/>
                </a:lnTo>
                <a:lnTo>
                  <a:pt x="107" y="370"/>
                </a:lnTo>
                <a:close/>
                <a:moveTo>
                  <a:pt x="113" y="198"/>
                </a:moveTo>
                <a:lnTo>
                  <a:pt x="113" y="198"/>
                </a:lnTo>
                <a:lnTo>
                  <a:pt x="113" y="198"/>
                </a:lnTo>
                <a:lnTo>
                  <a:pt x="113" y="198"/>
                </a:lnTo>
                <a:lnTo>
                  <a:pt x="113" y="201"/>
                </a:lnTo>
                <a:lnTo>
                  <a:pt x="113" y="201"/>
                </a:lnTo>
                <a:lnTo>
                  <a:pt x="114" y="201"/>
                </a:lnTo>
                <a:lnTo>
                  <a:pt x="114" y="201"/>
                </a:lnTo>
                <a:lnTo>
                  <a:pt x="113" y="198"/>
                </a:lnTo>
                <a:lnTo>
                  <a:pt x="113" y="198"/>
                </a:lnTo>
                <a:close/>
                <a:moveTo>
                  <a:pt x="90" y="290"/>
                </a:moveTo>
                <a:lnTo>
                  <a:pt x="90" y="290"/>
                </a:lnTo>
                <a:lnTo>
                  <a:pt x="87" y="289"/>
                </a:lnTo>
                <a:lnTo>
                  <a:pt x="86" y="290"/>
                </a:lnTo>
                <a:lnTo>
                  <a:pt x="86" y="290"/>
                </a:lnTo>
                <a:lnTo>
                  <a:pt x="90" y="290"/>
                </a:lnTo>
                <a:lnTo>
                  <a:pt x="90" y="290"/>
                </a:lnTo>
                <a:close/>
                <a:moveTo>
                  <a:pt x="66" y="350"/>
                </a:moveTo>
                <a:lnTo>
                  <a:pt x="66" y="350"/>
                </a:lnTo>
                <a:lnTo>
                  <a:pt x="64" y="351"/>
                </a:lnTo>
                <a:lnTo>
                  <a:pt x="64" y="353"/>
                </a:lnTo>
                <a:lnTo>
                  <a:pt x="64" y="353"/>
                </a:lnTo>
                <a:lnTo>
                  <a:pt x="66" y="353"/>
                </a:lnTo>
                <a:lnTo>
                  <a:pt x="66" y="353"/>
                </a:lnTo>
                <a:lnTo>
                  <a:pt x="66" y="350"/>
                </a:lnTo>
                <a:lnTo>
                  <a:pt x="66" y="350"/>
                </a:lnTo>
                <a:close/>
                <a:moveTo>
                  <a:pt x="90" y="317"/>
                </a:moveTo>
                <a:lnTo>
                  <a:pt x="90" y="317"/>
                </a:lnTo>
                <a:lnTo>
                  <a:pt x="90" y="323"/>
                </a:lnTo>
                <a:lnTo>
                  <a:pt x="90" y="323"/>
                </a:lnTo>
                <a:lnTo>
                  <a:pt x="91" y="322"/>
                </a:lnTo>
                <a:lnTo>
                  <a:pt x="90" y="317"/>
                </a:lnTo>
                <a:lnTo>
                  <a:pt x="90" y="317"/>
                </a:lnTo>
                <a:close/>
                <a:moveTo>
                  <a:pt x="39" y="235"/>
                </a:moveTo>
                <a:lnTo>
                  <a:pt x="39" y="235"/>
                </a:lnTo>
                <a:lnTo>
                  <a:pt x="36" y="235"/>
                </a:lnTo>
                <a:lnTo>
                  <a:pt x="36" y="235"/>
                </a:lnTo>
                <a:lnTo>
                  <a:pt x="37" y="236"/>
                </a:lnTo>
                <a:lnTo>
                  <a:pt x="39" y="235"/>
                </a:lnTo>
                <a:lnTo>
                  <a:pt x="39" y="235"/>
                </a:lnTo>
                <a:close/>
                <a:moveTo>
                  <a:pt x="91" y="388"/>
                </a:moveTo>
                <a:lnTo>
                  <a:pt x="91" y="388"/>
                </a:lnTo>
                <a:lnTo>
                  <a:pt x="94" y="387"/>
                </a:lnTo>
                <a:lnTo>
                  <a:pt x="94" y="387"/>
                </a:lnTo>
                <a:lnTo>
                  <a:pt x="91" y="387"/>
                </a:lnTo>
                <a:lnTo>
                  <a:pt x="91" y="387"/>
                </a:lnTo>
                <a:lnTo>
                  <a:pt x="91" y="388"/>
                </a:lnTo>
                <a:lnTo>
                  <a:pt x="91" y="388"/>
                </a:lnTo>
                <a:close/>
                <a:moveTo>
                  <a:pt x="73" y="385"/>
                </a:moveTo>
                <a:lnTo>
                  <a:pt x="73" y="385"/>
                </a:lnTo>
                <a:lnTo>
                  <a:pt x="76" y="387"/>
                </a:lnTo>
                <a:lnTo>
                  <a:pt x="76" y="387"/>
                </a:lnTo>
                <a:lnTo>
                  <a:pt x="76" y="387"/>
                </a:lnTo>
                <a:lnTo>
                  <a:pt x="76" y="387"/>
                </a:lnTo>
                <a:lnTo>
                  <a:pt x="76" y="385"/>
                </a:lnTo>
                <a:lnTo>
                  <a:pt x="76" y="385"/>
                </a:lnTo>
                <a:lnTo>
                  <a:pt x="73" y="385"/>
                </a:lnTo>
                <a:lnTo>
                  <a:pt x="73" y="385"/>
                </a:lnTo>
                <a:close/>
                <a:moveTo>
                  <a:pt x="98" y="371"/>
                </a:moveTo>
                <a:lnTo>
                  <a:pt x="98" y="371"/>
                </a:lnTo>
                <a:lnTo>
                  <a:pt x="98" y="373"/>
                </a:lnTo>
                <a:lnTo>
                  <a:pt x="98" y="373"/>
                </a:lnTo>
                <a:lnTo>
                  <a:pt x="100" y="373"/>
                </a:lnTo>
                <a:lnTo>
                  <a:pt x="100" y="373"/>
                </a:lnTo>
                <a:lnTo>
                  <a:pt x="100" y="371"/>
                </a:lnTo>
                <a:lnTo>
                  <a:pt x="100" y="371"/>
                </a:lnTo>
                <a:lnTo>
                  <a:pt x="98" y="371"/>
                </a:lnTo>
                <a:lnTo>
                  <a:pt x="98" y="371"/>
                </a:lnTo>
                <a:close/>
                <a:moveTo>
                  <a:pt x="23" y="172"/>
                </a:moveTo>
                <a:lnTo>
                  <a:pt x="23" y="172"/>
                </a:lnTo>
                <a:lnTo>
                  <a:pt x="23" y="171"/>
                </a:lnTo>
                <a:lnTo>
                  <a:pt x="23" y="171"/>
                </a:lnTo>
                <a:lnTo>
                  <a:pt x="17" y="171"/>
                </a:lnTo>
                <a:lnTo>
                  <a:pt x="17" y="171"/>
                </a:lnTo>
                <a:lnTo>
                  <a:pt x="17" y="171"/>
                </a:lnTo>
                <a:lnTo>
                  <a:pt x="17" y="171"/>
                </a:lnTo>
                <a:lnTo>
                  <a:pt x="23" y="172"/>
                </a:lnTo>
                <a:lnTo>
                  <a:pt x="23" y="172"/>
                </a:lnTo>
                <a:close/>
                <a:moveTo>
                  <a:pt x="30" y="218"/>
                </a:moveTo>
                <a:lnTo>
                  <a:pt x="30" y="218"/>
                </a:lnTo>
                <a:lnTo>
                  <a:pt x="30" y="218"/>
                </a:lnTo>
                <a:lnTo>
                  <a:pt x="30" y="218"/>
                </a:lnTo>
                <a:lnTo>
                  <a:pt x="33" y="219"/>
                </a:lnTo>
                <a:lnTo>
                  <a:pt x="33" y="219"/>
                </a:lnTo>
                <a:lnTo>
                  <a:pt x="32" y="218"/>
                </a:lnTo>
                <a:lnTo>
                  <a:pt x="32" y="218"/>
                </a:lnTo>
                <a:lnTo>
                  <a:pt x="30" y="218"/>
                </a:lnTo>
                <a:lnTo>
                  <a:pt x="30" y="218"/>
                </a:lnTo>
                <a:close/>
                <a:moveTo>
                  <a:pt x="84" y="131"/>
                </a:moveTo>
                <a:lnTo>
                  <a:pt x="84" y="131"/>
                </a:lnTo>
                <a:lnTo>
                  <a:pt x="83" y="131"/>
                </a:lnTo>
                <a:lnTo>
                  <a:pt x="81" y="133"/>
                </a:lnTo>
                <a:lnTo>
                  <a:pt x="81" y="133"/>
                </a:lnTo>
                <a:lnTo>
                  <a:pt x="84" y="131"/>
                </a:lnTo>
                <a:lnTo>
                  <a:pt x="84" y="131"/>
                </a:lnTo>
                <a:close/>
                <a:moveTo>
                  <a:pt x="110" y="385"/>
                </a:moveTo>
                <a:lnTo>
                  <a:pt x="110" y="385"/>
                </a:lnTo>
                <a:lnTo>
                  <a:pt x="107" y="387"/>
                </a:lnTo>
                <a:lnTo>
                  <a:pt x="107" y="387"/>
                </a:lnTo>
                <a:lnTo>
                  <a:pt x="110" y="387"/>
                </a:lnTo>
                <a:lnTo>
                  <a:pt x="110" y="387"/>
                </a:lnTo>
                <a:lnTo>
                  <a:pt x="110" y="385"/>
                </a:lnTo>
                <a:lnTo>
                  <a:pt x="110" y="385"/>
                </a:lnTo>
                <a:close/>
                <a:moveTo>
                  <a:pt x="118" y="290"/>
                </a:moveTo>
                <a:lnTo>
                  <a:pt x="118" y="290"/>
                </a:lnTo>
                <a:lnTo>
                  <a:pt x="120" y="289"/>
                </a:lnTo>
                <a:lnTo>
                  <a:pt x="120" y="289"/>
                </a:lnTo>
                <a:lnTo>
                  <a:pt x="120" y="289"/>
                </a:lnTo>
                <a:lnTo>
                  <a:pt x="120" y="289"/>
                </a:lnTo>
                <a:lnTo>
                  <a:pt x="118" y="289"/>
                </a:lnTo>
                <a:lnTo>
                  <a:pt x="118" y="289"/>
                </a:lnTo>
                <a:lnTo>
                  <a:pt x="118" y="289"/>
                </a:lnTo>
                <a:lnTo>
                  <a:pt x="118" y="289"/>
                </a:lnTo>
                <a:lnTo>
                  <a:pt x="118" y="290"/>
                </a:lnTo>
                <a:lnTo>
                  <a:pt x="118" y="290"/>
                </a:lnTo>
                <a:close/>
                <a:moveTo>
                  <a:pt x="40" y="285"/>
                </a:moveTo>
                <a:lnTo>
                  <a:pt x="40" y="285"/>
                </a:lnTo>
                <a:lnTo>
                  <a:pt x="39" y="285"/>
                </a:lnTo>
                <a:lnTo>
                  <a:pt x="37" y="285"/>
                </a:lnTo>
                <a:lnTo>
                  <a:pt x="37" y="285"/>
                </a:lnTo>
                <a:lnTo>
                  <a:pt x="39" y="285"/>
                </a:lnTo>
                <a:lnTo>
                  <a:pt x="40" y="285"/>
                </a:lnTo>
                <a:lnTo>
                  <a:pt x="40" y="285"/>
                </a:lnTo>
                <a:close/>
                <a:moveTo>
                  <a:pt x="108" y="131"/>
                </a:moveTo>
                <a:lnTo>
                  <a:pt x="108" y="131"/>
                </a:lnTo>
                <a:lnTo>
                  <a:pt x="107" y="131"/>
                </a:lnTo>
                <a:lnTo>
                  <a:pt x="107" y="133"/>
                </a:lnTo>
                <a:lnTo>
                  <a:pt x="107" y="133"/>
                </a:lnTo>
                <a:lnTo>
                  <a:pt x="108" y="131"/>
                </a:lnTo>
                <a:lnTo>
                  <a:pt x="108" y="131"/>
                </a:lnTo>
                <a:lnTo>
                  <a:pt x="108" y="131"/>
                </a:lnTo>
                <a:lnTo>
                  <a:pt x="108" y="131"/>
                </a:lnTo>
                <a:close/>
                <a:moveTo>
                  <a:pt x="122" y="350"/>
                </a:moveTo>
                <a:lnTo>
                  <a:pt x="122" y="350"/>
                </a:lnTo>
                <a:lnTo>
                  <a:pt x="121" y="351"/>
                </a:lnTo>
                <a:lnTo>
                  <a:pt x="121" y="351"/>
                </a:lnTo>
                <a:lnTo>
                  <a:pt x="122" y="351"/>
                </a:lnTo>
                <a:lnTo>
                  <a:pt x="122" y="351"/>
                </a:lnTo>
                <a:lnTo>
                  <a:pt x="122" y="350"/>
                </a:lnTo>
                <a:lnTo>
                  <a:pt x="122" y="350"/>
                </a:lnTo>
                <a:close/>
                <a:moveTo>
                  <a:pt x="94" y="358"/>
                </a:moveTo>
                <a:lnTo>
                  <a:pt x="94" y="358"/>
                </a:lnTo>
                <a:lnTo>
                  <a:pt x="93" y="356"/>
                </a:lnTo>
                <a:lnTo>
                  <a:pt x="93" y="356"/>
                </a:lnTo>
                <a:lnTo>
                  <a:pt x="93" y="357"/>
                </a:lnTo>
                <a:lnTo>
                  <a:pt x="94" y="358"/>
                </a:lnTo>
                <a:lnTo>
                  <a:pt x="94" y="358"/>
                </a:lnTo>
                <a:close/>
                <a:moveTo>
                  <a:pt x="80" y="331"/>
                </a:moveTo>
                <a:lnTo>
                  <a:pt x="80" y="331"/>
                </a:lnTo>
                <a:lnTo>
                  <a:pt x="80" y="327"/>
                </a:lnTo>
                <a:lnTo>
                  <a:pt x="80" y="327"/>
                </a:lnTo>
                <a:lnTo>
                  <a:pt x="80" y="331"/>
                </a:lnTo>
                <a:lnTo>
                  <a:pt x="80" y="331"/>
                </a:lnTo>
                <a:close/>
                <a:moveTo>
                  <a:pt x="22" y="276"/>
                </a:moveTo>
                <a:lnTo>
                  <a:pt x="22" y="276"/>
                </a:lnTo>
                <a:lnTo>
                  <a:pt x="20" y="280"/>
                </a:lnTo>
                <a:lnTo>
                  <a:pt x="20" y="280"/>
                </a:lnTo>
                <a:lnTo>
                  <a:pt x="22" y="282"/>
                </a:lnTo>
                <a:lnTo>
                  <a:pt x="22" y="282"/>
                </a:lnTo>
                <a:lnTo>
                  <a:pt x="22" y="276"/>
                </a:lnTo>
                <a:lnTo>
                  <a:pt x="22" y="276"/>
                </a:lnTo>
                <a:close/>
                <a:moveTo>
                  <a:pt x="19" y="351"/>
                </a:moveTo>
                <a:lnTo>
                  <a:pt x="19" y="351"/>
                </a:lnTo>
                <a:lnTo>
                  <a:pt x="20" y="349"/>
                </a:lnTo>
                <a:lnTo>
                  <a:pt x="20" y="349"/>
                </a:lnTo>
                <a:lnTo>
                  <a:pt x="19" y="350"/>
                </a:lnTo>
                <a:lnTo>
                  <a:pt x="19" y="351"/>
                </a:lnTo>
                <a:lnTo>
                  <a:pt x="19" y="351"/>
                </a:lnTo>
                <a:close/>
                <a:moveTo>
                  <a:pt x="29" y="269"/>
                </a:moveTo>
                <a:lnTo>
                  <a:pt x="29" y="269"/>
                </a:lnTo>
                <a:lnTo>
                  <a:pt x="29" y="269"/>
                </a:lnTo>
                <a:lnTo>
                  <a:pt x="29" y="269"/>
                </a:lnTo>
                <a:lnTo>
                  <a:pt x="32" y="270"/>
                </a:lnTo>
                <a:lnTo>
                  <a:pt x="32" y="270"/>
                </a:lnTo>
                <a:lnTo>
                  <a:pt x="32" y="269"/>
                </a:lnTo>
                <a:lnTo>
                  <a:pt x="32" y="269"/>
                </a:lnTo>
                <a:lnTo>
                  <a:pt x="29" y="269"/>
                </a:lnTo>
                <a:lnTo>
                  <a:pt x="29" y="269"/>
                </a:lnTo>
                <a:close/>
                <a:moveTo>
                  <a:pt x="94" y="98"/>
                </a:moveTo>
                <a:lnTo>
                  <a:pt x="94" y="98"/>
                </a:lnTo>
                <a:lnTo>
                  <a:pt x="93" y="96"/>
                </a:lnTo>
                <a:lnTo>
                  <a:pt x="93" y="96"/>
                </a:lnTo>
                <a:lnTo>
                  <a:pt x="91" y="97"/>
                </a:lnTo>
                <a:lnTo>
                  <a:pt x="91" y="97"/>
                </a:lnTo>
                <a:lnTo>
                  <a:pt x="94" y="98"/>
                </a:lnTo>
                <a:lnTo>
                  <a:pt x="94" y="98"/>
                </a:lnTo>
                <a:close/>
                <a:moveTo>
                  <a:pt x="101" y="133"/>
                </a:moveTo>
                <a:lnTo>
                  <a:pt x="101" y="133"/>
                </a:lnTo>
                <a:lnTo>
                  <a:pt x="101" y="131"/>
                </a:lnTo>
                <a:lnTo>
                  <a:pt x="103" y="131"/>
                </a:lnTo>
                <a:lnTo>
                  <a:pt x="103" y="131"/>
                </a:lnTo>
                <a:lnTo>
                  <a:pt x="101" y="131"/>
                </a:lnTo>
                <a:lnTo>
                  <a:pt x="101" y="133"/>
                </a:lnTo>
                <a:lnTo>
                  <a:pt x="101" y="133"/>
                </a:lnTo>
                <a:close/>
                <a:moveTo>
                  <a:pt x="20" y="297"/>
                </a:moveTo>
                <a:lnTo>
                  <a:pt x="20" y="297"/>
                </a:lnTo>
                <a:lnTo>
                  <a:pt x="20" y="299"/>
                </a:lnTo>
                <a:lnTo>
                  <a:pt x="20" y="299"/>
                </a:lnTo>
                <a:lnTo>
                  <a:pt x="20" y="299"/>
                </a:lnTo>
                <a:lnTo>
                  <a:pt x="20" y="299"/>
                </a:lnTo>
                <a:lnTo>
                  <a:pt x="20" y="299"/>
                </a:lnTo>
                <a:lnTo>
                  <a:pt x="22" y="299"/>
                </a:lnTo>
                <a:lnTo>
                  <a:pt x="22" y="299"/>
                </a:lnTo>
                <a:lnTo>
                  <a:pt x="20" y="297"/>
                </a:lnTo>
                <a:lnTo>
                  <a:pt x="20" y="297"/>
                </a:lnTo>
                <a:lnTo>
                  <a:pt x="20" y="297"/>
                </a:lnTo>
                <a:close/>
                <a:moveTo>
                  <a:pt x="29" y="347"/>
                </a:moveTo>
                <a:lnTo>
                  <a:pt x="29" y="347"/>
                </a:lnTo>
                <a:lnTo>
                  <a:pt x="29" y="346"/>
                </a:lnTo>
                <a:lnTo>
                  <a:pt x="29" y="346"/>
                </a:lnTo>
                <a:lnTo>
                  <a:pt x="27" y="346"/>
                </a:lnTo>
                <a:lnTo>
                  <a:pt x="27" y="346"/>
                </a:lnTo>
                <a:lnTo>
                  <a:pt x="29" y="347"/>
                </a:lnTo>
                <a:lnTo>
                  <a:pt x="29" y="347"/>
                </a:lnTo>
                <a:close/>
                <a:moveTo>
                  <a:pt x="101" y="303"/>
                </a:moveTo>
                <a:lnTo>
                  <a:pt x="101" y="303"/>
                </a:lnTo>
                <a:lnTo>
                  <a:pt x="101" y="304"/>
                </a:lnTo>
                <a:lnTo>
                  <a:pt x="101" y="306"/>
                </a:lnTo>
                <a:lnTo>
                  <a:pt x="101" y="306"/>
                </a:lnTo>
                <a:lnTo>
                  <a:pt x="101" y="303"/>
                </a:lnTo>
                <a:lnTo>
                  <a:pt x="101" y="303"/>
                </a:lnTo>
                <a:close/>
                <a:moveTo>
                  <a:pt x="77" y="292"/>
                </a:moveTo>
                <a:lnTo>
                  <a:pt x="77" y="292"/>
                </a:lnTo>
                <a:lnTo>
                  <a:pt x="78" y="290"/>
                </a:lnTo>
                <a:lnTo>
                  <a:pt x="78" y="290"/>
                </a:lnTo>
                <a:lnTo>
                  <a:pt x="77" y="290"/>
                </a:lnTo>
                <a:lnTo>
                  <a:pt x="77" y="292"/>
                </a:lnTo>
                <a:lnTo>
                  <a:pt x="77" y="292"/>
                </a:lnTo>
                <a:close/>
                <a:moveTo>
                  <a:pt x="105" y="310"/>
                </a:moveTo>
                <a:lnTo>
                  <a:pt x="105" y="310"/>
                </a:lnTo>
                <a:lnTo>
                  <a:pt x="105" y="310"/>
                </a:lnTo>
                <a:lnTo>
                  <a:pt x="105" y="310"/>
                </a:lnTo>
                <a:lnTo>
                  <a:pt x="105" y="307"/>
                </a:lnTo>
                <a:lnTo>
                  <a:pt x="105" y="307"/>
                </a:lnTo>
                <a:lnTo>
                  <a:pt x="105" y="307"/>
                </a:lnTo>
                <a:lnTo>
                  <a:pt x="105" y="307"/>
                </a:lnTo>
                <a:lnTo>
                  <a:pt x="105" y="310"/>
                </a:lnTo>
                <a:lnTo>
                  <a:pt x="105" y="310"/>
                </a:lnTo>
                <a:close/>
                <a:moveTo>
                  <a:pt x="19" y="174"/>
                </a:moveTo>
                <a:lnTo>
                  <a:pt x="19" y="174"/>
                </a:lnTo>
                <a:lnTo>
                  <a:pt x="16" y="174"/>
                </a:lnTo>
                <a:lnTo>
                  <a:pt x="16" y="174"/>
                </a:lnTo>
                <a:lnTo>
                  <a:pt x="19" y="174"/>
                </a:lnTo>
                <a:lnTo>
                  <a:pt x="19" y="174"/>
                </a:lnTo>
                <a:close/>
                <a:moveTo>
                  <a:pt x="78" y="373"/>
                </a:moveTo>
                <a:lnTo>
                  <a:pt x="78" y="373"/>
                </a:lnTo>
                <a:lnTo>
                  <a:pt x="76" y="373"/>
                </a:lnTo>
                <a:lnTo>
                  <a:pt x="76" y="373"/>
                </a:lnTo>
                <a:lnTo>
                  <a:pt x="78" y="373"/>
                </a:lnTo>
                <a:lnTo>
                  <a:pt x="78" y="373"/>
                </a:lnTo>
                <a:lnTo>
                  <a:pt x="78" y="373"/>
                </a:lnTo>
                <a:close/>
                <a:moveTo>
                  <a:pt x="93" y="312"/>
                </a:moveTo>
                <a:lnTo>
                  <a:pt x="93" y="312"/>
                </a:lnTo>
                <a:lnTo>
                  <a:pt x="93" y="310"/>
                </a:lnTo>
                <a:lnTo>
                  <a:pt x="93" y="310"/>
                </a:lnTo>
                <a:lnTo>
                  <a:pt x="91" y="312"/>
                </a:lnTo>
                <a:lnTo>
                  <a:pt x="93" y="312"/>
                </a:lnTo>
                <a:lnTo>
                  <a:pt x="93" y="312"/>
                </a:lnTo>
                <a:close/>
                <a:moveTo>
                  <a:pt x="100" y="313"/>
                </a:moveTo>
                <a:lnTo>
                  <a:pt x="100" y="313"/>
                </a:lnTo>
                <a:lnTo>
                  <a:pt x="100" y="314"/>
                </a:lnTo>
                <a:lnTo>
                  <a:pt x="100" y="316"/>
                </a:lnTo>
                <a:lnTo>
                  <a:pt x="100" y="316"/>
                </a:lnTo>
                <a:lnTo>
                  <a:pt x="100" y="313"/>
                </a:lnTo>
                <a:lnTo>
                  <a:pt x="100" y="313"/>
                </a:lnTo>
                <a:close/>
                <a:moveTo>
                  <a:pt x="105" y="349"/>
                </a:moveTo>
                <a:lnTo>
                  <a:pt x="105" y="349"/>
                </a:lnTo>
                <a:lnTo>
                  <a:pt x="104" y="349"/>
                </a:lnTo>
                <a:lnTo>
                  <a:pt x="104" y="349"/>
                </a:lnTo>
                <a:lnTo>
                  <a:pt x="104" y="351"/>
                </a:lnTo>
                <a:lnTo>
                  <a:pt x="104" y="351"/>
                </a:lnTo>
                <a:lnTo>
                  <a:pt x="105" y="349"/>
                </a:lnTo>
                <a:lnTo>
                  <a:pt x="105" y="349"/>
                </a:lnTo>
                <a:close/>
                <a:moveTo>
                  <a:pt x="68" y="336"/>
                </a:moveTo>
                <a:lnTo>
                  <a:pt x="68" y="336"/>
                </a:lnTo>
                <a:lnTo>
                  <a:pt x="68" y="339"/>
                </a:lnTo>
                <a:lnTo>
                  <a:pt x="68" y="339"/>
                </a:lnTo>
                <a:lnTo>
                  <a:pt x="68" y="336"/>
                </a:lnTo>
                <a:lnTo>
                  <a:pt x="68" y="336"/>
                </a:lnTo>
                <a:close/>
                <a:moveTo>
                  <a:pt x="97" y="117"/>
                </a:moveTo>
                <a:lnTo>
                  <a:pt x="97" y="117"/>
                </a:lnTo>
                <a:lnTo>
                  <a:pt x="95" y="118"/>
                </a:lnTo>
                <a:lnTo>
                  <a:pt x="95" y="118"/>
                </a:lnTo>
                <a:lnTo>
                  <a:pt x="97" y="118"/>
                </a:lnTo>
                <a:lnTo>
                  <a:pt x="97" y="118"/>
                </a:lnTo>
                <a:lnTo>
                  <a:pt x="97" y="117"/>
                </a:lnTo>
                <a:lnTo>
                  <a:pt x="97" y="117"/>
                </a:lnTo>
                <a:close/>
                <a:moveTo>
                  <a:pt x="88" y="380"/>
                </a:moveTo>
                <a:lnTo>
                  <a:pt x="88" y="380"/>
                </a:lnTo>
                <a:lnTo>
                  <a:pt x="88" y="380"/>
                </a:lnTo>
                <a:lnTo>
                  <a:pt x="88" y="380"/>
                </a:lnTo>
                <a:lnTo>
                  <a:pt x="88" y="381"/>
                </a:lnTo>
                <a:lnTo>
                  <a:pt x="88" y="381"/>
                </a:lnTo>
                <a:lnTo>
                  <a:pt x="88" y="380"/>
                </a:lnTo>
                <a:lnTo>
                  <a:pt x="88" y="380"/>
                </a:lnTo>
                <a:close/>
                <a:moveTo>
                  <a:pt x="100" y="115"/>
                </a:moveTo>
                <a:lnTo>
                  <a:pt x="100" y="115"/>
                </a:lnTo>
                <a:lnTo>
                  <a:pt x="100" y="115"/>
                </a:lnTo>
                <a:lnTo>
                  <a:pt x="100" y="115"/>
                </a:lnTo>
                <a:lnTo>
                  <a:pt x="100" y="117"/>
                </a:lnTo>
                <a:lnTo>
                  <a:pt x="100" y="117"/>
                </a:lnTo>
                <a:lnTo>
                  <a:pt x="100" y="117"/>
                </a:lnTo>
                <a:lnTo>
                  <a:pt x="100" y="117"/>
                </a:lnTo>
                <a:lnTo>
                  <a:pt x="100" y="115"/>
                </a:lnTo>
                <a:lnTo>
                  <a:pt x="100" y="115"/>
                </a:lnTo>
                <a:close/>
                <a:moveTo>
                  <a:pt x="81" y="387"/>
                </a:moveTo>
                <a:lnTo>
                  <a:pt x="81" y="387"/>
                </a:lnTo>
                <a:lnTo>
                  <a:pt x="83" y="387"/>
                </a:lnTo>
                <a:lnTo>
                  <a:pt x="83" y="387"/>
                </a:lnTo>
                <a:lnTo>
                  <a:pt x="81" y="387"/>
                </a:lnTo>
                <a:lnTo>
                  <a:pt x="81" y="387"/>
                </a:lnTo>
                <a:lnTo>
                  <a:pt x="81" y="387"/>
                </a:lnTo>
                <a:close/>
                <a:moveTo>
                  <a:pt x="90" y="196"/>
                </a:moveTo>
                <a:lnTo>
                  <a:pt x="90" y="196"/>
                </a:lnTo>
                <a:lnTo>
                  <a:pt x="88" y="196"/>
                </a:lnTo>
                <a:lnTo>
                  <a:pt x="88" y="196"/>
                </a:lnTo>
                <a:lnTo>
                  <a:pt x="90" y="198"/>
                </a:lnTo>
                <a:lnTo>
                  <a:pt x="90" y="198"/>
                </a:lnTo>
                <a:lnTo>
                  <a:pt x="90" y="196"/>
                </a:lnTo>
                <a:lnTo>
                  <a:pt x="90" y="196"/>
                </a:lnTo>
                <a:close/>
                <a:moveTo>
                  <a:pt x="83" y="383"/>
                </a:moveTo>
                <a:lnTo>
                  <a:pt x="83" y="383"/>
                </a:lnTo>
                <a:lnTo>
                  <a:pt x="81" y="383"/>
                </a:lnTo>
                <a:lnTo>
                  <a:pt x="81" y="383"/>
                </a:lnTo>
                <a:lnTo>
                  <a:pt x="81" y="383"/>
                </a:lnTo>
                <a:lnTo>
                  <a:pt x="81" y="383"/>
                </a:lnTo>
                <a:lnTo>
                  <a:pt x="83" y="383"/>
                </a:lnTo>
                <a:lnTo>
                  <a:pt x="83" y="383"/>
                </a:lnTo>
                <a:close/>
                <a:moveTo>
                  <a:pt x="36" y="336"/>
                </a:moveTo>
                <a:lnTo>
                  <a:pt x="36" y="336"/>
                </a:lnTo>
                <a:lnTo>
                  <a:pt x="36" y="336"/>
                </a:lnTo>
                <a:lnTo>
                  <a:pt x="36" y="336"/>
                </a:lnTo>
                <a:lnTo>
                  <a:pt x="34" y="336"/>
                </a:lnTo>
                <a:lnTo>
                  <a:pt x="34" y="336"/>
                </a:lnTo>
                <a:lnTo>
                  <a:pt x="36" y="337"/>
                </a:lnTo>
                <a:lnTo>
                  <a:pt x="36" y="337"/>
                </a:lnTo>
                <a:lnTo>
                  <a:pt x="36" y="336"/>
                </a:lnTo>
                <a:lnTo>
                  <a:pt x="36" y="336"/>
                </a:lnTo>
                <a:close/>
                <a:moveTo>
                  <a:pt x="67" y="221"/>
                </a:moveTo>
                <a:lnTo>
                  <a:pt x="67" y="221"/>
                </a:lnTo>
                <a:lnTo>
                  <a:pt x="67" y="222"/>
                </a:lnTo>
                <a:lnTo>
                  <a:pt x="67" y="222"/>
                </a:lnTo>
                <a:lnTo>
                  <a:pt x="68" y="222"/>
                </a:lnTo>
                <a:lnTo>
                  <a:pt x="68" y="222"/>
                </a:lnTo>
                <a:lnTo>
                  <a:pt x="68" y="222"/>
                </a:lnTo>
                <a:lnTo>
                  <a:pt x="68" y="222"/>
                </a:lnTo>
                <a:lnTo>
                  <a:pt x="67" y="221"/>
                </a:lnTo>
                <a:lnTo>
                  <a:pt x="67" y="221"/>
                </a:lnTo>
                <a:close/>
                <a:moveTo>
                  <a:pt x="125" y="363"/>
                </a:moveTo>
                <a:lnTo>
                  <a:pt x="125" y="363"/>
                </a:lnTo>
                <a:lnTo>
                  <a:pt x="125" y="363"/>
                </a:lnTo>
                <a:lnTo>
                  <a:pt x="125" y="363"/>
                </a:lnTo>
                <a:lnTo>
                  <a:pt x="124" y="364"/>
                </a:lnTo>
                <a:lnTo>
                  <a:pt x="124" y="364"/>
                </a:lnTo>
                <a:lnTo>
                  <a:pt x="125" y="364"/>
                </a:lnTo>
                <a:lnTo>
                  <a:pt x="125" y="364"/>
                </a:lnTo>
                <a:lnTo>
                  <a:pt x="125" y="363"/>
                </a:lnTo>
                <a:lnTo>
                  <a:pt x="125" y="363"/>
                </a:lnTo>
                <a:close/>
                <a:moveTo>
                  <a:pt x="73" y="296"/>
                </a:moveTo>
                <a:lnTo>
                  <a:pt x="73" y="296"/>
                </a:lnTo>
                <a:lnTo>
                  <a:pt x="71" y="296"/>
                </a:lnTo>
                <a:lnTo>
                  <a:pt x="71" y="296"/>
                </a:lnTo>
                <a:lnTo>
                  <a:pt x="73" y="296"/>
                </a:lnTo>
                <a:lnTo>
                  <a:pt x="73" y="296"/>
                </a:lnTo>
                <a:lnTo>
                  <a:pt x="73" y="296"/>
                </a:lnTo>
                <a:close/>
                <a:moveTo>
                  <a:pt x="117" y="233"/>
                </a:moveTo>
                <a:lnTo>
                  <a:pt x="117" y="233"/>
                </a:lnTo>
                <a:lnTo>
                  <a:pt x="117" y="232"/>
                </a:lnTo>
                <a:lnTo>
                  <a:pt x="117" y="232"/>
                </a:lnTo>
                <a:lnTo>
                  <a:pt x="115" y="233"/>
                </a:lnTo>
                <a:lnTo>
                  <a:pt x="115" y="233"/>
                </a:lnTo>
                <a:lnTo>
                  <a:pt x="115" y="233"/>
                </a:lnTo>
                <a:lnTo>
                  <a:pt x="115" y="233"/>
                </a:lnTo>
                <a:lnTo>
                  <a:pt x="117" y="233"/>
                </a:lnTo>
                <a:lnTo>
                  <a:pt x="117" y="233"/>
                </a:lnTo>
                <a:close/>
                <a:moveTo>
                  <a:pt x="104" y="120"/>
                </a:moveTo>
                <a:lnTo>
                  <a:pt x="104" y="120"/>
                </a:lnTo>
                <a:lnTo>
                  <a:pt x="105" y="118"/>
                </a:lnTo>
                <a:lnTo>
                  <a:pt x="105" y="118"/>
                </a:lnTo>
                <a:lnTo>
                  <a:pt x="104" y="118"/>
                </a:lnTo>
                <a:lnTo>
                  <a:pt x="104" y="118"/>
                </a:lnTo>
                <a:lnTo>
                  <a:pt x="104" y="120"/>
                </a:lnTo>
                <a:lnTo>
                  <a:pt x="104" y="120"/>
                </a:lnTo>
                <a:close/>
                <a:moveTo>
                  <a:pt x="68" y="378"/>
                </a:moveTo>
                <a:lnTo>
                  <a:pt x="68" y="378"/>
                </a:lnTo>
                <a:lnTo>
                  <a:pt x="68" y="377"/>
                </a:lnTo>
                <a:lnTo>
                  <a:pt x="68" y="377"/>
                </a:lnTo>
                <a:lnTo>
                  <a:pt x="67" y="377"/>
                </a:lnTo>
                <a:lnTo>
                  <a:pt x="67" y="377"/>
                </a:lnTo>
                <a:lnTo>
                  <a:pt x="68" y="378"/>
                </a:lnTo>
                <a:lnTo>
                  <a:pt x="68" y="378"/>
                </a:lnTo>
                <a:close/>
                <a:moveTo>
                  <a:pt x="93" y="339"/>
                </a:moveTo>
                <a:lnTo>
                  <a:pt x="93" y="339"/>
                </a:lnTo>
                <a:lnTo>
                  <a:pt x="93" y="339"/>
                </a:lnTo>
                <a:lnTo>
                  <a:pt x="93" y="339"/>
                </a:lnTo>
                <a:lnTo>
                  <a:pt x="94" y="339"/>
                </a:lnTo>
                <a:lnTo>
                  <a:pt x="94" y="339"/>
                </a:lnTo>
                <a:lnTo>
                  <a:pt x="93" y="337"/>
                </a:lnTo>
                <a:lnTo>
                  <a:pt x="93" y="337"/>
                </a:lnTo>
                <a:lnTo>
                  <a:pt x="93" y="339"/>
                </a:lnTo>
                <a:lnTo>
                  <a:pt x="93" y="339"/>
                </a:lnTo>
                <a:close/>
                <a:moveTo>
                  <a:pt x="105" y="124"/>
                </a:moveTo>
                <a:lnTo>
                  <a:pt x="105" y="124"/>
                </a:lnTo>
                <a:lnTo>
                  <a:pt x="104" y="123"/>
                </a:lnTo>
                <a:lnTo>
                  <a:pt x="104" y="123"/>
                </a:lnTo>
                <a:lnTo>
                  <a:pt x="105" y="124"/>
                </a:lnTo>
                <a:lnTo>
                  <a:pt x="105" y="124"/>
                </a:lnTo>
                <a:close/>
                <a:moveTo>
                  <a:pt x="37" y="384"/>
                </a:moveTo>
                <a:lnTo>
                  <a:pt x="37" y="384"/>
                </a:lnTo>
                <a:lnTo>
                  <a:pt x="37" y="384"/>
                </a:lnTo>
                <a:lnTo>
                  <a:pt x="37" y="384"/>
                </a:lnTo>
                <a:lnTo>
                  <a:pt x="40" y="385"/>
                </a:lnTo>
                <a:lnTo>
                  <a:pt x="40" y="385"/>
                </a:lnTo>
                <a:lnTo>
                  <a:pt x="40" y="385"/>
                </a:lnTo>
                <a:lnTo>
                  <a:pt x="40" y="385"/>
                </a:lnTo>
                <a:lnTo>
                  <a:pt x="37" y="384"/>
                </a:lnTo>
                <a:lnTo>
                  <a:pt x="37" y="384"/>
                </a:lnTo>
                <a:close/>
                <a:moveTo>
                  <a:pt x="142" y="231"/>
                </a:moveTo>
                <a:lnTo>
                  <a:pt x="142" y="231"/>
                </a:lnTo>
                <a:lnTo>
                  <a:pt x="142" y="231"/>
                </a:lnTo>
                <a:lnTo>
                  <a:pt x="142" y="231"/>
                </a:lnTo>
                <a:lnTo>
                  <a:pt x="142" y="232"/>
                </a:lnTo>
                <a:lnTo>
                  <a:pt x="142" y="232"/>
                </a:lnTo>
                <a:lnTo>
                  <a:pt x="142" y="232"/>
                </a:lnTo>
                <a:lnTo>
                  <a:pt x="142" y="232"/>
                </a:lnTo>
                <a:lnTo>
                  <a:pt x="142" y="231"/>
                </a:lnTo>
                <a:lnTo>
                  <a:pt x="142" y="231"/>
                </a:lnTo>
                <a:close/>
                <a:moveTo>
                  <a:pt x="91" y="326"/>
                </a:moveTo>
                <a:lnTo>
                  <a:pt x="91" y="326"/>
                </a:lnTo>
                <a:lnTo>
                  <a:pt x="91" y="326"/>
                </a:lnTo>
                <a:lnTo>
                  <a:pt x="91" y="326"/>
                </a:lnTo>
                <a:lnTo>
                  <a:pt x="91" y="326"/>
                </a:lnTo>
                <a:lnTo>
                  <a:pt x="91" y="326"/>
                </a:lnTo>
                <a:lnTo>
                  <a:pt x="91" y="326"/>
                </a:lnTo>
                <a:close/>
                <a:moveTo>
                  <a:pt x="95" y="97"/>
                </a:moveTo>
                <a:lnTo>
                  <a:pt x="95" y="97"/>
                </a:lnTo>
                <a:lnTo>
                  <a:pt x="95" y="97"/>
                </a:lnTo>
                <a:lnTo>
                  <a:pt x="95" y="97"/>
                </a:lnTo>
                <a:lnTo>
                  <a:pt x="95" y="96"/>
                </a:lnTo>
                <a:lnTo>
                  <a:pt x="95" y="96"/>
                </a:lnTo>
                <a:lnTo>
                  <a:pt x="95" y="96"/>
                </a:lnTo>
                <a:lnTo>
                  <a:pt x="95" y="96"/>
                </a:lnTo>
                <a:lnTo>
                  <a:pt x="95" y="97"/>
                </a:lnTo>
                <a:lnTo>
                  <a:pt x="95" y="97"/>
                </a:lnTo>
                <a:close/>
                <a:moveTo>
                  <a:pt x="97" y="323"/>
                </a:moveTo>
                <a:lnTo>
                  <a:pt x="97" y="323"/>
                </a:lnTo>
                <a:lnTo>
                  <a:pt x="97" y="324"/>
                </a:lnTo>
                <a:lnTo>
                  <a:pt x="97" y="324"/>
                </a:lnTo>
                <a:lnTo>
                  <a:pt x="97" y="323"/>
                </a:lnTo>
                <a:lnTo>
                  <a:pt x="97" y="323"/>
                </a:lnTo>
                <a:close/>
                <a:moveTo>
                  <a:pt x="93" y="285"/>
                </a:moveTo>
                <a:lnTo>
                  <a:pt x="93" y="285"/>
                </a:lnTo>
                <a:lnTo>
                  <a:pt x="91" y="283"/>
                </a:lnTo>
                <a:lnTo>
                  <a:pt x="91" y="283"/>
                </a:lnTo>
                <a:lnTo>
                  <a:pt x="93" y="285"/>
                </a:lnTo>
                <a:lnTo>
                  <a:pt x="93" y="285"/>
                </a:lnTo>
                <a:close/>
                <a:moveTo>
                  <a:pt x="20" y="334"/>
                </a:moveTo>
                <a:lnTo>
                  <a:pt x="20" y="334"/>
                </a:lnTo>
                <a:lnTo>
                  <a:pt x="22" y="334"/>
                </a:lnTo>
                <a:lnTo>
                  <a:pt x="22" y="334"/>
                </a:lnTo>
                <a:lnTo>
                  <a:pt x="22" y="333"/>
                </a:lnTo>
                <a:lnTo>
                  <a:pt x="22" y="333"/>
                </a:lnTo>
                <a:lnTo>
                  <a:pt x="20" y="334"/>
                </a:lnTo>
                <a:lnTo>
                  <a:pt x="20" y="334"/>
                </a:lnTo>
                <a:close/>
                <a:moveTo>
                  <a:pt x="100" y="309"/>
                </a:moveTo>
                <a:lnTo>
                  <a:pt x="100" y="309"/>
                </a:lnTo>
                <a:lnTo>
                  <a:pt x="100" y="312"/>
                </a:lnTo>
                <a:lnTo>
                  <a:pt x="100" y="312"/>
                </a:lnTo>
                <a:lnTo>
                  <a:pt x="100" y="309"/>
                </a:lnTo>
                <a:lnTo>
                  <a:pt x="100" y="309"/>
                </a:lnTo>
                <a:close/>
                <a:moveTo>
                  <a:pt x="128" y="235"/>
                </a:moveTo>
                <a:lnTo>
                  <a:pt x="128" y="235"/>
                </a:lnTo>
                <a:lnTo>
                  <a:pt x="128" y="235"/>
                </a:lnTo>
                <a:lnTo>
                  <a:pt x="128" y="235"/>
                </a:lnTo>
                <a:lnTo>
                  <a:pt x="127" y="235"/>
                </a:lnTo>
                <a:lnTo>
                  <a:pt x="127" y="235"/>
                </a:lnTo>
                <a:lnTo>
                  <a:pt x="127" y="235"/>
                </a:lnTo>
                <a:lnTo>
                  <a:pt x="127" y="235"/>
                </a:lnTo>
                <a:lnTo>
                  <a:pt x="128" y="235"/>
                </a:lnTo>
                <a:lnTo>
                  <a:pt x="128" y="235"/>
                </a:lnTo>
                <a:close/>
                <a:moveTo>
                  <a:pt x="88" y="98"/>
                </a:moveTo>
                <a:lnTo>
                  <a:pt x="88" y="98"/>
                </a:lnTo>
                <a:lnTo>
                  <a:pt x="87" y="100"/>
                </a:lnTo>
                <a:lnTo>
                  <a:pt x="87" y="100"/>
                </a:lnTo>
                <a:lnTo>
                  <a:pt x="88" y="100"/>
                </a:lnTo>
                <a:lnTo>
                  <a:pt x="88" y="98"/>
                </a:lnTo>
                <a:lnTo>
                  <a:pt x="88" y="98"/>
                </a:lnTo>
                <a:close/>
                <a:moveTo>
                  <a:pt x="64" y="317"/>
                </a:moveTo>
                <a:lnTo>
                  <a:pt x="64" y="317"/>
                </a:lnTo>
                <a:lnTo>
                  <a:pt x="64" y="317"/>
                </a:lnTo>
                <a:lnTo>
                  <a:pt x="64" y="317"/>
                </a:lnTo>
                <a:lnTo>
                  <a:pt x="64" y="317"/>
                </a:lnTo>
                <a:lnTo>
                  <a:pt x="64" y="317"/>
                </a:lnTo>
                <a:lnTo>
                  <a:pt x="64" y="317"/>
                </a:lnTo>
                <a:lnTo>
                  <a:pt x="64" y="317"/>
                </a:lnTo>
                <a:lnTo>
                  <a:pt x="64" y="317"/>
                </a:lnTo>
                <a:close/>
                <a:moveTo>
                  <a:pt x="76" y="104"/>
                </a:moveTo>
                <a:lnTo>
                  <a:pt x="76" y="104"/>
                </a:lnTo>
                <a:lnTo>
                  <a:pt x="76" y="103"/>
                </a:lnTo>
                <a:lnTo>
                  <a:pt x="76" y="103"/>
                </a:lnTo>
                <a:lnTo>
                  <a:pt x="74" y="104"/>
                </a:lnTo>
                <a:lnTo>
                  <a:pt x="74" y="104"/>
                </a:lnTo>
                <a:lnTo>
                  <a:pt x="74" y="104"/>
                </a:lnTo>
                <a:lnTo>
                  <a:pt x="74" y="104"/>
                </a:lnTo>
                <a:lnTo>
                  <a:pt x="76" y="104"/>
                </a:lnTo>
                <a:lnTo>
                  <a:pt x="76" y="104"/>
                </a:lnTo>
                <a:close/>
                <a:moveTo>
                  <a:pt x="61" y="154"/>
                </a:moveTo>
                <a:lnTo>
                  <a:pt x="61" y="154"/>
                </a:lnTo>
                <a:lnTo>
                  <a:pt x="61" y="154"/>
                </a:lnTo>
                <a:lnTo>
                  <a:pt x="61" y="154"/>
                </a:lnTo>
                <a:lnTo>
                  <a:pt x="61" y="154"/>
                </a:lnTo>
                <a:lnTo>
                  <a:pt x="61" y="154"/>
                </a:lnTo>
                <a:lnTo>
                  <a:pt x="61" y="154"/>
                </a:lnTo>
                <a:lnTo>
                  <a:pt x="61" y="154"/>
                </a:lnTo>
                <a:lnTo>
                  <a:pt x="61" y="154"/>
                </a:lnTo>
                <a:lnTo>
                  <a:pt x="61" y="154"/>
                </a:lnTo>
                <a:close/>
                <a:moveTo>
                  <a:pt x="68" y="357"/>
                </a:moveTo>
                <a:lnTo>
                  <a:pt x="68" y="357"/>
                </a:lnTo>
                <a:lnTo>
                  <a:pt x="68" y="357"/>
                </a:lnTo>
                <a:lnTo>
                  <a:pt x="68" y="357"/>
                </a:lnTo>
                <a:lnTo>
                  <a:pt x="68" y="358"/>
                </a:lnTo>
                <a:lnTo>
                  <a:pt x="68" y="358"/>
                </a:lnTo>
                <a:lnTo>
                  <a:pt x="68" y="358"/>
                </a:lnTo>
                <a:lnTo>
                  <a:pt x="68" y="358"/>
                </a:lnTo>
                <a:lnTo>
                  <a:pt x="68" y="357"/>
                </a:lnTo>
                <a:lnTo>
                  <a:pt x="68" y="357"/>
                </a:lnTo>
                <a:close/>
                <a:moveTo>
                  <a:pt x="91" y="289"/>
                </a:moveTo>
                <a:lnTo>
                  <a:pt x="91" y="289"/>
                </a:lnTo>
                <a:lnTo>
                  <a:pt x="91" y="290"/>
                </a:lnTo>
                <a:lnTo>
                  <a:pt x="91" y="290"/>
                </a:lnTo>
                <a:lnTo>
                  <a:pt x="91" y="290"/>
                </a:lnTo>
                <a:lnTo>
                  <a:pt x="91" y="290"/>
                </a:lnTo>
                <a:lnTo>
                  <a:pt x="91" y="289"/>
                </a:lnTo>
                <a:lnTo>
                  <a:pt x="91" y="289"/>
                </a:lnTo>
                <a:lnTo>
                  <a:pt x="91" y="289"/>
                </a:lnTo>
                <a:lnTo>
                  <a:pt x="91" y="289"/>
                </a:lnTo>
                <a:close/>
                <a:moveTo>
                  <a:pt x="74" y="292"/>
                </a:moveTo>
                <a:lnTo>
                  <a:pt x="74" y="292"/>
                </a:lnTo>
                <a:lnTo>
                  <a:pt x="74" y="292"/>
                </a:lnTo>
                <a:lnTo>
                  <a:pt x="74" y="292"/>
                </a:lnTo>
                <a:lnTo>
                  <a:pt x="76" y="292"/>
                </a:lnTo>
                <a:lnTo>
                  <a:pt x="76" y="292"/>
                </a:lnTo>
                <a:lnTo>
                  <a:pt x="76" y="292"/>
                </a:lnTo>
                <a:lnTo>
                  <a:pt x="76" y="292"/>
                </a:lnTo>
                <a:lnTo>
                  <a:pt x="74" y="292"/>
                </a:lnTo>
                <a:lnTo>
                  <a:pt x="74" y="292"/>
                </a:lnTo>
                <a:close/>
                <a:moveTo>
                  <a:pt x="46" y="194"/>
                </a:moveTo>
                <a:lnTo>
                  <a:pt x="46" y="194"/>
                </a:lnTo>
                <a:lnTo>
                  <a:pt x="46" y="194"/>
                </a:lnTo>
                <a:lnTo>
                  <a:pt x="46" y="194"/>
                </a:lnTo>
                <a:lnTo>
                  <a:pt x="46" y="192"/>
                </a:lnTo>
                <a:lnTo>
                  <a:pt x="46" y="192"/>
                </a:lnTo>
                <a:lnTo>
                  <a:pt x="46" y="192"/>
                </a:lnTo>
                <a:lnTo>
                  <a:pt x="46" y="192"/>
                </a:lnTo>
                <a:lnTo>
                  <a:pt x="46" y="194"/>
                </a:lnTo>
                <a:lnTo>
                  <a:pt x="46" y="194"/>
                </a:lnTo>
                <a:close/>
                <a:moveTo>
                  <a:pt x="83" y="192"/>
                </a:moveTo>
                <a:lnTo>
                  <a:pt x="83" y="192"/>
                </a:lnTo>
                <a:lnTo>
                  <a:pt x="83" y="192"/>
                </a:lnTo>
                <a:lnTo>
                  <a:pt x="83" y="192"/>
                </a:lnTo>
                <a:lnTo>
                  <a:pt x="83" y="194"/>
                </a:lnTo>
                <a:lnTo>
                  <a:pt x="83" y="194"/>
                </a:lnTo>
                <a:lnTo>
                  <a:pt x="83" y="194"/>
                </a:lnTo>
                <a:lnTo>
                  <a:pt x="83" y="194"/>
                </a:lnTo>
                <a:lnTo>
                  <a:pt x="83" y="192"/>
                </a:lnTo>
                <a:lnTo>
                  <a:pt x="83" y="192"/>
                </a:lnTo>
                <a:close/>
                <a:moveTo>
                  <a:pt x="87" y="201"/>
                </a:moveTo>
                <a:lnTo>
                  <a:pt x="87" y="201"/>
                </a:lnTo>
                <a:lnTo>
                  <a:pt x="87" y="201"/>
                </a:lnTo>
                <a:lnTo>
                  <a:pt x="87" y="201"/>
                </a:lnTo>
                <a:lnTo>
                  <a:pt x="87" y="201"/>
                </a:lnTo>
                <a:lnTo>
                  <a:pt x="87" y="201"/>
                </a:lnTo>
                <a:lnTo>
                  <a:pt x="87" y="201"/>
                </a:lnTo>
                <a:lnTo>
                  <a:pt x="87" y="201"/>
                </a:lnTo>
                <a:lnTo>
                  <a:pt x="87" y="201"/>
                </a:lnTo>
                <a:lnTo>
                  <a:pt x="87" y="201"/>
                </a:lnTo>
                <a:close/>
                <a:moveTo>
                  <a:pt x="78" y="385"/>
                </a:moveTo>
                <a:lnTo>
                  <a:pt x="78" y="385"/>
                </a:lnTo>
                <a:lnTo>
                  <a:pt x="77" y="385"/>
                </a:lnTo>
                <a:lnTo>
                  <a:pt x="77" y="385"/>
                </a:lnTo>
                <a:lnTo>
                  <a:pt x="78" y="387"/>
                </a:lnTo>
                <a:lnTo>
                  <a:pt x="78" y="387"/>
                </a:lnTo>
                <a:lnTo>
                  <a:pt x="78" y="387"/>
                </a:lnTo>
                <a:lnTo>
                  <a:pt x="78" y="387"/>
                </a:lnTo>
                <a:lnTo>
                  <a:pt x="78" y="385"/>
                </a:lnTo>
                <a:lnTo>
                  <a:pt x="78" y="385"/>
                </a:lnTo>
                <a:close/>
                <a:moveTo>
                  <a:pt x="74" y="363"/>
                </a:moveTo>
                <a:lnTo>
                  <a:pt x="74" y="363"/>
                </a:lnTo>
                <a:lnTo>
                  <a:pt x="74" y="361"/>
                </a:lnTo>
                <a:lnTo>
                  <a:pt x="74" y="361"/>
                </a:lnTo>
                <a:lnTo>
                  <a:pt x="74" y="363"/>
                </a:lnTo>
                <a:lnTo>
                  <a:pt x="74" y="363"/>
                </a:lnTo>
                <a:lnTo>
                  <a:pt x="74" y="363"/>
                </a:lnTo>
                <a:lnTo>
                  <a:pt x="74" y="363"/>
                </a:lnTo>
                <a:lnTo>
                  <a:pt x="74" y="363"/>
                </a:lnTo>
                <a:lnTo>
                  <a:pt x="74" y="363"/>
                </a:lnTo>
                <a:close/>
                <a:moveTo>
                  <a:pt x="78" y="223"/>
                </a:moveTo>
                <a:lnTo>
                  <a:pt x="78" y="223"/>
                </a:lnTo>
                <a:lnTo>
                  <a:pt x="78" y="223"/>
                </a:lnTo>
                <a:lnTo>
                  <a:pt x="78" y="223"/>
                </a:lnTo>
                <a:lnTo>
                  <a:pt x="80" y="223"/>
                </a:lnTo>
                <a:lnTo>
                  <a:pt x="80" y="223"/>
                </a:lnTo>
                <a:lnTo>
                  <a:pt x="80" y="223"/>
                </a:lnTo>
                <a:lnTo>
                  <a:pt x="80" y="223"/>
                </a:lnTo>
                <a:lnTo>
                  <a:pt x="78" y="223"/>
                </a:lnTo>
                <a:lnTo>
                  <a:pt x="78" y="223"/>
                </a:lnTo>
                <a:close/>
              </a:path>
            </a:pathLst>
          </a:custGeom>
          <a:solidFill>
            <a:srgbClr val="49702E"/>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pic>
        <p:nvPicPr>
          <p:cNvPr id="17" name="Picture 3" descr="C:\Users\Administrator\Desktop\a开学了03.png"/>
          <p:cNvPicPr>
            <a:picLocks noChangeAspect="1" noChangeArrowheads="1"/>
          </p:cNvPicPr>
          <p:nvPr/>
        </p:nvPicPr>
        <p:blipFill>
          <a:blip r:embed="rId3"/>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9"/>
          <p:cNvSpPr txBox="1"/>
          <p:nvPr/>
        </p:nvSpPr>
        <p:spPr>
          <a:xfrm>
            <a:off x="4689017" y="1351413"/>
            <a:ext cx="2613554" cy="568564"/>
          </a:xfrm>
          <a:prstGeom prst="rect">
            <a:avLst/>
          </a:prstGeom>
          <a:noFill/>
        </p:spPr>
        <p:txBody>
          <a:bodyPr wrap="none" lIns="68589" tIns="34295" rIns="68589" bIns="34295" rtlCol="0">
            <a:spAutoFit/>
          </a:bodyPr>
          <a:lstStyle/>
          <a:p>
            <a:pPr>
              <a:lnSpc>
                <a:spcPct val="150000"/>
              </a:lnSpc>
            </a:pP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点击此处添加标题</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 name="TextBox 45"/>
          <p:cNvSpPr txBox="1"/>
          <p:nvPr/>
        </p:nvSpPr>
        <p:spPr>
          <a:xfrm>
            <a:off x="4689018" y="1962304"/>
            <a:ext cx="3559632" cy="1684020"/>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请添加你的文本请添加你的文本请添加你的文本请添加你的文本请添加你的文本请添加你的文本请添加你的文本请添加你的文本请添加你的文本请添加你的文本请添加你的文本请添加你的文本</a:t>
            </a:r>
            <a:endParaRPr sz="1400" dirty="0">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6" name="组合 5"/>
          <p:cNvGrpSpPr/>
          <p:nvPr/>
        </p:nvGrpSpPr>
        <p:grpSpPr>
          <a:xfrm>
            <a:off x="742950" y="1331632"/>
            <a:ext cx="3715447" cy="2670435"/>
            <a:chOff x="1016621" y="1284905"/>
            <a:chExt cx="1946151" cy="1904868"/>
          </a:xfrm>
        </p:grpSpPr>
        <p:sp>
          <p:nvSpPr>
            <p:cNvPr id="7"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8"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9"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barn(inVertical)">
                                      <p:cBhvr>
                                        <p:cTn id="11" dur="500"/>
                                        <p:tgtEl>
                                          <p:spTgt spid="1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up)">
                                      <p:cBhvr>
                                        <p:cTn id="15" dur="500"/>
                                        <p:tgtEl>
                                          <p:spTgt spid="1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492645" y="1126235"/>
            <a:ext cx="2222092" cy="2351019"/>
            <a:chOff x="2851" y="1214"/>
            <a:chExt cx="1866" cy="1974"/>
          </a:xfrm>
          <a:solidFill>
            <a:schemeClr val="bg1"/>
          </a:solidFill>
        </p:grpSpPr>
        <p:sp>
          <p:nvSpPr>
            <p:cNvPr id="5" name="Freeform 5"/>
            <p:cNvSpPr/>
            <p:nvPr/>
          </p:nvSpPr>
          <p:spPr bwMode="auto">
            <a:xfrm>
              <a:off x="4058" y="1426"/>
              <a:ext cx="251" cy="180"/>
            </a:xfrm>
            <a:custGeom>
              <a:avLst/>
              <a:gdLst>
                <a:gd name="T0" fmla="*/ 1 w 32"/>
                <a:gd name="T1" fmla="*/ 0 h 23"/>
                <a:gd name="T2" fmla="*/ 5 w 32"/>
                <a:gd name="T3" fmla="*/ 1 h 23"/>
                <a:gd name="T4" fmla="*/ 23 w 32"/>
                <a:gd name="T5" fmla="*/ 14 h 23"/>
                <a:gd name="T6" fmla="*/ 27 w 32"/>
                <a:gd name="T7" fmla="*/ 18 h 23"/>
                <a:gd name="T8" fmla="*/ 31 w 32"/>
                <a:gd name="T9" fmla="*/ 23 h 23"/>
                <a:gd name="T10" fmla="*/ 28 w 32"/>
                <a:gd name="T11" fmla="*/ 20 h 23"/>
                <a:gd name="T12" fmla="*/ 17 w 32"/>
                <a:gd name="T13" fmla="*/ 12 h 23"/>
                <a:gd name="T14" fmla="*/ 7 w 32"/>
                <a:gd name="T15" fmla="*/ 4 h 23"/>
                <a:gd name="T16" fmla="*/ 1 w 32"/>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3">
                  <a:moveTo>
                    <a:pt x="1" y="0"/>
                  </a:moveTo>
                  <a:cubicBezTo>
                    <a:pt x="3" y="0"/>
                    <a:pt x="4" y="1"/>
                    <a:pt x="5" y="1"/>
                  </a:cubicBezTo>
                  <a:cubicBezTo>
                    <a:pt x="11" y="6"/>
                    <a:pt x="18" y="9"/>
                    <a:pt x="23" y="14"/>
                  </a:cubicBezTo>
                  <a:cubicBezTo>
                    <a:pt x="25" y="14"/>
                    <a:pt x="25" y="16"/>
                    <a:pt x="27" y="18"/>
                  </a:cubicBezTo>
                  <a:cubicBezTo>
                    <a:pt x="28" y="19"/>
                    <a:pt x="32" y="20"/>
                    <a:pt x="31" y="23"/>
                  </a:cubicBezTo>
                  <a:cubicBezTo>
                    <a:pt x="29" y="23"/>
                    <a:pt x="29" y="22"/>
                    <a:pt x="28" y="20"/>
                  </a:cubicBezTo>
                  <a:cubicBezTo>
                    <a:pt x="25" y="17"/>
                    <a:pt x="21" y="15"/>
                    <a:pt x="17" y="12"/>
                  </a:cubicBezTo>
                  <a:cubicBezTo>
                    <a:pt x="14" y="9"/>
                    <a:pt x="10" y="6"/>
                    <a:pt x="7" y="4"/>
                  </a:cubicBezTo>
                  <a:cubicBezTo>
                    <a:pt x="5" y="3"/>
                    <a:pt x="0"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6" name="Freeform 6"/>
            <p:cNvSpPr/>
            <p:nvPr/>
          </p:nvSpPr>
          <p:spPr bwMode="auto">
            <a:xfrm>
              <a:off x="4537" y="2146"/>
              <a:ext cx="31" cy="196"/>
            </a:xfrm>
            <a:custGeom>
              <a:avLst/>
              <a:gdLst>
                <a:gd name="T0" fmla="*/ 3 w 4"/>
                <a:gd name="T1" fmla="*/ 0 h 25"/>
                <a:gd name="T2" fmla="*/ 3 w 4"/>
                <a:gd name="T3" fmla="*/ 25 h 25"/>
                <a:gd name="T4" fmla="*/ 2 w 4"/>
                <a:gd name="T5" fmla="*/ 21 h 25"/>
                <a:gd name="T6" fmla="*/ 1 w 4"/>
                <a:gd name="T7" fmla="*/ 1 h 25"/>
                <a:gd name="T8" fmla="*/ 3 w 4"/>
                <a:gd name="T9" fmla="*/ 0 h 25"/>
              </a:gdLst>
              <a:ahLst/>
              <a:cxnLst>
                <a:cxn ang="0">
                  <a:pos x="T0" y="T1"/>
                </a:cxn>
                <a:cxn ang="0">
                  <a:pos x="T2" y="T3"/>
                </a:cxn>
                <a:cxn ang="0">
                  <a:pos x="T4" y="T5"/>
                </a:cxn>
                <a:cxn ang="0">
                  <a:pos x="T6" y="T7"/>
                </a:cxn>
                <a:cxn ang="0">
                  <a:pos x="T8" y="T9"/>
                </a:cxn>
              </a:cxnLst>
              <a:rect l="0" t="0" r="r" b="b"/>
              <a:pathLst>
                <a:path w="4" h="25">
                  <a:moveTo>
                    <a:pt x="3" y="0"/>
                  </a:moveTo>
                  <a:cubicBezTo>
                    <a:pt x="3" y="7"/>
                    <a:pt x="4" y="17"/>
                    <a:pt x="3" y="25"/>
                  </a:cubicBezTo>
                  <a:cubicBezTo>
                    <a:pt x="0" y="25"/>
                    <a:pt x="2" y="23"/>
                    <a:pt x="2" y="21"/>
                  </a:cubicBezTo>
                  <a:cubicBezTo>
                    <a:pt x="2" y="15"/>
                    <a:pt x="1" y="7"/>
                    <a:pt x="1" y="1"/>
                  </a:cubicBezTo>
                  <a:cubicBezTo>
                    <a:pt x="1"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7" name="Freeform 7"/>
            <p:cNvSpPr/>
            <p:nvPr/>
          </p:nvSpPr>
          <p:spPr bwMode="auto">
            <a:xfrm>
              <a:off x="3118" y="2201"/>
              <a:ext cx="31" cy="220"/>
            </a:xfrm>
            <a:custGeom>
              <a:avLst/>
              <a:gdLst>
                <a:gd name="T0" fmla="*/ 1 w 4"/>
                <a:gd name="T1" fmla="*/ 0 h 28"/>
                <a:gd name="T2" fmla="*/ 2 w 4"/>
                <a:gd name="T3" fmla="*/ 0 h 28"/>
                <a:gd name="T4" fmla="*/ 1 w 4"/>
                <a:gd name="T5" fmla="*/ 6 h 28"/>
                <a:gd name="T6" fmla="*/ 4 w 4"/>
                <a:gd name="T7" fmla="*/ 27 h 28"/>
                <a:gd name="T8" fmla="*/ 3 w 4"/>
                <a:gd name="T9" fmla="*/ 27 h 28"/>
                <a:gd name="T10" fmla="*/ 1 w 4"/>
                <a:gd name="T11" fmla="*/ 22 h 28"/>
                <a:gd name="T12" fmla="*/ 0 w 4"/>
                <a:gd name="T13" fmla="*/ 2 h 28"/>
                <a:gd name="T14" fmla="*/ 1 w 4"/>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8">
                  <a:moveTo>
                    <a:pt x="1" y="0"/>
                  </a:moveTo>
                  <a:cubicBezTo>
                    <a:pt x="1" y="0"/>
                    <a:pt x="2" y="0"/>
                    <a:pt x="2" y="0"/>
                  </a:cubicBezTo>
                  <a:cubicBezTo>
                    <a:pt x="2" y="3"/>
                    <a:pt x="2" y="5"/>
                    <a:pt x="1" y="6"/>
                  </a:cubicBezTo>
                  <a:cubicBezTo>
                    <a:pt x="3" y="13"/>
                    <a:pt x="1" y="21"/>
                    <a:pt x="4" y="27"/>
                  </a:cubicBezTo>
                  <a:cubicBezTo>
                    <a:pt x="4" y="27"/>
                    <a:pt x="3" y="27"/>
                    <a:pt x="3" y="27"/>
                  </a:cubicBezTo>
                  <a:cubicBezTo>
                    <a:pt x="1" y="28"/>
                    <a:pt x="1" y="23"/>
                    <a:pt x="1" y="22"/>
                  </a:cubicBezTo>
                  <a:cubicBezTo>
                    <a:pt x="0" y="16"/>
                    <a:pt x="0" y="10"/>
                    <a:pt x="0" y="2"/>
                  </a:cubicBezTo>
                  <a:cubicBezTo>
                    <a:pt x="1" y="2"/>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8" name="Freeform 8"/>
            <p:cNvSpPr/>
            <p:nvPr/>
          </p:nvSpPr>
          <p:spPr bwMode="auto">
            <a:xfrm>
              <a:off x="3337" y="2804"/>
              <a:ext cx="228" cy="196"/>
            </a:xfrm>
            <a:custGeom>
              <a:avLst/>
              <a:gdLst>
                <a:gd name="T0" fmla="*/ 1 w 29"/>
                <a:gd name="T1" fmla="*/ 0 h 25"/>
                <a:gd name="T2" fmla="*/ 7 w 29"/>
                <a:gd name="T3" fmla="*/ 8 h 25"/>
                <a:gd name="T4" fmla="*/ 20 w 29"/>
                <a:gd name="T5" fmla="*/ 17 h 25"/>
                <a:gd name="T6" fmla="*/ 20 w 29"/>
                <a:gd name="T7" fmla="*/ 18 h 25"/>
                <a:gd name="T8" fmla="*/ 26 w 29"/>
                <a:gd name="T9" fmla="*/ 21 h 25"/>
                <a:gd name="T10" fmla="*/ 26 w 29"/>
                <a:gd name="T11" fmla="*/ 21 h 25"/>
                <a:gd name="T12" fmla="*/ 29 w 29"/>
                <a:gd name="T13" fmla="*/ 22 h 25"/>
                <a:gd name="T14" fmla="*/ 29 w 29"/>
                <a:gd name="T15" fmla="*/ 25 h 25"/>
                <a:gd name="T16" fmla="*/ 27 w 29"/>
                <a:gd name="T17" fmla="*/ 24 h 25"/>
                <a:gd name="T18" fmla="*/ 27 w 29"/>
                <a:gd name="T19" fmla="*/ 23 h 25"/>
                <a:gd name="T20" fmla="*/ 2 w 29"/>
                <a:gd name="T21" fmla="*/ 4 h 25"/>
                <a:gd name="T22" fmla="*/ 1 w 2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1" y="0"/>
                  </a:moveTo>
                  <a:cubicBezTo>
                    <a:pt x="3" y="3"/>
                    <a:pt x="5" y="5"/>
                    <a:pt x="7" y="8"/>
                  </a:cubicBezTo>
                  <a:cubicBezTo>
                    <a:pt x="11" y="11"/>
                    <a:pt x="15" y="15"/>
                    <a:pt x="20" y="17"/>
                  </a:cubicBezTo>
                  <a:cubicBezTo>
                    <a:pt x="20" y="17"/>
                    <a:pt x="20" y="17"/>
                    <a:pt x="20" y="18"/>
                  </a:cubicBezTo>
                  <a:cubicBezTo>
                    <a:pt x="23" y="18"/>
                    <a:pt x="24" y="20"/>
                    <a:pt x="26" y="21"/>
                  </a:cubicBezTo>
                  <a:cubicBezTo>
                    <a:pt x="27" y="21"/>
                    <a:pt x="26" y="21"/>
                    <a:pt x="26" y="21"/>
                  </a:cubicBezTo>
                  <a:cubicBezTo>
                    <a:pt x="27" y="22"/>
                    <a:pt x="27" y="22"/>
                    <a:pt x="29" y="22"/>
                  </a:cubicBezTo>
                  <a:cubicBezTo>
                    <a:pt x="28" y="23"/>
                    <a:pt x="29" y="23"/>
                    <a:pt x="29" y="25"/>
                  </a:cubicBezTo>
                  <a:cubicBezTo>
                    <a:pt x="28" y="25"/>
                    <a:pt x="28" y="24"/>
                    <a:pt x="27" y="24"/>
                  </a:cubicBezTo>
                  <a:cubicBezTo>
                    <a:pt x="27" y="23"/>
                    <a:pt x="26" y="24"/>
                    <a:pt x="27" y="23"/>
                  </a:cubicBezTo>
                  <a:cubicBezTo>
                    <a:pt x="17" y="18"/>
                    <a:pt x="8" y="12"/>
                    <a:pt x="2" y="4"/>
                  </a:cubicBezTo>
                  <a:cubicBezTo>
                    <a:pt x="2" y="2"/>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0" name="Freeform 9"/>
            <p:cNvSpPr/>
            <p:nvPr/>
          </p:nvSpPr>
          <p:spPr bwMode="auto">
            <a:xfrm>
              <a:off x="4058" y="2875"/>
              <a:ext cx="236" cy="125"/>
            </a:xfrm>
            <a:custGeom>
              <a:avLst/>
              <a:gdLst>
                <a:gd name="T0" fmla="*/ 30 w 30"/>
                <a:gd name="T1" fmla="*/ 0 h 16"/>
                <a:gd name="T2" fmla="*/ 29 w 30"/>
                <a:gd name="T3" fmla="*/ 2 h 16"/>
                <a:gd name="T4" fmla="*/ 18 w 30"/>
                <a:gd name="T5" fmla="*/ 7 h 16"/>
                <a:gd name="T6" fmla="*/ 17 w 30"/>
                <a:gd name="T7" fmla="*/ 8 h 16"/>
                <a:gd name="T8" fmla="*/ 0 w 30"/>
                <a:gd name="T9" fmla="*/ 16 h 16"/>
                <a:gd name="T10" fmla="*/ 0 w 30"/>
                <a:gd name="T11" fmla="*/ 14 h 16"/>
                <a:gd name="T12" fmla="*/ 2 w 30"/>
                <a:gd name="T13" fmla="*/ 14 h 16"/>
                <a:gd name="T14" fmla="*/ 28 w 30"/>
                <a:gd name="T15" fmla="*/ 0 h 16"/>
                <a:gd name="T16" fmla="*/ 30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0"/>
                  </a:moveTo>
                  <a:cubicBezTo>
                    <a:pt x="30" y="1"/>
                    <a:pt x="29" y="1"/>
                    <a:pt x="29" y="2"/>
                  </a:cubicBezTo>
                  <a:cubicBezTo>
                    <a:pt x="25" y="3"/>
                    <a:pt x="22" y="6"/>
                    <a:pt x="18" y="7"/>
                  </a:cubicBezTo>
                  <a:cubicBezTo>
                    <a:pt x="18" y="7"/>
                    <a:pt x="18" y="8"/>
                    <a:pt x="17" y="8"/>
                  </a:cubicBezTo>
                  <a:cubicBezTo>
                    <a:pt x="11" y="9"/>
                    <a:pt x="8" y="15"/>
                    <a:pt x="0" y="16"/>
                  </a:cubicBezTo>
                  <a:cubicBezTo>
                    <a:pt x="0" y="16"/>
                    <a:pt x="0" y="15"/>
                    <a:pt x="0" y="14"/>
                  </a:cubicBezTo>
                  <a:cubicBezTo>
                    <a:pt x="1" y="13"/>
                    <a:pt x="1" y="15"/>
                    <a:pt x="2" y="14"/>
                  </a:cubicBezTo>
                  <a:cubicBezTo>
                    <a:pt x="11" y="9"/>
                    <a:pt x="20" y="5"/>
                    <a:pt x="28" y="0"/>
                  </a:cubicBezTo>
                  <a:cubicBezTo>
                    <a:pt x="29" y="0"/>
                    <a:pt x="29"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10"/>
            <p:cNvSpPr/>
            <p:nvPr/>
          </p:nvSpPr>
          <p:spPr bwMode="auto">
            <a:xfrm>
              <a:off x="3729" y="3110"/>
              <a:ext cx="16" cy="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Freeform 11"/>
            <p:cNvSpPr/>
            <p:nvPr/>
          </p:nvSpPr>
          <p:spPr bwMode="auto">
            <a:xfrm>
              <a:off x="3235" y="1551"/>
              <a:ext cx="212" cy="282"/>
            </a:xfrm>
            <a:custGeom>
              <a:avLst/>
              <a:gdLst>
                <a:gd name="T0" fmla="*/ 27 w 27"/>
                <a:gd name="T1" fmla="*/ 1 h 36"/>
                <a:gd name="T2" fmla="*/ 15 w 27"/>
                <a:gd name="T3" fmla="*/ 12 h 36"/>
                <a:gd name="T4" fmla="*/ 2 w 27"/>
                <a:gd name="T5" fmla="*/ 33 h 36"/>
                <a:gd name="T6" fmla="*/ 2 w 27"/>
                <a:gd name="T7" fmla="*/ 34 h 36"/>
                <a:gd name="T8" fmla="*/ 0 w 27"/>
                <a:gd name="T9" fmla="*/ 35 h 36"/>
                <a:gd name="T10" fmla="*/ 3 w 27"/>
                <a:gd name="T11" fmla="*/ 28 h 36"/>
                <a:gd name="T12" fmla="*/ 26 w 27"/>
                <a:gd name="T13" fmla="*/ 0 h 36"/>
                <a:gd name="T14" fmla="*/ 27 w 27"/>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6">
                  <a:moveTo>
                    <a:pt x="27" y="1"/>
                  </a:moveTo>
                  <a:cubicBezTo>
                    <a:pt x="23" y="5"/>
                    <a:pt x="18" y="8"/>
                    <a:pt x="15" y="12"/>
                  </a:cubicBezTo>
                  <a:cubicBezTo>
                    <a:pt x="11" y="19"/>
                    <a:pt x="7" y="26"/>
                    <a:pt x="2" y="33"/>
                  </a:cubicBezTo>
                  <a:cubicBezTo>
                    <a:pt x="2" y="33"/>
                    <a:pt x="2" y="34"/>
                    <a:pt x="2" y="34"/>
                  </a:cubicBezTo>
                  <a:cubicBezTo>
                    <a:pt x="1" y="34"/>
                    <a:pt x="1" y="36"/>
                    <a:pt x="0" y="35"/>
                  </a:cubicBezTo>
                  <a:cubicBezTo>
                    <a:pt x="0" y="33"/>
                    <a:pt x="2" y="30"/>
                    <a:pt x="3" y="28"/>
                  </a:cubicBezTo>
                  <a:cubicBezTo>
                    <a:pt x="9" y="18"/>
                    <a:pt x="16" y="7"/>
                    <a:pt x="26" y="0"/>
                  </a:cubicBezTo>
                  <a:cubicBezTo>
                    <a:pt x="27" y="0"/>
                    <a:pt x="27" y="0"/>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Freeform 12"/>
            <p:cNvSpPr>
              <a:spLocks noEditPoints="1"/>
            </p:cNvSpPr>
            <p:nvPr/>
          </p:nvSpPr>
          <p:spPr bwMode="auto">
            <a:xfrm>
              <a:off x="3000" y="1747"/>
              <a:ext cx="141" cy="204"/>
            </a:xfrm>
            <a:custGeom>
              <a:avLst/>
              <a:gdLst>
                <a:gd name="T0" fmla="*/ 10 w 18"/>
                <a:gd name="T1" fmla="*/ 26 h 26"/>
                <a:gd name="T2" fmla="*/ 3 w 18"/>
                <a:gd name="T3" fmla="*/ 21 h 26"/>
                <a:gd name="T4" fmla="*/ 14 w 18"/>
                <a:gd name="T5" fmla="*/ 1 h 26"/>
                <a:gd name="T6" fmla="*/ 18 w 18"/>
                <a:gd name="T7" fmla="*/ 13 h 26"/>
                <a:gd name="T8" fmla="*/ 13 w 18"/>
                <a:gd name="T9" fmla="*/ 24 h 26"/>
                <a:gd name="T10" fmla="*/ 10 w 18"/>
                <a:gd name="T11" fmla="*/ 26 h 26"/>
                <a:gd name="T12" fmla="*/ 4 w 18"/>
                <a:gd name="T13" fmla="*/ 17 h 26"/>
                <a:gd name="T14" fmla="*/ 12 w 18"/>
                <a:gd name="T15" fmla="*/ 7 h 26"/>
                <a:gd name="T16" fmla="*/ 14 w 18"/>
                <a:gd name="T17" fmla="*/ 5 h 26"/>
                <a:gd name="T18" fmla="*/ 14 w 18"/>
                <a:gd name="T19" fmla="*/ 4 h 26"/>
                <a:gd name="T20" fmla="*/ 9 w 18"/>
                <a:gd name="T21" fmla="*/ 8 h 26"/>
                <a:gd name="T22" fmla="*/ 4 w 18"/>
                <a:gd name="T23" fmla="*/ 14 h 26"/>
                <a:gd name="T24" fmla="*/ 9 w 18"/>
                <a:gd name="T25" fmla="*/ 11 h 26"/>
                <a:gd name="T26" fmla="*/ 4 w 18"/>
                <a:gd name="T27" fmla="*/ 17 h 26"/>
                <a:gd name="T28" fmla="*/ 6 w 18"/>
                <a:gd name="T29" fmla="*/ 8 h 26"/>
                <a:gd name="T30" fmla="*/ 4 w 18"/>
                <a:gd name="T31" fmla="*/ 11 h 26"/>
                <a:gd name="T32" fmla="*/ 11 w 18"/>
                <a:gd name="T33" fmla="*/ 3 h 26"/>
                <a:gd name="T34" fmla="*/ 9 w 18"/>
                <a:gd name="T35" fmla="*/ 3 h 26"/>
                <a:gd name="T36" fmla="*/ 6 w 18"/>
                <a:gd name="T37" fmla="*/ 8 h 26"/>
                <a:gd name="T38" fmla="*/ 15 w 18"/>
                <a:gd name="T39" fmla="*/ 8 h 26"/>
                <a:gd name="T40" fmla="*/ 6 w 18"/>
                <a:gd name="T41" fmla="*/ 21 h 26"/>
                <a:gd name="T42" fmla="*/ 10 w 18"/>
                <a:gd name="T43" fmla="*/ 17 h 26"/>
                <a:gd name="T44" fmla="*/ 14 w 18"/>
                <a:gd name="T45" fmla="*/ 11 h 26"/>
                <a:gd name="T46" fmla="*/ 16 w 18"/>
                <a:gd name="T47" fmla="*/ 9 h 26"/>
                <a:gd name="T48" fmla="*/ 15 w 18"/>
                <a:gd name="T4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6">
                  <a:moveTo>
                    <a:pt x="10" y="26"/>
                  </a:moveTo>
                  <a:cubicBezTo>
                    <a:pt x="7" y="25"/>
                    <a:pt x="5" y="23"/>
                    <a:pt x="3" y="21"/>
                  </a:cubicBezTo>
                  <a:cubicBezTo>
                    <a:pt x="0" y="12"/>
                    <a:pt x="3" y="0"/>
                    <a:pt x="14" y="1"/>
                  </a:cubicBezTo>
                  <a:cubicBezTo>
                    <a:pt x="17" y="4"/>
                    <a:pt x="17" y="8"/>
                    <a:pt x="18" y="13"/>
                  </a:cubicBezTo>
                  <a:cubicBezTo>
                    <a:pt x="17" y="18"/>
                    <a:pt x="16" y="22"/>
                    <a:pt x="13" y="24"/>
                  </a:cubicBezTo>
                  <a:cubicBezTo>
                    <a:pt x="12" y="25"/>
                    <a:pt x="10" y="25"/>
                    <a:pt x="10" y="26"/>
                  </a:cubicBezTo>
                  <a:close/>
                  <a:moveTo>
                    <a:pt x="4" y="17"/>
                  </a:moveTo>
                  <a:cubicBezTo>
                    <a:pt x="7" y="14"/>
                    <a:pt x="12" y="11"/>
                    <a:pt x="12" y="7"/>
                  </a:cubicBezTo>
                  <a:cubicBezTo>
                    <a:pt x="13" y="6"/>
                    <a:pt x="14" y="6"/>
                    <a:pt x="14" y="5"/>
                  </a:cubicBezTo>
                  <a:cubicBezTo>
                    <a:pt x="14" y="4"/>
                    <a:pt x="14" y="4"/>
                    <a:pt x="14" y="4"/>
                  </a:cubicBezTo>
                  <a:cubicBezTo>
                    <a:pt x="11" y="4"/>
                    <a:pt x="11" y="7"/>
                    <a:pt x="9" y="8"/>
                  </a:cubicBezTo>
                  <a:cubicBezTo>
                    <a:pt x="8" y="10"/>
                    <a:pt x="6" y="12"/>
                    <a:pt x="4" y="14"/>
                  </a:cubicBezTo>
                  <a:cubicBezTo>
                    <a:pt x="6" y="14"/>
                    <a:pt x="7" y="11"/>
                    <a:pt x="9" y="11"/>
                  </a:cubicBezTo>
                  <a:cubicBezTo>
                    <a:pt x="8" y="14"/>
                    <a:pt x="4" y="15"/>
                    <a:pt x="4" y="17"/>
                  </a:cubicBezTo>
                  <a:close/>
                  <a:moveTo>
                    <a:pt x="6" y="8"/>
                  </a:moveTo>
                  <a:cubicBezTo>
                    <a:pt x="4" y="7"/>
                    <a:pt x="4" y="10"/>
                    <a:pt x="4" y="11"/>
                  </a:cubicBezTo>
                  <a:cubicBezTo>
                    <a:pt x="6" y="8"/>
                    <a:pt x="9" y="6"/>
                    <a:pt x="11" y="3"/>
                  </a:cubicBezTo>
                  <a:cubicBezTo>
                    <a:pt x="10" y="3"/>
                    <a:pt x="9" y="2"/>
                    <a:pt x="9" y="3"/>
                  </a:cubicBezTo>
                  <a:cubicBezTo>
                    <a:pt x="9" y="4"/>
                    <a:pt x="5" y="5"/>
                    <a:pt x="6" y="8"/>
                  </a:cubicBezTo>
                  <a:close/>
                  <a:moveTo>
                    <a:pt x="15" y="8"/>
                  </a:moveTo>
                  <a:cubicBezTo>
                    <a:pt x="11" y="12"/>
                    <a:pt x="8" y="16"/>
                    <a:pt x="6" y="21"/>
                  </a:cubicBezTo>
                  <a:cubicBezTo>
                    <a:pt x="8" y="23"/>
                    <a:pt x="9" y="18"/>
                    <a:pt x="10" y="17"/>
                  </a:cubicBezTo>
                  <a:cubicBezTo>
                    <a:pt x="11" y="15"/>
                    <a:pt x="13" y="14"/>
                    <a:pt x="14" y="11"/>
                  </a:cubicBezTo>
                  <a:cubicBezTo>
                    <a:pt x="14" y="10"/>
                    <a:pt x="16" y="10"/>
                    <a:pt x="16" y="9"/>
                  </a:cubicBezTo>
                  <a:cubicBezTo>
                    <a:pt x="16" y="9"/>
                    <a:pt x="16" y="8"/>
                    <a:pt x="1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4" name="Freeform 13"/>
            <p:cNvSpPr>
              <a:spLocks noEditPoints="1"/>
            </p:cNvSpPr>
            <p:nvPr/>
          </p:nvSpPr>
          <p:spPr bwMode="auto">
            <a:xfrm>
              <a:off x="4341" y="1935"/>
              <a:ext cx="376" cy="172"/>
            </a:xfrm>
            <a:custGeom>
              <a:avLst/>
              <a:gdLst>
                <a:gd name="T0" fmla="*/ 45 w 48"/>
                <a:gd name="T1" fmla="*/ 5 h 22"/>
                <a:gd name="T2" fmla="*/ 46 w 48"/>
                <a:gd name="T3" fmla="*/ 7 h 22"/>
                <a:gd name="T4" fmla="*/ 44 w 48"/>
                <a:gd name="T5" fmla="*/ 20 h 22"/>
                <a:gd name="T6" fmla="*/ 25 w 48"/>
                <a:gd name="T7" fmla="*/ 19 h 22"/>
                <a:gd name="T8" fmla="*/ 5 w 48"/>
                <a:gd name="T9" fmla="*/ 20 h 22"/>
                <a:gd name="T10" fmla="*/ 4 w 48"/>
                <a:gd name="T11" fmla="*/ 6 h 22"/>
                <a:gd name="T12" fmla="*/ 22 w 48"/>
                <a:gd name="T13" fmla="*/ 2 h 22"/>
                <a:gd name="T14" fmla="*/ 44 w 48"/>
                <a:gd name="T15" fmla="*/ 2 h 22"/>
                <a:gd name="T16" fmla="*/ 35 w 48"/>
                <a:gd name="T17" fmla="*/ 3 h 22"/>
                <a:gd name="T18" fmla="*/ 34 w 48"/>
                <a:gd name="T19" fmla="*/ 7 h 22"/>
                <a:gd name="T20" fmla="*/ 40 w 48"/>
                <a:gd name="T21" fmla="*/ 4 h 22"/>
                <a:gd name="T22" fmla="*/ 34 w 48"/>
                <a:gd name="T23" fmla="*/ 7 h 22"/>
                <a:gd name="T24" fmla="*/ 20 w 48"/>
                <a:gd name="T25" fmla="*/ 17 h 22"/>
                <a:gd name="T26" fmla="*/ 18 w 48"/>
                <a:gd name="T27" fmla="*/ 17 h 22"/>
                <a:gd name="T28" fmla="*/ 26 w 48"/>
                <a:gd name="T29" fmla="*/ 4 h 22"/>
                <a:gd name="T30" fmla="*/ 29 w 48"/>
                <a:gd name="T31" fmla="*/ 3 h 22"/>
                <a:gd name="T32" fmla="*/ 19 w 48"/>
                <a:gd name="T33" fmla="*/ 9 h 22"/>
                <a:gd name="T34" fmla="*/ 23 w 48"/>
                <a:gd name="T35" fmla="*/ 4 h 22"/>
                <a:gd name="T36" fmla="*/ 18 w 48"/>
                <a:gd name="T37" fmla="*/ 7 h 22"/>
                <a:gd name="T38" fmla="*/ 23 w 48"/>
                <a:gd name="T39" fmla="*/ 4 h 22"/>
                <a:gd name="T40" fmla="*/ 16 w 48"/>
                <a:gd name="T41" fmla="*/ 5 h 22"/>
                <a:gd name="T42" fmla="*/ 8 w 48"/>
                <a:gd name="T43" fmla="*/ 11 h 22"/>
                <a:gd name="T44" fmla="*/ 6 w 48"/>
                <a:gd name="T45" fmla="*/ 14 h 22"/>
                <a:gd name="T46" fmla="*/ 11 w 48"/>
                <a:gd name="T47" fmla="*/ 5 h 22"/>
                <a:gd name="T48" fmla="*/ 39 w 48"/>
                <a:gd name="T49" fmla="*/ 10 h 22"/>
                <a:gd name="T50" fmla="*/ 39 w 48"/>
                <a:gd name="T51" fmla="*/ 10 h 22"/>
                <a:gd name="T52" fmla="*/ 25 w 48"/>
                <a:gd name="T53" fmla="*/ 17 h 22"/>
                <a:gd name="T54" fmla="*/ 33 w 48"/>
                <a:gd name="T55" fmla="*/ 6 h 22"/>
                <a:gd name="T56" fmla="*/ 10 w 48"/>
                <a:gd name="T57" fmla="*/ 13 h 22"/>
                <a:gd name="T58" fmla="*/ 7 w 48"/>
                <a:gd name="T59" fmla="*/ 18 h 22"/>
                <a:gd name="T60" fmla="*/ 15 w 48"/>
                <a:gd name="T61" fmla="*/ 7 h 22"/>
                <a:gd name="T62" fmla="*/ 35 w 48"/>
                <a:gd name="T63" fmla="*/ 16 h 22"/>
                <a:gd name="T64" fmla="*/ 43 w 48"/>
                <a:gd name="T65" fmla="*/ 8 h 22"/>
                <a:gd name="T66" fmla="*/ 35 w 48"/>
                <a:gd name="T67" fmla="*/ 16 h 22"/>
                <a:gd name="T68" fmla="*/ 32 w 48"/>
                <a:gd name="T69" fmla="*/ 17 h 22"/>
                <a:gd name="T70" fmla="*/ 29 w 48"/>
                <a:gd name="T7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22">
                  <a:moveTo>
                    <a:pt x="44" y="2"/>
                  </a:moveTo>
                  <a:cubicBezTo>
                    <a:pt x="45" y="3"/>
                    <a:pt x="44" y="4"/>
                    <a:pt x="45" y="5"/>
                  </a:cubicBezTo>
                  <a:cubicBezTo>
                    <a:pt x="46" y="5"/>
                    <a:pt x="46" y="4"/>
                    <a:pt x="47" y="4"/>
                  </a:cubicBezTo>
                  <a:cubicBezTo>
                    <a:pt x="48" y="5"/>
                    <a:pt x="46" y="6"/>
                    <a:pt x="46" y="7"/>
                  </a:cubicBezTo>
                  <a:cubicBezTo>
                    <a:pt x="46" y="10"/>
                    <a:pt x="48" y="11"/>
                    <a:pt x="46" y="12"/>
                  </a:cubicBezTo>
                  <a:cubicBezTo>
                    <a:pt x="48" y="14"/>
                    <a:pt x="47" y="19"/>
                    <a:pt x="44" y="20"/>
                  </a:cubicBezTo>
                  <a:cubicBezTo>
                    <a:pt x="43" y="20"/>
                    <a:pt x="43" y="18"/>
                    <a:pt x="42" y="18"/>
                  </a:cubicBezTo>
                  <a:cubicBezTo>
                    <a:pt x="35" y="19"/>
                    <a:pt x="31" y="18"/>
                    <a:pt x="25" y="19"/>
                  </a:cubicBezTo>
                  <a:cubicBezTo>
                    <a:pt x="19" y="18"/>
                    <a:pt x="10" y="18"/>
                    <a:pt x="7" y="22"/>
                  </a:cubicBezTo>
                  <a:cubicBezTo>
                    <a:pt x="6" y="22"/>
                    <a:pt x="6" y="21"/>
                    <a:pt x="5" y="20"/>
                  </a:cubicBezTo>
                  <a:cubicBezTo>
                    <a:pt x="4" y="21"/>
                    <a:pt x="3" y="21"/>
                    <a:pt x="1" y="21"/>
                  </a:cubicBezTo>
                  <a:cubicBezTo>
                    <a:pt x="1" y="15"/>
                    <a:pt x="0" y="9"/>
                    <a:pt x="4" y="6"/>
                  </a:cubicBezTo>
                  <a:cubicBezTo>
                    <a:pt x="8" y="4"/>
                    <a:pt x="14" y="3"/>
                    <a:pt x="19" y="2"/>
                  </a:cubicBezTo>
                  <a:cubicBezTo>
                    <a:pt x="20" y="2"/>
                    <a:pt x="21" y="2"/>
                    <a:pt x="22" y="2"/>
                  </a:cubicBezTo>
                  <a:cubicBezTo>
                    <a:pt x="29" y="2"/>
                    <a:pt x="37" y="0"/>
                    <a:pt x="42" y="2"/>
                  </a:cubicBezTo>
                  <a:cubicBezTo>
                    <a:pt x="43" y="2"/>
                    <a:pt x="43" y="2"/>
                    <a:pt x="44" y="2"/>
                  </a:cubicBezTo>
                  <a:close/>
                  <a:moveTo>
                    <a:pt x="27" y="11"/>
                  </a:moveTo>
                  <a:cubicBezTo>
                    <a:pt x="30" y="8"/>
                    <a:pt x="33" y="6"/>
                    <a:pt x="35" y="3"/>
                  </a:cubicBezTo>
                  <a:cubicBezTo>
                    <a:pt x="30" y="3"/>
                    <a:pt x="29" y="8"/>
                    <a:pt x="27" y="11"/>
                  </a:cubicBezTo>
                  <a:close/>
                  <a:moveTo>
                    <a:pt x="34" y="7"/>
                  </a:moveTo>
                  <a:cubicBezTo>
                    <a:pt x="33" y="10"/>
                    <a:pt x="29" y="13"/>
                    <a:pt x="28" y="15"/>
                  </a:cubicBezTo>
                  <a:cubicBezTo>
                    <a:pt x="33" y="12"/>
                    <a:pt x="37" y="8"/>
                    <a:pt x="40" y="4"/>
                  </a:cubicBezTo>
                  <a:cubicBezTo>
                    <a:pt x="39" y="3"/>
                    <a:pt x="38" y="4"/>
                    <a:pt x="38" y="3"/>
                  </a:cubicBezTo>
                  <a:cubicBezTo>
                    <a:pt x="37" y="5"/>
                    <a:pt x="35" y="7"/>
                    <a:pt x="34" y="7"/>
                  </a:cubicBezTo>
                  <a:close/>
                  <a:moveTo>
                    <a:pt x="18" y="17"/>
                  </a:moveTo>
                  <a:cubicBezTo>
                    <a:pt x="19" y="16"/>
                    <a:pt x="19" y="17"/>
                    <a:pt x="20" y="17"/>
                  </a:cubicBezTo>
                  <a:cubicBezTo>
                    <a:pt x="22" y="12"/>
                    <a:pt x="26" y="10"/>
                    <a:pt x="28" y="5"/>
                  </a:cubicBezTo>
                  <a:cubicBezTo>
                    <a:pt x="24" y="8"/>
                    <a:pt x="21" y="12"/>
                    <a:pt x="18" y="17"/>
                  </a:cubicBezTo>
                  <a:close/>
                  <a:moveTo>
                    <a:pt x="29" y="3"/>
                  </a:moveTo>
                  <a:cubicBezTo>
                    <a:pt x="27" y="3"/>
                    <a:pt x="27" y="3"/>
                    <a:pt x="26" y="4"/>
                  </a:cubicBezTo>
                  <a:cubicBezTo>
                    <a:pt x="25" y="7"/>
                    <a:pt x="21" y="9"/>
                    <a:pt x="20" y="12"/>
                  </a:cubicBezTo>
                  <a:cubicBezTo>
                    <a:pt x="23" y="9"/>
                    <a:pt x="26" y="6"/>
                    <a:pt x="29" y="3"/>
                  </a:cubicBezTo>
                  <a:close/>
                  <a:moveTo>
                    <a:pt x="11" y="17"/>
                  </a:moveTo>
                  <a:cubicBezTo>
                    <a:pt x="15" y="17"/>
                    <a:pt x="18" y="11"/>
                    <a:pt x="19" y="9"/>
                  </a:cubicBezTo>
                  <a:cubicBezTo>
                    <a:pt x="16" y="11"/>
                    <a:pt x="13" y="14"/>
                    <a:pt x="11" y="17"/>
                  </a:cubicBezTo>
                  <a:close/>
                  <a:moveTo>
                    <a:pt x="23" y="4"/>
                  </a:moveTo>
                  <a:cubicBezTo>
                    <a:pt x="21" y="4"/>
                    <a:pt x="20" y="4"/>
                    <a:pt x="19" y="4"/>
                  </a:cubicBezTo>
                  <a:cubicBezTo>
                    <a:pt x="19" y="5"/>
                    <a:pt x="18" y="6"/>
                    <a:pt x="18" y="7"/>
                  </a:cubicBezTo>
                  <a:cubicBezTo>
                    <a:pt x="18" y="8"/>
                    <a:pt x="14" y="11"/>
                    <a:pt x="15" y="12"/>
                  </a:cubicBezTo>
                  <a:cubicBezTo>
                    <a:pt x="17" y="9"/>
                    <a:pt x="20" y="6"/>
                    <a:pt x="23" y="4"/>
                  </a:cubicBezTo>
                  <a:close/>
                  <a:moveTo>
                    <a:pt x="6" y="14"/>
                  </a:moveTo>
                  <a:cubicBezTo>
                    <a:pt x="9" y="12"/>
                    <a:pt x="13" y="8"/>
                    <a:pt x="16" y="5"/>
                  </a:cubicBezTo>
                  <a:cubicBezTo>
                    <a:pt x="15" y="4"/>
                    <a:pt x="14" y="5"/>
                    <a:pt x="13" y="5"/>
                  </a:cubicBezTo>
                  <a:cubicBezTo>
                    <a:pt x="13" y="7"/>
                    <a:pt x="11" y="10"/>
                    <a:pt x="8" y="11"/>
                  </a:cubicBezTo>
                  <a:cubicBezTo>
                    <a:pt x="8" y="12"/>
                    <a:pt x="7" y="13"/>
                    <a:pt x="6" y="13"/>
                  </a:cubicBezTo>
                  <a:cubicBezTo>
                    <a:pt x="6" y="14"/>
                    <a:pt x="6" y="14"/>
                    <a:pt x="6" y="14"/>
                  </a:cubicBezTo>
                  <a:close/>
                  <a:moveTo>
                    <a:pt x="3" y="15"/>
                  </a:moveTo>
                  <a:cubicBezTo>
                    <a:pt x="5" y="11"/>
                    <a:pt x="10" y="9"/>
                    <a:pt x="11" y="5"/>
                  </a:cubicBezTo>
                  <a:cubicBezTo>
                    <a:pt x="7" y="6"/>
                    <a:pt x="1" y="10"/>
                    <a:pt x="3" y="15"/>
                  </a:cubicBezTo>
                  <a:close/>
                  <a:moveTo>
                    <a:pt x="39" y="10"/>
                  </a:moveTo>
                  <a:cubicBezTo>
                    <a:pt x="40" y="9"/>
                    <a:pt x="42" y="8"/>
                    <a:pt x="43" y="6"/>
                  </a:cubicBezTo>
                  <a:cubicBezTo>
                    <a:pt x="42" y="4"/>
                    <a:pt x="39" y="8"/>
                    <a:pt x="39" y="10"/>
                  </a:cubicBezTo>
                  <a:close/>
                  <a:moveTo>
                    <a:pt x="23" y="17"/>
                  </a:moveTo>
                  <a:cubicBezTo>
                    <a:pt x="24" y="16"/>
                    <a:pt x="24" y="17"/>
                    <a:pt x="25" y="17"/>
                  </a:cubicBezTo>
                  <a:cubicBezTo>
                    <a:pt x="27" y="13"/>
                    <a:pt x="30" y="10"/>
                    <a:pt x="33" y="7"/>
                  </a:cubicBezTo>
                  <a:cubicBezTo>
                    <a:pt x="33" y="7"/>
                    <a:pt x="33" y="6"/>
                    <a:pt x="33" y="6"/>
                  </a:cubicBezTo>
                  <a:cubicBezTo>
                    <a:pt x="29" y="10"/>
                    <a:pt x="26" y="13"/>
                    <a:pt x="23" y="17"/>
                  </a:cubicBezTo>
                  <a:close/>
                  <a:moveTo>
                    <a:pt x="10" y="13"/>
                  </a:moveTo>
                  <a:cubicBezTo>
                    <a:pt x="8" y="14"/>
                    <a:pt x="6" y="16"/>
                    <a:pt x="5" y="18"/>
                  </a:cubicBezTo>
                  <a:cubicBezTo>
                    <a:pt x="6" y="18"/>
                    <a:pt x="6" y="17"/>
                    <a:pt x="7" y="18"/>
                  </a:cubicBezTo>
                  <a:cubicBezTo>
                    <a:pt x="9" y="16"/>
                    <a:pt x="10" y="13"/>
                    <a:pt x="12" y="12"/>
                  </a:cubicBezTo>
                  <a:cubicBezTo>
                    <a:pt x="12" y="10"/>
                    <a:pt x="16" y="9"/>
                    <a:pt x="15" y="7"/>
                  </a:cubicBezTo>
                  <a:cubicBezTo>
                    <a:pt x="13" y="9"/>
                    <a:pt x="11" y="11"/>
                    <a:pt x="10" y="13"/>
                  </a:cubicBezTo>
                  <a:close/>
                  <a:moveTo>
                    <a:pt x="35" y="16"/>
                  </a:moveTo>
                  <a:cubicBezTo>
                    <a:pt x="37" y="16"/>
                    <a:pt x="36" y="16"/>
                    <a:pt x="38" y="16"/>
                  </a:cubicBezTo>
                  <a:cubicBezTo>
                    <a:pt x="40" y="14"/>
                    <a:pt x="41" y="11"/>
                    <a:pt x="43" y="8"/>
                  </a:cubicBezTo>
                  <a:cubicBezTo>
                    <a:pt x="43" y="8"/>
                    <a:pt x="43" y="7"/>
                    <a:pt x="43" y="7"/>
                  </a:cubicBezTo>
                  <a:cubicBezTo>
                    <a:pt x="40" y="10"/>
                    <a:pt x="37" y="13"/>
                    <a:pt x="35" y="16"/>
                  </a:cubicBezTo>
                  <a:close/>
                  <a:moveTo>
                    <a:pt x="29" y="17"/>
                  </a:moveTo>
                  <a:cubicBezTo>
                    <a:pt x="31" y="17"/>
                    <a:pt x="31" y="17"/>
                    <a:pt x="32" y="17"/>
                  </a:cubicBezTo>
                  <a:cubicBezTo>
                    <a:pt x="33" y="14"/>
                    <a:pt x="36" y="12"/>
                    <a:pt x="36" y="9"/>
                  </a:cubicBezTo>
                  <a:cubicBezTo>
                    <a:pt x="34" y="12"/>
                    <a:pt x="30" y="13"/>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14"/>
            <p:cNvSpPr>
              <a:spLocks noEditPoints="1"/>
            </p:cNvSpPr>
            <p:nvPr/>
          </p:nvSpPr>
          <p:spPr bwMode="auto">
            <a:xfrm>
              <a:off x="2851" y="1982"/>
              <a:ext cx="439" cy="188"/>
            </a:xfrm>
            <a:custGeom>
              <a:avLst/>
              <a:gdLst>
                <a:gd name="T0" fmla="*/ 56 w 56"/>
                <a:gd name="T1" fmla="*/ 8 h 24"/>
                <a:gd name="T2" fmla="*/ 53 w 56"/>
                <a:gd name="T3" fmla="*/ 23 h 24"/>
                <a:gd name="T4" fmla="*/ 51 w 56"/>
                <a:gd name="T5" fmla="*/ 18 h 24"/>
                <a:gd name="T6" fmla="*/ 49 w 56"/>
                <a:gd name="T7" fmla="*/ 19 h 24"/>
                <a:gd name="T8" fmla="*/ 42 w 56"/>
                <a:gd name="T9" fmla="*/ 19 h 24"/>
                <a:gd name="T10" fmla="*/ 40 w 56"/>
                <a:gd name="T11" fmla="*/ 20 h 24"/>
                <a:gd name="T12" fmla="*/ 36 w 56"/>
                <a:gd name="T13" fmla="*/ 19 h 24"/>
                <a:gd name="T14" fmla="*/ 25 w 56"/>
                <a:gd name="T15" fmla="*/ 20 h 24"/>
                <a:gd name="T16" fmla="*/ 5 w 56"/>
                <a:gd name="T17" fmla="*/ 24 h 24"/>
                <a:gd name="T18" fmla="*/ 1 w 56"/>
                <a:gd name="T19" fmla="*/ 22 h 24"/>
                <a:gd name="T20" fmla="*/ 2 w 56"/>
                <a:gd name="T21" fmla="*/ 11 h 24"/>
                <a:gd name="T22" fmla="*/ 41 w 56"/>
                <a:gd name="T23" fmla="*/ 0 h 24"/>
                <a:gd name="T24" fmla="*/ 34 w 56"/>
                <a:gd name="T25" fmla="*/ 10 h 24"/>
                <a:gd name="T26" fmla="*/ 37 w 56"/>
                <a:gd name="T27" fmla="*/ 13 h 24"/>
                <a:gd name="T28" fmla="*/ 36 w 56"/>
                <a:gd name="T29" fmla="*/ 17 h 24"/>
                <a:gd name="T30" fmla="*/ 48 w 56"/>
                <a:gd name="T31" fmla="*/ 3 h 24"/>
                <a:gd name="T32" fmla="*/ 35 w 56"/>
                <a:gd name="T33" fmla="*/ 7 h 24"/>
                <a:gd name="T34" fmla="*/ 33 w 56"/>
                <a:gd name="T35" fmla="*/ 2 h 24"/>
                <a:gd name="T36" fmla="*/ 20 w 56"/>
                <a:gd name="T37" fmla="*/ 18 h 24"/>
                <a:gd name="T38" fmla="*/ 22 w 56"/>
                <a:gd name="T39" fmla="*/ 19 h 24"/>
                <a:gd name="T40" fmla="*/ 34 w 56"/>
                <a:gd name="T41" fmla="*/ 7 h 24"/>
                <a:gd name="T42" fmla="*/ 37 w 56"/>
                <a:gd name="T43" fmla="*/ 2 h 24"/>
                <a:gd name="T44" fmla="*/ 26 w 56"/>
                <a:gd name="T45" fmla="*/ 3 h 24"/>
                <a:gd name="T46" fmla="*/ 17 w 56"/>
                <a:gd name="T47" fmla="*/ 15 h 24"/>
                <a:gd name="T48" fmla="*/ 14 w 56"/>
                <a:gd name="T49" fmla="*/ 19 h 24"/>
                <a:gd name="T50" fmla="*/ 31 w 56"/>
                <a:gd name="T51" fmla="*/ 3 h 24"/>
                <a:gd name="T52" fmla="*/ 19 w 56"/>
                <a:gd name="T53" fmla="*/ 4 h 24"/>
                <a:gd name="T54" fmla="*/ 13 w 56"/>
                <a:gd name="T55" fmla="*/ 14 h 24"/>
                <a:gd name="T56" fmla="*/ 12 w 56"/>
                <a:gd name="T57" fmla="*/ 20 h 24"/>
                <a:gd name="T58" fmla="*/ 23 w 56"/>
                <a:gd name="T59" fmla="*/ 3 h 24"/>
                <a:gd name="T60" fmla="*/ 49 w 56"/>
                <a:gd name="T61" fmla="*/ 4 h 24"/>
                <a:gd name="T62" fmla="*/ 43 w 56"/>
                <a:gd name="T63" fmla="*/ 17 h 24"/>
                <a:gd name="T64" fmla="*/ 50 w 56"/>
                <a:gd name="T65" fmla="*/ 4 h 24"/>
                <a:gd name="T66" fmla="*/ 11 w 56"/>
                <a:gd name="T67" fmla="*/ 8 h 24"/>
                <a:gd name="T68" fmla="*/ 17 w 56"/>
                <a:gd name="T69" fmla="*/ 5 h 24"/>
                <a:gd name="T70" fmla="*/ 3 w 56"/>
                <a:gd name="T71" fmla="*/ 13 h 24"/>
                <a:gd name="T72" fmla="*/ 10 w 56"/>
                <a:gd name="T73" fmla="*/ 7 h 24"/>
                <a:gd name="T74" fmla="*/ 45 w 56"/>
                <a:gd name="T75" fmla="*/ 16 h 24"/>
                <a:gd name="T76" fmla="*/ 45 w 56"/>
                <a:gd name="T77" fmla="*/ 16 h 24"/>
                <a:gd name="T78" fmla="*/ 13 w 56"/>
                <a:gd name="T79" fmla="*/ 10 h 24"/>
                <a:gd name="T80" fmla="*/ 29 w 56"/>
                <a:gd name="T81" fmla="*/ 18 h 24"/>
                <a:gd name="T82" fmla="*/ 29 w 56"/>
                <a:gd name="T83" fmla="*/ 18 h 24"/>
                <a:gd name="T84" fmla="*/ 51 w 56"/>
                <a:gd name="T85" fmla="*/ 16 h 24"/>
                <a:gd name="T86" fmla="*/ 52 w 56"/>
                <a:gd name="T8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24">
                  <a:moveTo>
                    <a:pt x="54" y="8"/>
                  </a:moveTo>
                  <a:cubicBezTo>
                    <a:pt x="54" y="8"/>
                    <a:pt x="55" y="7"/>
                    <a:pt x="56" y="8"/>
                  </a:cubicBezTo>
                  <a:cubicBezTo>
                    <a:pt x="56" y="9"/>
                    <a:pt x="55" y="9"/>
                    <a:pt x="54" y="10"/>
                  </a:cubicBezTo>
                  <a:cubicBezTo>
                    <a:pt x="55" y="14"/>
                    <a:pt x="55" y="20"/>
                    <a:pt x="53" y="23"/>
                  </a:cubicBezTo>
                  <a:cubicBezTo>
                    <a:pt x="51" y="22"/>
                    <a:pt x="52" y="20"/>
                    <a:pt x="53" y="18"/>
                  </a:cubicBezTo>
                  <a:cubicBezTo>
                    <a:pt x="52" y="18"/>
                    <a:pt x="52" y="18"/>
                    <a:pt x="51" y="18"/>
                  </a:cubicBezTo>
                  <a:cubicBezTo>
                    <a:pt x="50" y="18"/>
                    <a:pt x="50" y="19"/>
                    <a:pt x="50" y="20"/>
                  </a:cubicBezTo>
                  <a:cubicBezTo>
                    <a:pt x="49" y="20"/>
                    <a:pt x="49" y="19"/>
                    <a:pt x="49" y="19"/>
                  </a:cubicBezTo>
                  <a:cubicBezTo>
                    <a:pt x="47" y="19"/>
                    <a:pt x="44" y="19"/>
                    <a:pt x="43" y="20"/>
                  </a:cubicBezTo>
                  <a:cubicBezTo>
                    <a:pt x="42" y="20"/>
                    <a:pt x="42" y="19"/>
                    <a:pt x="42" y="19"/>
                  </a:cubicBezTo>
                  <a:cubicBezTo>
                    <a:pt x="40" y="19"/>
                    <a:pt x="39" y="19"/>
                    <a:pt x="38" y="19"/>
                  </a:cubicBezTo>
                  <a:cubicBezTo>
                    <a:pt x="38" y="20"/>
                    <a:pt x="40" y="19"/>
                    <a:pt x="40" y="20"/>
                  </a:cubicBezTo>
                  <a:cubicBezTo>
                    <a:pt x="39" y="22"/>
                    <a:pt x="38" y="22"/>
                    <a:pt x="37" y="22"/>
                  </a:cubicBezTo>
                  <a:cubicBezTo>
                    <a:pt x="36" y="21"/>
                    <a:pt x="36" y="21"/>
                    <a:pt x="36" y="19"/>
                  </a:cubicBezTo>
                  <a:cubicBezTo>
                    <a:pt x="33" y="20"/>
                    <a:pt x="28" y="20"/>
                    <a:pt x="26" y="21"/>
                  </a:cubicBezTo>
                  <a:cubicBezTo>
                    <a:pt x="25" y="21"/>
                    <a:pt x="25" y="20"/>
                    <a:pt x="25" y="20"/>
                  </a:cubicBezTo>
                  <a:cubicBezTo>
                    <a:pt x="21" y="22"/>
                    <a:pt x="15" y="20"/>
                    <a:pt x="12" y="23"/>
                  </a:cubicBezTo>
                  <a:cubicBezTo>
                    <a:pt x="9" y="22"/>
                    <a:pt x="7" y="23"/>
                    <a:pt x="5" y="24"/>
                  </a:cubicBezTo>
                  <a:cubicBezTo>
                    <a:pt x="4" y="23"/>
                    <a:pt x="4" y="23"/>
                    <a:pt x="3" y="22"/>
                  </a:cubicBezTo>
                  <a:cubicBezTo>
                    <a:pt x="2" y="22"/>
                    <a:pt x="1" y="23"/>
                    <a:pt x="1" y="22"/>
                  </a:cubicBezTo>
                  <a:cubicBezTo>
                    <a:pt x="0" y="22"/>
                    <a:pt x="1" y="21"/>
                    <a:pt x="1" y="20"/>
                  </a:cubicBezTo>
                  <a:cubicBezTo>
                    <a:pt x="1" y="16"/>
                    <a:pt x="1" y="14"/>
                    <a:pt x="2" y="11"/>
                  </a:cubicBezTo>
                  <a:cubicBezTo>
                    <a:pt x="4" y="7"/>
                    <a:pt x="10" y="6"/>
                    <a:pt x="14" y="3"/>
                  </a:cubicBezTo>
                  <a:cubicBezTo>
                    <a:pt x="20" y="3"/>
                    <a:pt x="32" y="0"/>
                    <a:pt x="41" y="0"/>
                  </a:cubicBezTo>
                  <a:cubicBezTo>
                    <a:pt x="48" y="0"/>
                    <a:pt x="54" y="1"/>
                    <a:pt x="54" y="8"/>
                  </a:cubicBezTo>
                  <a:close/>
                  <a:moveTo>
                    <a:pt x="34" y="10"/>
                  </a:moveTo>
                  <a:cubicBezTo>
                    <a:pt x="37" y="9"/>
                    <a:pt x="40" y="2"/>
                    <a:pt x="42" y="6"/>
                  </a:cubicBezTo>
                  <a:cubicBezTo>
                    <a:pt x="40" y="8"/>
                    <a:pt x="38" y="11"/>
                    <a:pt x="37" y="13"/>
                  </a:cubicBezTo>
                  <a:cubicBezTo>
                    <a:pt x="39" y="12"/>
                    <a:pt x="40" y="9"/>
                    <a:pt x="42" y="8"/>
                  </a:cubicBezTo>
                  <a:cubicBezTo>
                    <a:pt x="40" y="11"/>
                    <a:pt x="37" y="13"/>
                    <a:pt x="36" y="17"/>
                  </a:cubicBezTo>
                  <a:cubicBezTo>
                    <a:pt x="36" y="18"/>
                    <a:pt x="36" y="17"/>
                    <a:pt x="37" y="17"/>
                  </a:cubicBezTo>
                  <a:cubicBezTo>
                    <a:pt x="41" y="13"/>
                    <a:pt x="44" y="8"/>
                    <a:pt x="48" y="3"/>
                  </a:cubicBezTo>
                  <a:cubicBezTo>
                    <a:pt x="45" y="2"/>
                    <a:pt x="43" y="2"/>
                    <a:pt x="40" y="1"/>
                  </a:cubicBezTo>
                  <a:cubicBezTo>
                    <a:pt x="39" y="4"/>
                    <a:pt x="37" y="7"/>
                    <a:pt x="35" y="7"/>
                  </a:cubicBezTo>
                  <a:cubicBezTo>
                    <a:pt x="36" y="8"/>
                    <a:pt x="34" y="9"/>
                    <a:pt x="34" y="10"/>
                  </a:cubicBezTo>
                  <a:close/>
                  <a:moveTo>
                    <a:pt x="33" y="2"/>
                  </a:moveTo>
                  <a:cubicBezTo>
                    <a:pt x="32" y="4"/>
                    <a:pt x="30" y="7"/>
                    <a:pt x="28" y="8"/>
                  </a:cubicBezTo>
                  <a:cubicBezTo>
                    <a:pt x="27" y="12"/>
                    <a:pt x="22" y="14"/>
                    <a:pt x="20" y="18"/>
                  </a:cubicBezTo>
                  <a:cubicBezTo>
                    <a:pt x="23" y="17"/>
                    <a:pt x="24" y="13"/>
                    <a:pt x="27" y="12"/>
                  </a:cubicBezTo>
                  <a:cubicBezTo>
                    <a:pt x="25" y="14"/>
                    <a:pt x="23" y="17"/>
                    <a:pt x="22" y="19"/>
                  </a:cubicBezTo>
                  <a:cubicBezTo>
                    <a:pt x="22" y="19"/>
                    <a:pt x="24" y="19"/>
                    <a:pt x="25" y="19"/>
                  </a:cubicBezTo>
                  <a:cubicBezTo>
                    <a:pt x="28" y="14"/>
                    <a:pt x="31" y="11"/>
                    <a:pt x="34" y="7"/>
                  </a:cubicBezTo>
                  <a:cubicBezTo>
                    <a:pt x="34" y="6"/>
                    <a:pt x="33" y="6"/>
                    <a:pt x="33" y="6"/>
                  </a:cubicBezTo>
                  <a:cubicBezTo>
                    <a:pt x="34" y="4"/>
                    <a:pt x="36" y="3"/>
                    <a:pt x="37" y="2"/>
                  </a:cubicBezTo>
                  <a:cubicBezTo>
                    <a:pt x="36" y="2"/>
                    <a:pt x="35" y="2"/>
                    <a:pt x="33" y="2"/>
                  </a:cubicBezTo>
                  <a:close/>
                  <a:moveTo>
                    <a:pt x="26" y="3"/>
                  </a:moveTo>
                  <a:cubicBezTo>
                    <a:pt x="26" y="3"/>
                    <a:pt x="26" y="3"/>
                    <a:pt x="26" y="4"/>
                  </a:cubicBezTo>
                  <a:cubicBezTo>
                    <a:pt x="23" y="8"/>
                    <a:pt x="19" y="11"/>
                    <a:pt x="17" y="15"/>
                  </a:cubicBezTo>
                  <a:cubicBezTo>
                    <a:pt x="16" y="15"/>
                    <a:pt x="16" y="15"/>
                    <a:pt x="16" y="15"/>
                  </a:cubicBezTo>
                  <a:cubicBezTo>
                    <a:pt x="16" y="18"/>
                    <a:pt x="15" y="17"/>
                    <a:pt x="14" y="19"/>
                  </a:cubicBezTo>
                  <a:cubicBezTo>
                    <a:pt x="15" y="19"/>
                    <a:pt x="16" y="20"/>
                    <a:pt x="18" y="19"/>
                  </a:cubicBezTo>
                  <a:cubicBezTo>
                    <a:pt x="21" y="12"/>
                    <a:pt x="27" y="8"/>
                    <a:pt x="31" y="3"/>
                  </a:cubicBezTo>
                  <a:cubicBezTo>
                    <a:pt x="28" y="2"/>
                    <a:pt x="27" y="3"/>
                    <a:pt x="26" y="3"/>
                  </a:cubicBezTo>
                  <a:close/>
                  <a:moveTo>
                    <a:pt x="19" y="4"/>
                  </a:moveTo>
                  <a:cubicBezTo>
                    <a:pt x="19" y="5"/>
                    <a:pt x="18" y="5"/>
                    <a:pt x="18" y="7"/>
                  </a:cubicBezTo>
                  <a:cubicBezTo>
                    <a:pt x="16" y="9"/>
                    <a:pt x="15" y="12"/>
                    <a:pt x="13" y="14"/>
                  </a:cubicBezTo>
                  <a:cubicBezTo>
                    <a:pt x="12" y="16"/>
                    <a:pt x="9" y="18"/>
                    <a:pt x="8" y="20"/>
                  </a:cubicBezTo>
                  <a:cubicBezTo>
                    <a:pt x="9" y="21"/>
                    <a:pt x="10" y="20"/>
                    <a:pt x="12" y="20"/>
                  </a:cubicBezTo>
                  <a:cubicBezTo>
                    <a:pt x="14" y="17"/>
                    <a:pt x="16" y="13"/>
                    <a:pt x="19" y="11"/>
                  </a:cubicBezTo>
                  <a:cubicBezTo>
                    <a:pt x="20" y="7"/>
                    <a:pt x="23" y="7"/>
                    <a:pt x="23" y="3"/>
                  </a:cubicBezTo>
                  <a:cubicBezTo>
                    <a:pt x="22" y="3"/>
                    <a:pt x="21" y="4"/>
                    <a:pt x="19" y="4"/>
                  </a:cubicBezTo>
                  <a:close/>
                  <a:moveTo>
                    <a:pt x="49" y="4"/>
                  </a:moveTo>
                  <a:cubicBezTo>
                    <a:pt x="46" y="8"/>
                    <a:pt x="43" y="13"/>
                    <a:pt x="40" y="17"/>
                  </a:cubicBezTo>
                  <a:cubicBezTo>
                    <a:pt x="41" y="17"/>
                    <a:pt x="42" y="17"/>
                    <a:pt x="43" y="17"/>
                  </a:cubicBezTo>
                  <a:cubicBezTo>
                    <a:pt x="45" y="13"/>
                    <a:pt x="49" y="10"/>
                    <a:pt x="51" y="5"/>
                  </a:cubicBezTo>
                  <a:cubicBezTo>
                    <a:pt x="51" y="5"/>
                    <a:pt x="51" y="4"/>
                    <a:pt x="50" y="4"/>
                  </a:cubicBezTo>
                  <a:cubicBezTo>
                    <a:pt x="50" y="4"/>
                    <a:pt x="49" y="4"/>
                    <a:pt x="49" y="4"/>
                  </a:cubicBezTo>
                  <a:close/>
                  <a:moveTo>
                    <a:pt x="11" y="8"/>
                  </a:moveTo>
                  <a:cubicBezTo>
                    <a:pt x="9" y="11"/>
                    <a:pt x="7" y="15"/>
                    <a:pt x="6" y="17"/>
                  </a:cubicBezTo>
                  <a:cubicBezTo>
                    <a:pt x="9" y="13"/>
                    <a:pt x="13" y="9"/>
                    <a:pt x="17" y="5"/>
                  </a:cubicBezTo>
                  <a:cubicBezTo>
                    <a:pt x="13" y="5"/>
                    <a:pt x="12" y="6"/>
                    <a:pt x="11" y="8"/>
                  </a:cubicBezTo>
                  <a:close/>
                  <a:moveTo>
                    <a:pt x="3" y="13"/>
                  </a:moveTo>
                  <a:cubicBezTo>
                    <a:pt x="4" y="14"/>
                    <a:pt x="3" y="15"/>
                    <a:pt x="3" y="16"/>
                  </a:cubicBezTo>
                  <a:cubicBezTo>
                    <a:pt x="6" y="15"/>
                    <a:pt x="8" y="10"/>
                    <a:pt x="10" y="7"/>
                  </a:cubicBezTo>
                  <a:cubicBezTo>
                    <a:pt x="7" y="8"/>
                    <a:pt x="4" y="10"/>
                    <a:pt x="3" y="13"/>
                  </a:cubicBezTo>
                  <a:close/>
                  <a:moveTo>
                    <a:pt x="45" y="16"/>
                  </a:moveTo>
                  <a:cubicBezTo>
                    <a:pt x="49" y="20"/>
                    <a:pt x="54" y="10"/>
                    <a:pt x="51" y="9"/>
                  </a:cubicBezTo>
                  <a:cubicBezTo>
                    <a:pt x="49" y="11"/>
                    <a:pt x="47" y="14"/>
                    <a:pt x="45" y="16"/>
                  </a:cubicBezTo>
                  <a:close/>
                  <a:moveTo>
                    <a:pt x="5" y="20"/>
                  </a:moveTo>
                  <a:cubicBezTo>
                    <a:pt x="8" y="18"/>
                    <a:pt x="12" y="14"/>
                    <a:pt x="13" y="10"/>
                  </a:cubicBezTo>
                  <a:cubicBezTo>
                    <a:pt x="10" y="13"/>
                    <a:pt x="7" y="16"/>
                    <a:pt x="5" y="20"/>
                  </a:cubicBezTo>
                  <a:close/>
                  <a:moveTo>
                    <a:pt x="29" y="18"/>
                  </a:moveTo>
                  <a:cubicBezTo>
                    <a:pt x="33" y="18"/>
                    <a:pt x="34" y="13"/>
                    <a:pt x="36" y="11"/>
                  </a:cubicBezTo>
                  <a:cubicBezTo>
                    <a:pt x="33" y="12"/>
                    <a:pt x="31" y="15"/>
                    <a:pt x="29" y="18"/>
                  </a:cubicBezTo>
                  <a:close/>
                  <a:moveTo>
                    <a:pt x="51" y="15"/>
                  </a:moveTo>
                  <a:cubicBezTo>
                    <a:pt x="51" y="15"/>
                    <a:pt x="51" y="16"/>
                    <a:pt x="51" y="16"/>
                  </a:cubicBezTo>
                  <a:cubicBezTo>
                    <a:pt x="52" y="16"/>
                    <a:pt x="52" y="16"/>
                    <a:pt x="53" y="16"/>
                  </a:cubicBezTo>
                  <a:cubicBezTo>
                    <a:pt x="53" y="16"/>
                    <a:pt x="53" y="15"/>
                    <a:pt x="52" y="14"/>
                  </a:cubicBezTo>
                  <a:cubicBezTo>
                    <a:pt x="52" y="15"/>
                    <a:pt x="52" y="15"/>
                    <a:pt x="5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6" name="Freeform 15"/>
            <p:cNvSpPr>
              <a:spLocks noEditPoints="1"/>
            </p:cNvSpPr>
            <p:nvPr/>
          </p:nvSpPr>
          <p:spPr bwMode="auto">
            <a:xfrm>
              <a:off x="2969" y="2452"/>
              <a:ext cx="392" cy="337"/>
            </a:xfrm>
            <a:custGeom>
              <a:avLst/>
              <a:gdLst>
                <a:gd name="T0" fmla="*/ 40 w 50"/>
                <a:gd name="T1" fmla="*/ 40 h 43"/>
                <a:gd name="T2" fmla="*/ 35 w 50"/>
                <a:gd name="T3" fmla="*/ 40 h 43"/>
                <a:gd name="T4" fmla="*/ 2 w 50"/>
                <a:gd name="T5" fmla="*/ 27 h 43"/>
                <a:gd name="T6" fmla="*/ 16 w 50"/>
                <a:gd name="T7" fmla="*/ 9 h 43"/>
                <a:gd name="T8" fmla="*/ 27 w 50"/>
                <a:gd name="T9" fmla="*/ 0 h 43"/>
                <a:gd name="T10" fmla="*/ 31 w 50"/>
                <a:gd name="T11" fmla="*/ 19 h 43"/>
                <a:gd name="T12" fmla="*/ 47 w 50"/>
                <a:gd name="T13" fmla="*/ 22 h 43"/>
                <a:gd name="T14" fmla="*/ 48 w 50"/>
                <a:gd name="T15" fmla="*/ 34 h 43"/>
                <a:gd name="T16" fmla="*/ 42 w 50"/>
                <a:gd name="T17" fmla="*/ 38 h 43"/>
                <a:gd name="T18" fmla="*/ 30 w 50"/>
                <a:gd name="T19" fmla="*/ 38 h 43"/>
                <a:gd name="T20" fmla="*/ 36 w 50"/>
                <a:gd name="T21" fmla="*/ 22 h 43"/>
                <a:gd name="T22" fmla="*/ 31 w 50"/>
                <a:gd name="T23" fmla="*/ 31 h 43"/>
                <a:gd name="T24" fmla="*/ 18 w 50"/>
                <a:gd name="T25" fmla="*/ 6 h 43"/>
                <a:gd name="T26" fmla="*/ 24 w 50"/>
                <a:gd name="T27" fmla="*/ 2 h 43"/>
                <a:gd name="T28" fmla="*/ 19 w 50"/>
                <a:gd name="T29" fmla="*/ 12 h 43"/>
                <a:gd name="T30" fmla="*/ 18 w 50"/>
                <a:gd name="T31" fmla="*/ 17 h 43"/>
                <a:gd name="T32" fmla="*/ 27 w 50"/>
                <a:gd name="T33" fmla="*/ 2 h 43"/>
                <a:gd name="T34" fmla="*/ 28 w 50"/>
                <a:gd name="T35" fmla="*/ 8 h 43"/>
                <a:gd name="T36" fmla="*/ 28 w 50"/>
                <a:gd name="T37" fmla="*/ 8 h 43"/>
                <a:gd name="T38" fmla="*/ 24 w 50"/>
                <a:gd name="T39" fmla="*/ 15 h 43"/>
                <a:gd name="T40" fmla="*/ 22 w 50"/>
                <a:gd name="T41" fmla="*/ 15 h 43"/>
                <a:gd name="T42" fmla="*/ 30 w 50"/>
                <a:gd name="T43" fmla="*/ 11 h 43"/>
                <a:gd name="T44" fmla="*/ 27 w 50"/>
                <a:gd name="T45" fmla="*/ 13 h 43"/>
                <a:gd name="T46" fmla="*/ 29 w 50"/>
                <a:gd name="T47" fmla="*/ 14 h 43"/>
                <a:gd name="T48" fmla="*/ 26 w 50"/>
                <a:gd name="T49" fmla="*/ 18 h 43"/>
                <a:gd name="T50" fmla="*/ 21 w 50"/>
                <a:gd name="T51" fmla="*/ 20 h 43"/>
                <a:gd name="T52" fmla="*/ 20 w 50"/>
                <a:gd name="T53" fmla="*/ 19 h 43"/>
                <a:gd name="T54" fmla="*/ 35 w 50"/>
                <a:gd name="T55" fmla="*/ 21 h 43"/>
                <a:gd name="T56" fmla="*/ 24 w 50"/>
                <a:gd name="T57" fmla="*/ 36 h 43"/>
                <a:gd name="T58" fmla="*/ 30 w 50"/>
                <a:gd name="T59" fmla="*/ 26 h 43"/>
                <a:gd name="T60" fmla="*/ 18 w 50"/>
                <a:gd name="T61" fmla="*/ 38 h 43"/>
                <a:gd name="T62" fmla="*/ 29 w 50"/>
                <a:gd name="T63" fmla="*/ 22 h 43"/>
                <a:gd name="T64" fmla="*/ 19 w 50"/>
                <a:gd name="T65" fmla="*/ 30 h 43"/>
                <a:gd name="T66" fmla="*/ 24 w 50"/>
                <a:gd name="T67" fmla="*/ 36 h 43"/>
                <a:gd name="T68" fmla="*/ 43 w 50"/>
                <a:gd name="T69" fmla="*/ 23 h 43"/>
                <a:gd name="T70" fmla="*/ 7 w 50"/>
                <a:gd name="T71" fmla="*/ 31 h 43"/>
                <a:gd name="T72" fmla="*/ 4 w 50"/>
                <a:gd name="T73" fmla="*/ 40 h 43"/>
                <a:gd name="T74" fmla="*/ 17 w 50"/>
                <a:gd name="T75" fmla="*/ 23 h 43"/>
                <a:gd name="T76" fmla="*/ 7 w 50"/>
                <a:gd name="T77" fmla="*/ 31 h 43"/>
                <a:gd name="T78" fmla="*/ 18 w 50"/>
                <a:gd name="T79" fmla="*/ 27 h 43"/>
                <a:gd name="T80" fmla="*/ 17 w 50"/>
                <a:gd name="T81" fmla="*/ 32 h 43"/>
                <a:gd name="T82" fmla="*/ 19 w 50"/>
                <a:gd name="T83" fmla="*/ 26 h 43"/>
                <a:gd name="T84" fmla="*/ 14 w 50"/>
                <a:gd name="T85" fmla="*/ 30 h 43"/>
                <a:gd name="T86" fmla="*/ 4 w 50"/>
                <a:gd name="T87" fmla="*/ 33 h 43"/>
                <a:gd name="T88" fmla="*/ 3 w 50"/>
                <a:gd name="T89" fmla="*/ 30 h 43"/>
                <a:gd name="T90" fmla="*/ 2 w 50"/>
                <a:gd name="T91" fmla="*/ 31 h 43"/>
                <a:gd name="T92" fmla="*/ 2 w 50"/>
                <a:gd name="T93" fmla="*/ 33 h 43"/>
                <a:gd name="T94" fmla="*/ 39 w 50"/>
                <a:gd name="T95" fmla="*/ 34 h 43"/>
                <a:gd name="T96" fmla="*/ 39 w 50"/>
                <a:gd name="T97" fmla="*/ 37 h 43"/>
                <a:gd name="T98" fmla="*/ 45 w 50"/>
                <a:gd name="T99" fmla="*/ 26 h 43"/>
                <a:gd name="T100" fmla="*/ 34 w 50"/>
                <a:gd name="T101" fmla="*/ 37 h 43"/>
                <a:gd name="T102" fmla="*/ 41 w 50"/>
                <a:gd name="T103" fmla="*/ 27 h 43"/>
                <a:gd name="T104" fmla="*/ 44 w 50"/>
                <a:gd name="T105" fmla="*/ 36 h 43"/>
                <a:gd name="T106" fmla="*/ 44 w 50"/>
                <a:gd name="T10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3">
                  <a:moveTo>
                    <a:pt x="42" y="38"/>
                  </a:moveTo>
                  <a:cubicBezTo>
                    <a:pt x="41" y="38"/>
                    <a:pt x="42" y="40"/>
                    <a:pt x="40" y="40"/>
                  </a:cubicBezTo>
                  <a:cubicBezTo>
                    <a:pt x="40" y="39"/>
                    <a:pt x="39" y="40"/>
                    <a:pt x="40" y="39"/>
                  </a:cubicBezTo>
                  <a:cubicBezTo>
                    <a:pt x="38" y="39"/>
                    <a:pt x="36" y="39"/>
                    <a:pt x="35" y="40"/>
                  </a:cubicBezTo>
                  <a:cubicBezTo>
                    <a:pt x="24" y="39"/>
                    <a:pt x="12" y="43"/>
                    <a:pt x="2" y="41"/>
                  </a:cubicBezTo>
                  <a:cubicBezTo>
                    <a:pt x="1" y="37"/>
                    <a:pt x="0" y="31"/>
                    <a:pt x="2" y="27"/>
                  </a:cubicBezTo>
                  <a:cubicBezTo>
                    <a:pt x="6" y="23"/>
                    <a:pt x="11" y="22"/>
                    <a:pt x="18" y="20"/>
                  </a:cubicBezTo>
                  <a:cubicBezTo>
                    <a:pt x="16" y="17"/>
                    <a:pt x="16" y="13"/>
                    <a:pt x="16" y="9"/>
                  </a:cubicBezTo>
                  <a:cubicBezTo>
                    <a:pt x="16" y="9"/>
                    <a:pt x="16" y="8"/>
                    <a:pt x="15" y="8"/>
                  </a:cubicBezTo>
                  <a:cubicBezTo>
                    <a:pt x="17" y="3"/>
                    <a:pt x="21" y="0"/>
                    <a:pt x="27" y="0"/>
                  </a:cubicBezTo>
                  <a:cubicBezTo>
                    <a:pt x="28" y="4"/>
                    <a:pt x="33" y="6"/>
                    <a:pt x="31" y="10"/>
                  </a:cubicBezTo>
                  <a:cubicBezTo>
                    <a:pt x="33" y="12"/>
                    <a:pt x="31" y="16"/>
                    <a:pt x="31" y="19"/>
                  </a:cubicBezTo>
                  <a:cubicBezTo>
                    <a:pt x="34" y="19"/>
                    <a:pt x="41" y="20"/>
                    <a:pt x="43" y="19"/>
                  </a:cubicBezTo>
                  <a:cubicBezTo>
                    <a:pt x="44" y="20"/>
                    <a:pt x="45" y="22"/>
                    <a:pt x="47" y="22"/>
                  </a:cubicBezTo>
                  <a:cubicBezTo>
                    <a:pt x="47" y="23"/>
                    <a:pt x="47" y="23"/>
                    <a:pt x="47" y="24"/>
                  </a:cubicBezTo>
                  <a:cubicBezTo>
                    <a:pt x="50" y="26"/>
                    <a:pt x="48" y="32"/>
                    <a:pt x="48" y="34"/>
                  </a:cubicBezTo>
                  <a:cubicBezTo>
                    <a:pt x="48" y="34"/>
                    <a:pt x="48" y="33"/>
                    <a:pt x="48" y="34"/>
                  </a:cubicBezTo>
                  <a:cubicBezTo>
                    <a:pt x="48" y="37"/>
                    <a:pt x="45" y="38"/>
                    <a:pt x="42" y="38"/>
                  </a:cubicBezTo>
                  <a:close/>
                  <a:moveTo>
                    <a:pt x="26" y="38"/>
                  </a:moveTo>
                  <a:cubicBezTo>
                    <a:pt x="27" y="39"/>
                    <a:pt x="29" y="38"/>
                    <a:pt x="30" y="38"/>
                  </a:cubicBezTo>
                  <a:cubicBezTo>
                    <a:pt x="33" y="34"/>
                    <a:pt x="37" y="27"/>
                    <a:pt x="39" y="22"/>
                  </a:cubicBezTo>
                  <a:cubicBezTo>
                    <a:pt x="38" y="21"/>
                    <a:pt x="38" y="22"/>
                    <a:pt x="36" y="22"/>
                  </a:cubicBezTo>
                  <a:cubicBezTo>
                    <a:pt x="33" y="27"/>
                    <a:pt x="29" y="31"/>
                    <a:pt x="25" y="36"/>
                  </a:cubicBezTo>
                  <a:cubicBezTo>
                    <a:pt x="28" y="35"/>
                    <a:pt x="29" y="32"/>
                    <a:pt x="31" y="31"/>
                  </a:cubicBezTo>
                  <a:cubicBezTo>
                    <a:pt x="30" y="33"/>
                    <a:pt x="26" y="36"/>
                    <a:pt x="26" y="38"/>
                  </a:cubicBezTo>
                  <a:close/>
                  <a:moveTo>
                    <a:pt x="18" y="6"/>
                  </a:moveTo>
                  <a:cubicBezTo>
                    <a:pt x="19" y="7"/>
                    <a:pt x="18" y="9"/>
                    <a:pt x="18" y="9"/>
                  </a:cubicBezTo>
                  <a:cubicBezTo>
                    <a:pt x="20" y="7"/>
                    <a:pt x="22" y="5"/>
                    <a:pt x="24" y="2"/>
                  </a:cubicBezTo>
                  <a:cubicBezTo>
                    <a:pt x="20" y="3"/>
                    <a:pt x="20" y="5"/>
                    <a:pt x="18" y="6"/>
                  </a:cubicBezTo>
                  <a:close/>
                  <a:moveTo>
                    <a:pt x="19" y="12"/>
                  </a:moveTo>
                  <a:cubicBezTo>
                    <a:pt x="19" y="12"/>
                    <a:pt x="20" y="11"/>
                    <a:pt x="21" y="12"/>
                  </a:cubicBezTo>
                  <a:cubicBezTo>
                    <a:pt x="20" y="14"/>
                    <a:pt x="17" y="14"/>
                    <a:pt x="18" y="17"/>
                  </a:cubicBezTo>
                  <a:cubicBezTo>
                    <a:pt x="20" y="14"/>
                    <a:pt x="24" y="11"/>
                    <a:pt x="24" y="8"/>
                  </a:cubicBezTo>
                  <a:cubicBezTo>
                    <a:pt x="26" y="7"/>
                    <a:pt x="28" y="4"/>
                    <a:pt x="27" y="2"/>
                  </a:cubicBezTo>
                  <a:cubicBezTo>
                    <a:pt x="24" y="5"/>
                    <a:pt x="20" y="8"/>
                    <a:pt x="19" y="12"/>
                  </a:cubicBezTo>
                  <a:close/>
                  <a:moveTo>
                    <a:pt x="28" y="8"/>
                  </a:moveTo>
                  <a:cubicBezTo>
                    <a:pt x="29" y="8"/>
                    <a:pt x="29" y="6"/>
                    <a:pt x="28" y="6"/>
                  </a:cubicBezTo>
                  <a:cubicBezTo>
                    <a:pt x="29" y="7"/>
                    <a:pt x="28" y="7"/>
                    <a:pt x="28" y="8"/>
                  </a:cubicBezTo>
                  <a:close/>
                  <a:moveTo>
                    <a:pt x="22" y="15"/>
                  </a:moveTo>
                  <a:cubicBezTo>
                    <a:pt x="23" y="15"/>
                    <a:pt x="24" y="15"/>
                    <a:pt x="24" y="15"/>
                  </a:cubicBezTo>
                  <a:cubicBezTo>
                    <a:pt x="25" y="13"/>
                    <a:pt x="28" y="10"/>
                    <a:pt x="27" y="8"/>
                  </a:cubicBezTo>
                  <a:cubicBezTo>
                    <a:pt x="25" y="10"/>
                    <a:pt x="24" y="13"/>
                    <a:pt x="22" y="15"/>
                  </a:cubicBezTo>
                  <a:close/>
                  <a:moveTo>
                    <a:pt x="27" y="13"/>
                  </a:moveTo>
                  <a:cubicBezTo>
                    <a:pt x="28" y="13"/>
                    <a:pt x="30" y="12"/>
                    <a:pt x="30" y="11"/>
                  </a:cubicBezTo>
                  <a:cubicBezTo>
                    <a:pt x="29" y="11"/>
                    <a:pt x="29" y="11"/>
                    <a:pt x="29" y="11"/>
                  </a:cubicBezTo>
                  <a:cubicBezTo>
                    <a:pt x="28" y="12"/>
                    <a:pt x="28" y="12"/>
                    <a:pt x="27" y="13"/>
                  </a:cubicBezTo>
                  <a:close/>
                  <a:moveTo>
                    <a:pt x="26" y="18"/>
                  </a:moveTo>
                  <a:cubicBezTo>
                    <a:pt x="27" y="17"/>
                    <a:pt x="28" y="16"/>
                    <a:pt x="29" y="14"/>
                  </a:cubicBezTo>
                  <a:cubicBezTo>
                    <a:pt x="28" y="14"/>
                    <a:pt x="28" y="14"/>
                    <a:pt x="27" y="14"/>
                  </a:cubicBezTo>
                  <a:cubicBezTo>
                    <a:pt x="27" y="16"/>
                    <a:pt x="26" y="17"/>
                    <a:pt x="26" y="18"/>
                  </a:cubicBezTo>
                  <a:close/>
                  <a:moveTo>
                    <a:pt x="20" y="19"/>
                  </a:moveTo>
                  <a:cubicBezTo>
                    <a:pt x="21" y="19"/>
                    <a:pt x="20" y="20"/>
                    <a:pt x="21" y="20"/>
                  </a:cubicBezTo>
                  <a:cubicBezTo>
                    <a:pt x="21" y="18"/>
                    <a:pt x="23" y="18"/>
                    <a:pt x="23" y="16"/>
                  </a:cubicBezTo>
                  <a:cubicBezTo>
                    <a:pt x="22" y="17"/>
                    <a:pt x="21" y="19"/>
                    <a:pt x="20" y="19"/>
                  </a:cubicBezTo>
                  <a:close/>
                  <a:moveTo>
                    <a:pt x="25" y="30"/>
                  </a:moveTo>
                  <a:cubicBezTo>
                    <a:pt x="29" y="28"/>
                    <a:pt x="32" y="24"/>
                    <a:pt x="35" y="21"/>
                  </a:cubicBezTo>
                  <a:cubicBezTo>
                    <a:pt x="28" y="21"/>
                    <a:pt x="28" y="27"/>
                    <a:pt x="25" y="30"/>
                  </a:cubicBezTo>
                  <a:close/>
                  <a:moveTo>
                    <a:pt x="24" y="36"/>
                  </a:moveTo>
                  <a:cubicBezTo>
                    <a:pt x="26" y="33"/>
                    <a:pt x="27" y="31"/>
                    <a:pt x="29" y="29"/>
                  </a:cubicBezTo>
                  <a:cubicBezTo>
                    <a:pt x="29" y="28"/>
                    <a:pt x="30" y="27"/>
                    <a:pt x="30" y="26"/>
                  </a:cubicBezTo>
                  <a:cubicBezTo>
                    <a:pt x="28" y="29"/>
                    <a:pt x="26" y="32"/>
                    <a:pt x="22" y="34"/>
                  </a:cubicBezTo>
                  <a:cubicBezTo>
                    <a:pt x="22" y="37"/>
                    <a:pt x="20" y="38"/>
                    <a:pt x="18" y="38"/>
                  </a:cubicBezTo>
                  <a:cubicBezTo>
                    <a:pt x="17" y="38"/>
                    <a:pt x="17" y="38"/>
                    <a:pt x="17" y="37"/>
                  </a:cubicBezTo>
                  <a:cubicBezTo>
                    <a:pt x="21" y="32"/>
                    <a:pt x="26" y="28"/>
                    <a:pt x="29" y="22"/>
                  </a:cubicBezTo>
                  <a:cubicBezTo>
                    <a:pt x="26" y="21"/>
                    <a:pt x="25" y="24"/>
                    <a:pt x="23" y="25"/>
                  </a:cubicBezTo>
                  <a:cubicBezTo>
                    <a:pt x="21" y="26"/>
                    <a:pt x="21" y="29"/>
                    <a:pt x="19" y="30"/>
                  </a:cubicBezTo>
                  <a:cubicBezTo>
                    <a:pt x="18" y="34"/>
                    <a:pt x="15" y="36"/>
                    <a:pt x="14" y="39"/>
                  </a:cubicBezTo>
                  <a:cubicBezTo>
                    <a:pt x="18" y="40"/>
                    <a:pt x="22" y="39"/>
                    <a:pt x="24" y="36"/>
                  </a:cubicBezTo>
                  <a:close/>
                  <a:moveTo>
                    <a:pt x="38" y="29"/>
                  </a:moveTo>
                  <a:cubicBezTo>
                    <a:pt x="40" y="27"/>
                    <a:pt x="42" y="25"/>
                    <a:pt x="43" y="23"/>
                  </a:cubicBezTo>
                  <a:cubicBezTo>
                    <a:pt x="41" y="21"/>
                    <a:pt x="38" y="27"/>
                    <a:pt x="38" y="29"/>
                  </a:cubicBezTo>
                  <a:close/>
                  <a:moveTo>
                    <a:pt x="7" y="31"/>
                  </a:moveTo>
                  <a:cubicBezTo>
                    <a:pt x="7" y="32"/>
                    <a:pt x="8" y="31"/>
                    <a:pt x="8" y="32"/>
                  </a:cubicBezTo>
                  <a:cubicBezTo>
                    <a:pt x="6" y="35"/>
                    <a:pt x="4" y="36"/>
                    <a:pt x="4" y="40"/>
                  </a:cubicBezTo>
                  <a:cubicBezTo>
                    <a:pt x="4" y="40"/>
                    <a:pt x="5" y="40"/>
                    <a:pt x="5" y="40"/>
                  </a:cubicBezTo>
                  <a:cubicBezTo>
                    <a:pt x="9" y="34"/>
                    <a:pt x="13" y="29"/>
                    <a:pt x="17" y="23"/>
                  </a:cubicBezTo>
                  <a:cubicBezTo>
                    <a:pt x="17" y="23"/>
                    <a:pt x="17" y="23"/>
                    <a:pt x="16" y="23"/>
                  </a:cubicBezTo>
                  <a:cubicBezTo>
                    <a:pt x="12" y="24"/>
                    <a:pt x="11" y="29"/>
                    <a:pt x="7" y="31"/>
                  </a:cubicBezTo>
                  <a:close/>
                  <a:moveTo>
                    <a:pt x="14" y="30"/>
                  </a:moveTo>
                  <a:cubicBezTo>
                    <a:pt x="16" y="29"/>
                    <a:pt x="17" y="27"/>
                    <a:pt x="18" y="27"/>
                  </a:cubicBezTo>
                  <a:cubicBezTo>
                    <a:pt x="15" y="32"/>
                    <a:pt x="11" y="34"/>
                    <a:pt x="8" y="39"/>
                  </a:cubicBezTo>
                  <a:cubicBezTo>
                    <a:pt x="13" y="40"/>
                    <a:pt x="13" y="33"/>
                    <a:pt x="17" y="32"/>
                  </a:cubicBezTo>
                  <a:cubicBezTo>
                    <a:pt x="17" y="29"/>
                    <a:pt x="19" y="28"/>
                    <a:pt x="20" y="26"/>
                  </a:cubicBezTo>
                  <a:cubicBezTo>
                    <a:pt x="19" y="26"/>
                    <a:pt x="19" y="27"/>
                    <a:pt x="19" y="26"/>
                  </a:cubicBezTo>
                  <a:cubicBezTo>
                    <a:pt x="20" y="25"/>
                    <a:pt x="21" y="24"/>
                    <a:pt x="21" y="23"/>
                  </a:cubicBezTo>
                  <a:cubicBezTo>
                    <a:pt x="17" y="23"/>
                    <a:pt x="15" y="28"/>
                    <a:pt x="14" y="30"/>
                  </a:cubicBezTo>
                  <a:close/>
                  <a:moveTo>
                    <a:pt x="2" y="33"/>
                  </a:moveTo>
                  <a:cubicBezTo>
                    <a:pt x="3" y="33"/>
                    <a:pt x="3" y="34"/>
                    <a:pt x="4" y="33"/>
                  </a:cubicBezTo>
                  <a:cubicBezTo>
                    <a:pt x="6" y="30"/>
                    <a:pt x="9" y="28"/>
                    <a:pt x="11" y="24"/>
                  </a:cubicBezTo>
                  <a:cubicBezTo>
                    <a:pt x="7" y="25"/>
                    <a:pt x="2" y="27"/>
                    <a:pt x="3" y="30"/>
                  </a:cubicBezTo>
                  <a:cubicBezTo>
                    <a:pt x="3" y="30"/>
                    <a:pt x="2" y="30"/>
                    <a:pt x="2" y="29"/>
                  </a:cubicBezTo>
                  <a:cubicBezTo>
                    <a:pt x="2" y="30"/>
                    <a:pt x="2" y="30"/>
                    <a:pt x="2" y="31"/>
                  </a:cubicBezTo>
                  <a:cubicBezTo>
                    <a:pt x="2" y="31"/>
                    <a:pt x="3" y="31"/>
                    <a:pt x="3" y="32"/>
                  </a:cubicBezTo>
                  <a:cubicBezTo>
                    <a:pt x="2" y="31"/>
                    <a:pt x="3" y="32"/>
                    <a:pt x="2" y="33"/>
                  </a:cubicBezTo>
                  <a:cubicBezTo>
                    <a:pt x="2" y="31"/>
                    <a:pt x="2" y="32"/>
                    <a:pt x="2" y="33"/>
                  </a:cubicBezTo>
                  <a:close/>
                  <a:moveTo>
                    <a:pt x="39" y="34"/>
                  </a:moveTo>
                  <a:cubicBezTo>
                    <a:pt x="40" y="34"/>
                    <a:pt x="40" y="32"/>
                    <a:pt x="42" y="32"/>
                  </a:cubicBezTo>
                  <a:cubicBezTo>
                    <a:pt x="41" y="33"/>
                    <a:pt x="39" y="34"/>
                    <a:pt x="39" y="37"/>
                  </a:cubicBezTo>
                  <a:cubicBezTo>
                    <a:pt x="40" y="37"/>
                    <a:pt x="40" y="36"/>
                    <a:pt x="41" y="37"/>
                  </a:cubicBezTo>
                  <a:cubicBezTo>
                    <a:pt x="43" y="33"/>
                    <a:pt x="46" y="29"/>
                    <a:pt x="45" y="26"/>
                  </a:cubicBezTo>
                  <a:cubicBezTo>
                    <a:pt x="42" y="28"/>
                    <a:pt x="41" y="31"/>
                    <a:pt x="39" y="34"/>
                  </a:cubicBezTo>
                  <a:close/>
                  <a:moveTo>
                    <a:pt x="34" y="37"/>
                  </a:moveTo>
                  <a:cubicBezTo>
                    <a:pt x="37" y="35"/>
                    <a:pt x="38" y="30"/>
                    <a:pt x="42" y="27"/>
                  </a:cubicBezTo>
                  <a:cubicBezTo>
                    <a:pt x="42" y="27"/>
                    <a:pt x="41" y="27"/>
                    <a:pt x="41" y="27"/>
                  </a:cubicBezTo>
                  <a:cubicBezTo>
                    <a:pt x="38" y="30"/>
                    <a:pt x="35" y="33"/>
                    <a:pt x="34" y="37"/>
                  </a:cubicBezTo>
                  <a:close/>
                  <a:moveTo>
                    <a:pt x="44" y="36"/>
                  </a:moveTo>
                  <a:cubicBezTo>
                    <a:pt x="46" y="36"/>
                    <a:pt x="46" y="34"/>
                    <a:pt x="46" y="32"/>
                  </a:cubicBezTo>
                  <a:cubicBezTo>
                    <a:pt x="45" y="33"/>
                    <a:pt x="44" y="34"/>
                    <a:pt x="4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7" name="Freeform 16"/>
            <p:cNvSpPr>
              <a:spLocks noEditPoints="1"/>
            </p:cNvSpPr>
            <p:nvPr/>
          </p:nvSpPr>
          <p:spPr bwMode="auto">
            <a:xfrm>
              <a:off x="4286" y="2413"/>
              <a:ext cx="392" cy="368"/>
            </a:xfrm>
            <a:custGeom>
              <a:avLst/>
              <a:gdLst>
                <a:gd name="T0" fmla="*/ 46 w 50"/>
                <a:gd name="T1" fmla="*/ 28 h 47"/>
                <a:gd name="T2" fmla="*/ 46 w 50"/>
                <a:gd name="T3" fmla="*/ 43 h 47"/>
                <a:gd name="T4" fmla="*/ 43 w 50"/>
                <a:gd name="T5" fmla="*/ 41 h 47"/>
                <a:gd name="T6" fmla="*/ 0 w 50"/>
                <a:gd name="T7" fmla="*/ 45 h 47"/>
                <a:gd name="T8" fmla="*/ 4 w 50"/>
                <a:gd name="T9" fmla="*/ 32 h 47"/>
                <a:gd name="T10" fmla="*/ 19 w 50"/>
                <a:gd name="T11" fmla="*/ 21 h 47"/>
                <a:gd name="T12" fmla="*/ 31 w 50"/>
                <a:gd name="T13" fmla="*/ 2 h 47"/>
                <a:gd name="T14" fmla="*/ 34 w 50"/>
                <a:gd name="T15" fmla="*/ 23 h 47"/>
                <a:gd name="T16" fmla="*/ 21 w 50"/>
                <a:gd name="T17" fmla="*/ 27 h 47"/>
                <a:gd name="T18" fmla="*/ 23 w 50"/>
                <a:gd name="T19" fmla="*/ 27 h 47"/>
                <a:gd name="T20" fmla="*/ 16 w 50"/>
                <a:gd name="T21" fmla="*/ 39 h 47"/>
                <a:gd name="T22" fmla="*/ 12 w 50"/>
                <a:gd name="T23" fmla="*/ 42 h 47"/>
                <a:gd name="T24" fmla="*/ 26 w 50"/>
                <a:gd name="T25" fmla="*/ 4 h 47"/>
                <a:gd name="T26" fmla="*/ 28 w 50"/>
                <a:gd name="T27" fmla="*/ 6 h 47"/>
                <a:gd name="T28" fmla="*/ 28 w 50"/>
                <a:gd name="T29" fmla="*/ 6 h 47"/>
                <a:gd name="T30" fmla="*/ 31 w 50"/>
                <a:gd name="T31" fmla="*/ 10 h 47"/>
                <a:gd name="T32" fmla="*/ 27 w 50"/>
                <a:gd name="T33" fmla="*/ 13 h 47"/>
                <a:gd name="T34" fmla="*/ 22 w 50"/>
                <a:gd name="T35" fmla="*/ 16 h 47"/>
                <a:gd name="T36" fmla="*/ 27 w 50"/>
                <a:gd name="T37" fmla="*/ 9 h 47"/>
                <a:gd name="T38" fmla="*/ 27 w 50"/>
                <a:gd name="T39" fmla="*/ 14 h 47"/>
                <a:gd name="T40" fmla="*/ 23 w 50"/>
                <a:gd name="T41" fmla="*/ 21 h 47"/>
                <a:gd name="T42" fmla="*/ 26 w 50"/>
                <a:gd name="T43" fmla="*/ 17 h 47"/>
                <a:gd name="T44" fmla="*/ 30 w 50"/>
                <a:gd name="T45" fmla="*/ 16 h 47"/>
                <a:gd name="T46" fmla="*/ 30 w 50"/>
                <a:gd name="T47" fmla="*/ 16 h 47"/>
                <a:gd name="T48" fmla="*/ 33 w 50"/>
                <a:gd name="T49" fmla="*/ 17 h 47"/>
                <a:gd name="T50" fmla="*/ 24 w 50"/>
                <a:gd name="T51" fmla="*/ 25 h 47"/>
                <a:gd name="T52" fmla="*/ 24 w 50"/>
                <a:gd name="T53" fmla="*/ 25 h 47"/>
                <a:gd name="T54" fmla="*/ 29 w 50"/>
                <a:gd name="T55" fmla="*/ 30 h 47"/>
                <a:gd name="T56" fmla="*/ 29 w 50"/>
                <a:gd name="T57" fmla="*/ 34 h 47"/>
                <a:gd name="T58" fmla="*/ 26 w 50"/>
                <a:gd name="T59" fmla="*/ 41 h 47"/>
                <a:gd name="T60" fmla="*/ 30 w 50"/>
                <a:gd name="T61" fmla="*/ 32 h 47"/>
                <a:gd name="T62" fmla="*/ 30 w 50"/>
                <a:gd name="T63" fmla="*/ 37 h 47"/>
                <a:gd name="T64" fmla="*/ 32 w 50"/>
                <a:gd name="T65" fmla="*/ 26 h 47"/>
                <a:gd name="T66" fmla="*/ 8 w 50"/>
                <a:gd name="T67" fmla="*/ 43 h 47"/>
                <a:gd name="T68" fmla="*/ 18 w 50"/>
                <a:gd name="T69" fmla="*/ 27 h 47"/>
                <a:gd name="T70" fmla="*/ 15 w 50"/>
                <a:gd name="T71" fmla="*/ 31 h 47"/>
                <a:gd name="T72" fmla="*/ 24 w 50"/>
                <a:gd name="T73" fmla="*/ 32 h 47"/>
                <a:gd name="T74" fmla="*/ 24 w 50"/>
                <a:gd name="T75" fmla="*/ 32 h 47"/>
                <a:gd name="T76" fmla="*/ 35 w 50"/>
                <a:gd name="T77" fmla="*/ 38 h 47"/>
                <a:gd name="T78" fmla="*/ 41 w 50"/>
                <a:gd name="T79" fmla="*/ 29 h 47"/>
                <a:gd name="T80" fmla="*/ 6 w 50"/>
                <a:gd name="T81" fmla="*/ 37 h 47"/>
                <a:gd name="T82" fmla="*/ 6 w 50"/>
                <a:gd name="T83" fmla="*/ 32 h 47"/>
                <a:gd name="T84" fmla="*/ 21 w 50"/>
                <a:gd name="T85" fmla="*/ 42 h 47"/>
                <a:gd name="T86" fmla="*/ 18 w 50"/>
                <a:gd name="T87" fmla="*/ 42 h 47"/>
                <a:gd name="T88" fmla="*/ 46 w 50"/>
                <a:gd name="T89" fmla="*/ 32 h 47"/>
                <a:gd name="T90" fmla="*/ 29 w 50"/>
                <a:gd name="T91" fmla="*/ 39 h 47"/>
                <a:gd name="T92" fmla="*/ 32 w 50"/>
                <a:gd name="T93" fmla="*/ 40 h 47"/>
                <a:gd name="T94" fmla="*/ 29 w 50"/>
                <a:gd name="T95" fmla="*/ 39 h 47"/>
                <a:gd name="T96" fmla="*/ 46 w 50"/>
                <a:gd name="T9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47">
                  <a:moveTo>
                    <a:pt x="34" y="23"/>
                  </a:moveTo>
                  <a:cubicBezTo>
                    <a:pt x="38" y="25"/>
                    <a:pt x="43" y="25"/>
                    <a:pt x="46" y="28"/>
                  </a:cubicBezTo>
                  <a:cubicBezTo>
                    <a:pt x="48" y="32"/>
                    <a:pt x="50" y="36"/>
                    <a:pt x="48" y="41"/>
                  </a:cubicBezTo>
                  <a:cubicBezTo>
                    <a:pt x="47" y="41"/>
                    <a:pt x="47" y="43"/>
                    <a:pt x="46" y="43"/>
                  </a:cubicBezTo>
                  <a:cubicBezTo>
                    <a:pt x="45" y="42"/>
                    <a:pt x="46" y="40"/>
                    <a:pt x="45" y="39"/>
                  </a:cubicBezTo>
                  <a:cubicBezTo>
                    <a:pt x="44" y="40"/>
                    <a:pt x="43" y="40"/>
                    <a:pt x="43" y="41"/>
                  </a:cubicBezTo>
                  <a:cubicBezTo>
                    <a:pt x="31" y="41"/>
                    <a:pt x="16" y="43"/>
                    <a:pt x="4" y="45"/>
                  </a:cubicBezTo>
                  <a:cubicBezTo>
                    <a:pt x="2" y="46"/>
                    <a:pt x="0" y="47"/>
                    <a:pt x="0" y="45"/>
                  </a:cubicBezTo>
                  <a:cubicBezTo>
                    <a:pt x="0" y="43"/>
                    <a:pt x="2" y="43"/>
                    <a:pt x="3" y="43"/>
                  </a:cubicBezTo>
                  <a:cubicBezTo>
                    <a:pt x="4" y="40"/>
                    <a:pt x="3" y="35"/>
                    <a:pt x="4" y="32"/>
                  </a:cubicBezTo>
                  <a:cubicBezTo>
                    <a:pt x="6" y="27"/>
                    <a:pt x="16" y="27"/>
                    <a:pt x="21" y="24"/>
                  </a:cubicBezTo>
                  <a:cubicBezTo>
                    <a:pt x="21" y="23"/>
                    <a:pt x="20" y="23"/>
                    <a:pt x="19" y="21"/>
                  </a:cubicBezTo>
                  <a:cubicBezTo>
                    <a:pt x="19" y="17"/>
                    <a:pt x="18" y="10"/>
                    <a:pt x="20" y="5"/>
                  </a:cubicBezTo>
                  <a:cubicBezTo>
                    <a:pt x="21" y="2"/>
                    <a:pt x="26" y="0"/>
                    <a:pt x="31" y="2"/>
                  </a:cubicBezTo>
                  <a:cubicBezTo>
                    <a:pt x="34" y="2"/>
                    <a:pt x="33" y="6"/>
                    <a:pt x="36" y="7"/>
                  </a:cubicBezTo>
                  <a:cubicBezTo>
                    <a:pt x="35" y="11"/>
                    <a:pt x="36" y="18"/>
                    <a:pt x="34" y="23"/>
                  </a:cubicBezTo>
                  <a:close/>
                  <a:moveTo>
                    <a:pt x="23" y="27"/>
                  </a:moveTo>
                  <a:cubicBezTo>
                    <a:pt x="23" y="27"/>
                    <a:pt x="22" y="27"/>
                    <a:pt x="21" y="27"/>
                  </a:cubicBezTo>
                  <a:cubicBezTo>
                    <a:pt x="19" y="29"/>
                    <a:pt x="16" y="32"/>
                    <a:pt x="15" y="35"/>
                  </a:cubicBezTo>
                  <a:cubicBezTo>
                    <a:pt x="18" y="32"/>
                    <a:pt x="21" y="30"/>
                    <a:pt x="23" y="27"/>
                  </a:cubicBezTo>
                  <a:close/>
                  <a:moveTo>
                    <a:pt x="12" y="42"/>
                  </a:moveTo>
                  <a:cubicBezTo>
                    <a:pt x="14" y="43"/>
                    <a:pt x="15" y="40"/>
                    <a:pt x="16" y="39"/>
                  </a:cubicBezTo>
                  <a:cubicBezTo>
                    <a:pt x="19" y="36"/>
                    <a:pt x="22" y="33"/>
                    <a:pt x="24" y="28"/>
                  </a:cubicBezTo>
                  <a:cubicBezTo>
                    <a:pt x="18" y="32"/>
                    <a:pt x="15" y="36"/>
                    <a:pt x="12" y="42"/>
                  </a:cubicBezTo>
                  <a:close/>
                  <a:moveTo>
                    <a:pt x="22" y="10"/>
                  </a:moveTo>
                  <a:cubicBezTo>
                    <a:pt x="24" y="8"/>
                    <a:pt x="25" y="5"/>
                    <a:pt x="26" y="4"/>
                  </a:cubicBezTo>
                  <a:cubicBezTo>
                    <a:pt x="24" y="5"/>
                    <a:pt x="21" y="8"/>
                    <a:pt x="22" y="10"/>
                  </a:cubicBezTo>
                  <a:close/>
                  <a:moveTo>
                    <a:pt x="28" y="6"/>
                  </a:moveTo>
                  <a:cubicBezTo>
                    <a:pt x="29" y="6"/>
                    <a:pt x="29" y="5"/>
                    <a:pt x="30" y="4"/>
                  </a:cubicBezTo>
                  <a:cubicBezTo>
                    <a:pt x="29" y="3"/>
                    <a:pt x="28" y="5"/>
                    <a:pt x="28" y="6"/>
                  </a:cubicBezTo>
                  <a:close/>
                  <a:moveTo>
                    <a:pt x="27" y="13"/>
                  </a:moveTo>
                  <a:cubicBezTo>
                    <a:pt x="28" y="13"/>
                    <a:pt x="29" y="11"/>
                    <a:pt x="31" y="10"/>
                  </a:cubicBezTo>
                  <a:cubicBezTo>
                    <a:pt x="32" y="8"/>
                    <a:pt x="34" y="7"/>
                    <a:pt x="32" y="6"/>
                  </a:cubicBezTo>
                  <a:cubicBezTo>
                    <a:pt x="30" y="8"/>
                    <a:pt x="28" y="11"/>
                    <a:pt x="27" y="13"/>
                  </a:cubicBezTo>
                  <a:close/>
                  <a:moveTo>
                    <a:pt x="27" y="9"/>
                  </a:moveTo>
                  <a:cubicBezTo>
                    <a:pt x="25" y="11"/>
                    <a:pt x="23" y="13"/>
                    <a:pt x="22" y="16"/>
                  </a:cubicBezTo>
                  <a:cubicBezTo>
                    <a:pt x="25" y="14"/>
                    <a:pt x="26" y="10"/>
                    <a:pt x="28" y="7"/>
                  </a:cubicBezTo>
                  <a:cubicBezTo>
                    <a:pt x="27" y="7"/>
                    <a:pt x="27" y="8"/>
                    <a:pt x="27" y="9"/>
                  </a:cubicBezTo>
                  <a:close/>
                  <a:moveTo>
                    <a:pt x="25" y="17"/>
                  </a:moveTo>
                  <a:cubicBezTo>
                    <a:pt x="26" y="16"/>
                    <a:pt x="26" y="15"/>
                    <a:pt x="27" y="14"/>
                  </a:cubicBezTo>
                  <a:cubicBezTo>
                    <a:pt x="26" y="14"/>
                    <a:pt x="24" y="15"/>
                    <a:pt x="25" y="17"/>
                  </a:cubicBezTo>
                  <a:close/>
                  <a:moveTo>
                    <a:pt x="23" y="21"/>
                  </a:moveTo>
                  <a:cubicBezTo>
                    <a:pt x="25" y="19"/>
                    <a:pt x="27" y="16"/>
                    <a:pt x="28" y="14"/>
                  </a:cubicBezTo>
                  <a:cubicBezTo>
                    <a:pt x="27" y="15"/>
                    <a:pt x="25" y="16"/>
                    <a:pt x="26" y="17"/>
                  </a:cubicBezTo>
                  <a:cubicBezTo>
                    <a:pt x="24" y="18"/>
                    <a:pt x="23" y="19"/>
                    <a:pt x="23" y="21"/>
                  </a:cubicBezTo>
                  <a:close/>
                  <a:moveTo>
                    <a:pt x="30" y="16"/>
                  </a:moveTo>
                  <a:cubicBezTo>
                    <a:pt x="29" y="17"/>
                    <a:pt x="28" y="18"/>
                    <a:pt x="27" y="20"/>
                  </a:cubicBezTo>
                  <a:cubicBezTo>
                    <a:pt x="29" y="20"/>
                    <a:pt x="30" y="17"/>
                    <a:pt x="30" y="16"/>
                  </a:cubicBezTo>
                  <a:close/>
                  <a:moveTo>
                    <a:pt x="29" y="24"/>
                  </a:moveTo>
                  <a:cubicBezTo>
                    <a:pt x="33" y="24"/>
                    <a:pt x="33" y="19"/>
                    <a:pt x="33" y="17"/>
                  </a:cubicBezTo>
                  <a:cubicBezTo>
                    <a:pt x="32" y="19"/>
                    <a:pt x="30" y="22"/>
                    <a:pt x="29" y="24"/>
                  </a:cubicBezTo>
                  <a:close/>
                  <a:moveTo>
                    <a:pt x="24" y="25"/>
                  </a:moveTo>
                  <a:cubicBezTo>
                    <a:pt x="26" y="25"/>
                    <a:pt x="27" y="25"/>
                    <a:pt x="27" y="23"/>
                  </a:cubicBezTo>
                  <a:cubicBezTo>
                    <a:pt x="26" y="24"/>
                    <a:pt x="25" y="24"/>
                    <a:pt x="24" y="25"/>
                  </a:cubicBezTo>
                  <a:close/>
                  <a:moveTo>
                    <a:pt x="32" y="26"/>
                  </a:moveTo>
                  <a:cubicBezTo>
                    <a:pt x="32" y="27"/>
                    <a:pt x="31" y="30"/>
                    <a:pt x="29" y="30"/>
                  </a:cubicBezTo>
                  <a:cubicBezTo>
                    <a:pt x="29" y="31"/>
                    <a:pt x="28" y="34"/>
                    <a:pt x="26" y="35"/>
                  </a:cubicBezTo>
                  <a:cubicBezTo>
                    <a:pt x="27" y="36"/>
                    <a:pt x="28" y="33"/>
                    <a:pt x="29" y="34"/>
                  </a:cubicBezTo>
                  <a:cubicBezTo>
                    <a:pt x="27" y="36"/>
                    <a:pt x="25" y="39"/>
                    <a:pt x="23" y="41"/>
                  </a:cubicBezTo>
                  <a:cubicBezTo>
                    <a:pt x="24" y="41"/>
                    <a:pt x="25" y="41"/>
                    <a:pt x="26" y="41"/>
                  </a:cubicBezTo>
                  <a:cubicBezTo>
                    <a:pt x="27" y="37"/>
                    <a:pt x="29" y="36"/>
                    <a:pt x="31" y="33"/>
                  </a:cubicBezTo>
                  <a:cubicBezTo>
                    <a:pt x="30" y="32"/>
                    <a:pt x="30" y="33"/>
                    <a:pt x="30" y="32"/>
                  </a:cubicBezTo>
                  <a:cubicBezTo>
                    <a:pt x="32" y="31"/>
                    <a:pt x="33" y="28"/>
                    <a:pt x="36" y="27"/>
                  </a:cubicBezTo>
                  <a:cubicBezTo>
                    <a:pt x="36" y="31"/>
                    <a:pt x="32" y="34"/>
                    <a:pt x="30" y="37"/>
                  </a:cubicBezTo>
                  <a:cubicBezTo>
                    <a:pt x="34" y="34"/>
                    <a:pt x="36" y="30"/>
                    <a:pt x="40" y="27"/>
                  </a:cubicBezTo>
                  <a:cubicBezTo>
                    <a:pt x="37" y="27"/>
                    <a:pt x="35" y="26"/>
                    <a:pt x="32" y="26"/>
                  </a:cubicBezTo>
                  <a:close/>
                  <a:moveTo>
                    <a:pt x="6" y="43"/>
                  </a:moveTo>
                  <a:cubicBezTo>
                    <a:pt x="7" y="43"/>
                    <a:pt x="8" y="43"/>
                    <a:pt x="8" y="43"/>
                  </a:cubicBezTo>
                  <a:cubicBezTo>
                    <a:pt x="10" y="38"/>
                    <a:pt x="14" y="35"/>
                    <a:pt x="16" y="30"/>
                  </a:cubicBezTo>
                  <a:cubicBezTo>
                    <a:pt x="17" y="30"/>
                    <a:pt x="18" y="28"/>
                    <a:pt x="18" y="27"/>
                  </a:cubicBezTo>
                  <a:cubicBezTo>
                    <a:pt x="11" y="29"/>
                    <a:pt x="9" y="34"/>
                    <a:pt x="7" y="39"/>
                  </a:cubicBezTo>
                  <a:cubicBezTo>
                    <a:pt x="10" y="37"/>
                    <a:pt x="12" y="34"/>
                    <a:pt x="15" y="31"/>
                  </a:cubicBezTo>
                  <a:cubicBezTo>
                    <a:pt x="12" y="36"/>
                    <a:pt x="8" y="39"/>
                    <a:pt x="6" y="43"/>
                  </a:cubicBezTo>
                  <a:close/>
                  <a:moveTo>
                    <a:pt x="24" y="32"/>
                  </a:moveTo>
                  <a:cubicBezTo>
                    <a:pt x="26" y="32"/>
                    <a:pt x="27" y="30"/>
                    <a:pt x="28" y="28"/>
                  </a:cubicBezTo>
                  <a:cubicBezTo>
                    <a:pt x="25" y="29"/>
                    <a:pt x="25" y="31"/>
                    <a:pt x="24" y="32"/>
                  </a:cubicBezTo>
                  <a:close/>
                  <a:moveTo>
                    <a:pt x="41" y="29"/>
                  </a:moveTo>
                  <a:cubicBezTo>
                    <a:pt x="40" y="32"/>
                    <a:pt x="36" y="35"/>
                    <a:pt x="35" y="38"/>
                  </a:cubicBezTo>
                  <a:cubicBezTo>
                    <a:pt x="38" y="35"/>
                    <a:pt x="41" y="33"/>
                    <a:pt x="43" y="29"/>
                  </a:cubicBezTo>
                  <a:cubicBezTo>
                    <a:pt x="43" y="29"/>
                    <a:pt x="42" y="29"/>
                    <a:pt x="41" y="29"/>
                  </a:cubicBezTo>
                  <a:close/>
                  <a:moveTo>
                    <a:pt x="6" y="32"/>
                  </a:moveTo>
                  <a:cubicBezTo>
                    <a:pt x="6" y="34"/>
                    <a:pt x="5" y="36"/>
                    <a:pt x="6" y="37"/>
                  </a:cubicBezTo>
                  <a:cubicBezTo>
                    <a:pt x="8" y="35"/>
                    <a:pt x="9" y="32"/>
                    <a:pt x="11" y="30"/>
                  </a:cubicBezTo>
                  <a:cubicBezTo>
                    <a:pt x="8" y="30"/>
                    <a:pt x="8" y="31"/>
                    <a:pt x="6" y="32"/>
                  </a:cubicBezTo>
                  <a:close/>
                  <a:moveTo>
                    <a:pt x="18" y="42"/>
                  </a:moveTo>
                  <a:cubicBezTo>
                    <a:pt x="19" y="42"/>
                    <a:pt x="20" y="42"/>
                    <a:pt x="21" y="42"/>
                  </a:cubicBezTo>
                  <a:cubicBezTo>
                    <a:pt x="21" y="37"/>
                    <a:pt x="26" y="34"/>
                    <a:pt x="28" y="30"/>
                  </a:cubicBezTo>
                  <a:cubicBezTo>
                    <a:pt x="23" y="33"/>
                    <a:pt x="21" y="38"/>
                    <a:pt x="18" y="42"/>
                  </a:cubicBezTo>
                  <a:close/>
                  <a:moveTo>
                    <a:pt x="41" y="36"/>
                  </a:moveTo>
                  <a:cubicBezTo>
                    <a:pt x="43" y="35"/>
                    <a:pt x="44" y="33"/>
                    <a:pt x="46" y="32"/>
                  </a:cubicBezTo>
                  <a:cubicBezTo>
                    <a:pt x="44" y="30"/>
                    <a:pt x="42" y="34"/>
                    <a:pt x="41" y="36"/>
                  </a:cubicBezTo>
                  <a:close/>
                  <a:moveTo>
                    <a:pt x="29" y="39"/>
                  </a:moveTo>
                  <a:cubicBezTo>
                    <a:pt x="30" y="40"/>
                    <a:pt x="30" y="40"/>
                    <a:pt x="30" y="40"/>
                  </a:cubicBezTo>
                  <a:cubicBezTo>
                    <a:pt x="31" y="40"/>
                    <a:pt x="31" y="40"/>
                    <a:pt x="32" y="40"/>
                  </a:cubicBezTo>
                  <a:cubicBezTo>
                    <a:pt x="32" y="37"/>
                    <a:pt x="35" y="35"/>
                    <a:pt x="36" y="32"/>
                  </a:cubicBezTo>
                  <a:cubicBezTo>
                    <a:pt x="34" y="35"/>
                    <a:pt x="32" y="37"/>
                    <a:pt x="29" y="39"/>
                  </a:cubicBezTo>
                  <a:close/>
                  <a:moveTo>
                    <a:pt x="43" y="37"/>
                  </a:moveTo>
                  <a:cubicBezTo>
                    <a:pt x="45" y="37"/>
                    <a:pt x="47" y="35"/>
                    <a:pt x="46" y="34"/>
                  </a:cubicBezTo>
                  <a:cubicBezTo>
                    <a:pt x="45" y="35"/>
                    <a:pt x="44" y="36"/>
                    <a:pt x="4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8" name="Freeform 17"/>
            <p:cNvSpPr>
              <a:spLocks noEditPoints="1"/>
            </p:cNvSpPr>
            <p:nvPr/>
          </p:nvSpPr>
          <p:spPr bwMode="auto">
            <a:xfrm>
              <a:off x="3612" y="2789"/>
              <a:ext cx="431" cy="399"/>
            </a:xfrm>
            <a:custGeom>
              <a:avLst/>
              <a:gdLst>
                <a:gd name="T0" fmla="*/ 33 w 55"/>
                <a:gd name="T1" fmla="*/ 5 h 51"/>
                <a:gd name="T2" fmla="*/ 42 w 55"/>
                <a:gd name="T3" fmla="*/ 26 h 51"/>
                <a:gd name="T4" fmla="*/ 53 w 55"/>
                <a:gd name="T5" fmla="*/ 36 h 51"/>
                <a:gd name="T6" fmla="*/ 53 w 55"/>
                <a:gd name="T7" fmla="*/ 40 h 51"/>
                <a:gd name="T8" fmla="*/ 47 w 55"/>
                <a:gd name="T9" fmla="*/ 50 h 51"/>
                <a:gd name="T10" fmla="*/ 47 w 55"/>
                <a:gd name="T11" fmla="*/ 45 h 51"/>
                <a:gd name="T12" fmla="*/ 42 w 55"/>
                <a:gd name="T13" fmla="*/ 45 h 51"/>
                <a:gd name="T14" fmla="*/ 7 w 55"/>
                <a:gd name="T15" fmla="*/ 48 h 51"/>
                <a:gd name="T16" fmla="*/ 3 w 55"/>
                <a:gd name="T17" fmla="*/ 47 h 51"/>
                <a:gd name="T18" fmla="*/ 22 w 55"/>
                <a:gd name="T19" fmla="*/ 27 h 51"/>
                <a:gd name="T20" fmla="*/ 17 w 55"/>
                <a:gd name="T21" fmla="*/ 19 h 51"/>
                <a:gd name="T22" fmla="*/ 20 w 55"/>
                <a:gd name="T23" fmla="*/ 7 h 51"/>
                <a:gd name="T24" fmla="*/ 33 w 55"/>
                <a:gd name="T25" fmla="*/ 4 h 51"/>
                <a:gd name="T26" fmla="*/ 31 w 55"/>
                <a:gd name="T27" fmla="*/ 5 h 51"/>
                <a:gd name="T28" fmla="*/ 19 w 55"/>
                <a:gd name="T29" fmla="*/ 16 h 51"/>
                <a:gd name="T30" fmla="*/ 20 w 55"/>
                <a:gd name="T31" fmla="*/ 19 h 51"/>
                <a:gd name="T32" fmla="*/ 26 w 55"/>
                <a:gd name="T33" fmla="*/ 3 h 51"/>
                <a:gd name="T34" fmla="*/ 27 w 55"/>
                <a:gd name="T35" fmla="*/ 15 h 51"/>
                <a:gd name="T36" fmla="*/ 26 w 55"/>
                <a:gd name="T37" fmla="*/ 16 h 51"/>
                <a:gd name="T38" fmla="*/ 24 w 55"/>
                <a:gd name="T39" fmla="*/ 23 h 51"/>
                <a:gd name="T40" fmla="*/ 32 w 55"/>
                <a:gd name="T41" fmla="*/ 8 h 51"/>
                <a:gd name="T42" fmla="*/ 27 w 55"/>
                <a:gd name="T43" fmla="*/ 15 h 51"/>
                <a:gd name="T44" fmla="*/ 33 w 55"/>
                <a:gd name="T45" fmla="*/ 12 h 51"/>
                <a:gd name="T46" fmla="*/ 26 w 55"/>
                <a:gd name="T47" fmla="*/ 22 h 51"/>
                <a:gd name="T48" fmla="*/ 26 w 55"/>
                <a:gd name="T49" fmla="*/ 22 h 51"/>
                <a:gd name="T50" fmla="*/ 25 w 55"/>
                <a:gd name="T51" fmla="*/ 23 h 51"/>
                <a:gd name="T52" fmla="*/ 21 w 55"/>
                <a:gd name="T53" fmla="*/ 33 h 51"/>
                <a:gd name="T54" fmla="*/ 15 w 55"/>
                <a:gd name="T55" fmla="*/ 43 h 51"/>
                <a:gd name="T56" fmla="*/ 15 w 55"/>
                <a:gd name="T57" fmla="*/ 46 h 51"/>
                <a:gd name="T58" fmla="*/ 24 w 55"/>
                <a:gd name="T59" fmla="*/ 29 h 51"/>
                <a:gd name="T60" fmla="*/ 24 w 55"/>
                <a:gd name="T61" fmla="*/ 37 h 51"/>
                <a:gd name="T62" fmla="*/ 33 w 55"/>
                <a:gd name="T63" fmla="*/ 29 h 51"/>
                <a:gd name="T64" fmla="*/ 25 w 55"/>
                <a:gd name="T65" fmla="*/ 40 h 51"/>
                <a:gd name="T66" fmla="*/ 21 w 55"/>
                <a:gd name="T67" fmla="*/ 46 h 51"/>
                <a:gd name="T68" fmla="*/ 30 w 55"/>
                <a:gd name="T69" fmla="*/ 32 h 51"/>
                <a:gd name="T70" fmla="*/ 28 w 55"/>
                <a:gd name="T71" fmla="*/ 40 h 51"/>
                <a:gd name="T72" fmla="*/ 36 w 55"/>
                <a:gd name="T73" fmla="*/ 29 h 51"/>
                <a:gd name="T74" fmla="*/ 7 w 55"/>
                <a:gd name="T75" fmla="*/ 43 h 51"/>
                <a:gd name="T76" fmla="*/ 8 w 55"/>
                <a:gd name="T77" fmla="*/ 46 h 51"/>
                <a:gd name="T78" fmla="*/ 18 w 55"/>
                <a:gd name="T79" fmla="*/ 30 h 51"/>
                <a:gd name="T80" fmla="*/ 43 w 55"/>
                <a:gd name="T81" fmla="*/ 30 h 51"/>
                <a:gd name="T82" fmla="*/ 45 w 55"/>
                <a:gd name="T83" fmla="*/ 32 h 51"/>
                <a:gd name="T84" fmla="*/ 49 w 55"/>
                <a:gd name="T85" fmla="*/ 33 h 51"/>
                <a:gd name="T86" fmla="*/ 45 w 55"/>
                <a:gd name="T87" fmla="*/ 32 h 51"/>
                <a:gd name="T88" fmla="*/ 14 w 55"/>
                <a:gd name="T89" fmla="*/ 30 h 51"/>
                <a:gd name="T90" fmla="*/ 31 w 55"/>
                <a:gd name="T91" fmla="*/ 44 h 51"/>
                <a:gd name="T92" fmla="*/ 43 w 55"/>
                <a:gd name="T93" fmla="*/ 32 h 51"/>
                <a:gd name="T94" fmla="*/ 31 w 55"/>
                <a:gd name="T95" fmla="*/ 44 h 51"/>
                <a:gd name="T96" fmla="*/ 35 w 55"/>
                <a:gd name="T97" fmla="*/ 34 h 51"/>
                <a:gd name="T98" fmla="*/ 39 w 55"/>
                <a:gd name="T99" fmla="*/ 44 h 51"/>
                <a:gd name="T100" fmla="*/ 39 w 55"/>
                <a:gd name="T101" fmla="*/ 44 h 51"/>
                <a:gd name="T102" fmla="*/ 47 w 55"/>
                <a:gd name="T103" fmla="*/ 41 h 51"/>
                <a:gd name="T104" fmla="*/ 49 w 55"/>
                <a:gd name="T105" fmla="*/ 43 h 51"/>
                <a:gd name="T106" fmla="*/ 47 w 55"/>
                <a:gd name="T107" fmla="*/ 38 h 51"/>
                <a:gd name="T108" fmla="*/ 25 w 55"/>
                <a:gd name="T109" fmla="*/ 45 h 51"/>
                <a:gd name="T110" fmla="*/ 32 w 55"/>
                <a:gd name="T111"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51">
                  <a:moveTo>
                    <a:pt x="33" y="4"/>
                  </a:moveTo>
                  <a:cubicBezTo>
                    <a:pt x="34" y="4"/>
                    <a:pt x="34" y="5"/>
                    <a:pt x="33" y="5"/>
                  </a:cubicBezTo>
                  <a:cubicBezTo>
                    <a:pt x="38" y="12"/>
                    <a:pt x="32" y="23"/>
                    <a:pt x="28" y="27"/>
                  </a:cubicBezTo>
                  <a:cubicBezTo>
                    <a:pt x="33" y="26"/>
                    <a:pt x="38" y="28"/>
                    <a:pt x="42" y="26"/>
                  </a:cubicBezTo>
                  <a:cubicBezTo>
                    <a:pt x="42" y="27"/>
                    <a:pt x="42" y="28"/>
                    <a:pt x="43" y="28"/>
                  </a:cubicBezTo>
                  <a:cubicBezTo>
                    <a:pt x="49" y="27"/>
                    <a:pt x="52" y="32"/>
                    <a:pt x="53" y="36"/>
                  </a:cubicBezTo>
                  <a:cubicBezTo>
                    <a:pt x="53" y="37"/>
                    <a:pt x="54" y="36"/>
                    <a:pt x="55" y="37"/>
                  </a:cubicBezTo>
                  <a:cubicBezTo>
                    <a:pt x="55" y="38"/>
                    <a:pt x="54" y="39"/>
                    <a:pt x="53" y="40"/>
                  </a:cubicBezTo>
                  <a:cubicBezTo>
                    <a:pt x="54" y="41"/>
                    <a:pt x="54" y="41"/>
                    <a:pt x="54" y="43"/>
                  </a:cubicBezTo>
                  <a:cubicBezTo>
                    <a:pt x="50" y="44"/>
                    <a:pt x="49" y="47"/>
                    <a:pt x="47" y="50"/>
                  </a:cubicBezTo>
                  <a:cubicBezTo>
                    <a:pt x="46" y="49"/>
                    <a:pt x="47" y="47"/>
                    <a:pt x="48" y="47"/>
                  </a:cubicBezTo>
                  <a:cubicBezTo>
                    <a:pt x="48" y="46"/>
                    <a:pt x="46" y="46"/>
                    <a:pt x="47" y="45"/>
                  </a:cubicBezTo>
                  <a:cubicBezTo>
                    <a:pt x="45" y="45"/>
                    <a:pt x="43" y="45"/>
                    <a:pt x="43" y="46"/>
                  </a:cubicBezTo>
                  <a:cubicBezTo>
                    <a:pt x="42" y="47"/>
                    <a:pt x="42" y="45"/>
                    <a:pt x="42" y="45"/>
                  </a:cubicBezTo>
                  <a:cubicBezTo>
                    <a:pt x="32" y="46"/>
                    <a:pt x="20" y="47"/>
                    <a:pt x="10" y="49"/>
                  </a:cubicBezTo>
                  <a:cubicBezTo>
                    <a:pt x="9" y="48"/>
                    <a:pt x="8" y="49"/>
                    <a:pt x="7" y="48"/>
                  </a:cubicBezTo>
                  <a:cubicBezTo>
                    <a:pt x="6" y="49"/>
                    <a:pt x="1" y="51"/>
                    <a:pt x="0" y="48"/>
                  </a:cubicBezTo>
                  <a:cubicBezTo>
                    <a:pt x="1" y="47"/>
                    <a:pt x="2" y="47"/>
                    <a:pt x="3" y="47"/>
                  </a:cubicBezTo>
                  <a:cubicBezTo>
                    <a:pt x="5" y="41"/>
                    <a:pt x="3" y="35"/>
                    <a:pt x="8" y="31"/>
                  </a:cubicBezTo>
                  <a:cubicBezTo>
                    <a:pt x="11" y="29"/>
                    <a:pt x="17" y="28"/>
                    <a:pt x="22" y="27"/>
                  </a:cubicBezTo>
                  <a:cubicBezTo>
                    <a:pt x="22" y="25"/>
                    <a:pt x="20" y="24"/>
                    <a:pt x="19" y="24"/>
                  </a:cubicBezTo>
                  <a:cubicBezTo>
                    <a:pt x="19" y="22"/>
                    <a:pt x="18" y="21"/>
                    <a:pt x="17" y="19"/>
                  </a:cubicBezTo>
                  <a:cubicBezTo>
                    <a:pt x="17" y="15"/>
                    <a:pt x="15" y="10"/>
                    <a:pt x="18" y="7"/>
                  </a:cubicBezTo>
                  <a:cubicBezTo>
                    <a:pt x="19" y="6"/>
                    <a:pt x="19" y="7"/>
                    <a:pt x="20" y="7"/>
                  </a:cubicBezTo>
                  <a:cubicBezTo>
                    <a:pt x="21" y="3"/>
                    <a:pt x="24" y="0"/>
                    <a:pt x="29" y="1"/>
                  </a:cubicBezTo>
                  <a:cubicBezTo>
                    <a:pt x="30" y="1"/>
                    <a:pt x="31" y="3"/>
                    <a:pt x="33" y="4"/>
                  </a:cubicBezTo>
                  <a:close/>
                  <a:moveTo>
                    <a:pt x="20" y="19"/>
                  </a:moveTo>
                  <a:cubicBezTo>
                    <a:pt x="24" y="15"/>
                    <a:pt x="29" y="10"/>
                    <a:pt x="31" y="5"/>
                  </a:cubicBezTo>
                  <a:cubicBezTo>
                    <a:pt x="30" y="4"/>
                    <a:pt x="30" y="4"/>
                    <a:pt x="29" y="4"/>
                  </a:cubicBezTo>
                  <a:cubicBezTo>
                    <a:pt x="26" y="8"/>
                    <a:pt x="23" y="12"/>
                    <a:pt x="19" y="16"/>
                  </a:cubicBezTo>
                  <a:cubicBezTo>
                    <a:pt x="22" y="17"/>
                    <a:pt x="23" y="12"/>
                    <a:pt x="25" y="12"/>
                  </a:cubicBezTo>
                  <a:cubicBezTo>
                    <a:pt x="24" y="14"/>
                    <a:pt x="20" y="16"/>
                    <a:pt x="20" y="19"/>
                  </a:cubicBezTo>
                  <a:close/>
                  <a:moveTo>
                    <a:pt x="20" y="12"/>
                  </a:moveTo>
                  <a:cubicBezTo>
                    <a:pt x="23" y="10"/>
                    <a:pt x="26" y="6"/>
                    <a:pt x="26" y="3"/>
                  </a:cubicBezTo>
                  <a:cubicBezTo>
                    <a:pt x="22" y="4"/>
                    <a:pt x="21" y="9"/>
                    <a:pt x="20" y="12"/>
                  </a:cubicBezTo>
                  <a:close/>
                  <a:moveTo>
                    <a:pt x="27" y="15"/>
                  </a:moveTo>
                  <a:cubicBezTo>
                    <a:pt x="27" y="16"/>
                    <a:pt x="25" y="15"/>
                    <a:pt x="25" y="16"/>
                  </a:cubicBezTo>
                  <a:cubicBezTo>
                    <a:pt x="25" y="17"/>
                    <a:pt x="25" y="16"/>
                    <a:pt x="26" y="16"/>
                  </a:cubicBezTo>
                  <a:cubicBezTo>
                    <a:pt x="25" y="18"/>
                    <a:pt x="25" y="20"/>
                    <a:pt x="23" y="20"/>
                  </a:cubicBezTo>
                  <a:cubicBezTo>
                    <a:pt x="23" y="22"/>
                    <a:pt x="22" y="22"/>
                    <a:pt x="24" y="23"/>
                  </a:cubicBezTo>
                  <a:cubicBezTo>
                    <a:pt x="26" y="20"/>
                    <a:pt x="29" y="15"/>
                    <a:pt x="31" y="11"/>
                  </a:cubicBezTo>
                  <a:cubicBezTo>
                    <a:pt x="31" y="10"/>
                    <a:pt x="33" y="10"/>
                    <a:pt x="32" y="8"/>
                  </a:cubicBezTo>
                  <a:cubicBezTo>
                    <a:pt x="32" y="8"/>
                    <a:pt x="32" y="7"/>
                    <a:pt x="32" y="7"/>
                  </a:cubicBezTo>
                  <a:cubicBezTo>
                    <a:pt x="30" y="10"/>
                    <a:pt x="28" y="12"/>
                    <a:pt x="27" y="15"/>
                  </a:cubicBezTo>
                  <a:close/>
                  <a:moveTo>
                    <a:pt x="26" y="22"/>
                  </a:moveTo>
                  <a:cubicBezTo>
                    <a:pt x="31" y="20"/>
                    <a:pt x="32" y="16"/>
                    <a:pt x="33" y="12"/>
                  </a:cubicBezTo>
                  <a:cubicBezTo>
                    <a:pt x="33" y="12"/>
                    <a:pt x="33" y="12"/>
                    <a:pt x="33" y="12"/>
                  </a:cubicBezTo>
                  <a:cubicBezTo>
                    <a:pt x="31" y="15"/>
                    <a:pt x="28" y="17"/>
                    <a:pt x="26" y="22"/>
                  </a:cubicBezTo>
                  <a:close/>
                  <a:moveTo>
                    <a:pt x="25" y="23"/>
                  </a:moveTo>
                  <a:cubicBezTo>
                    <a:pt x="26" y="23"/>
                    <a:pt x="26" y="23"/>
                    <a:pt x="26" y="22"/>
                  </a:cubicBezTo>
                  <a:cubicBezTo>
                    <a:pt x="26" y="22"/>
                    <a:pt x="26" y="22"/>
                    <a:pt x="25" y="22"/>
                  </a:cubicBezTo>
                  <a:cubicBezTo>
                    <a:pt x="25" y="23"/>
                    <a:pt x="25" y="23"/>
                    <a:pt x="25" y="23"/>
                  </a:cubicBezTo>
                  <a:close/>
                  <a:moveTo>
                    <a:pt x="24" y="29"/>
                  </a:moveTo>
                  <a:cubicBezTo>
                    <a:pt x="24" y="30"/>
                    <a:pt x="23" y="33"/>
                    <a:pt x="21" y="33"/>
                  </a:cubicBezTo>
                  <a:cubicBezTo>
                    <a:pt x="19" y="38"/>
                    <a:pt x="14" y="40"/>
                    <a:pt x="13" y="44"/>
                  </a:cubicBezTo>
                  <a:cubicBezTo>
                    <a:pt x="14" y="44"/>
                    <a:pt x="14" y="42"/>
                    <a:pt x="15" y="43"/>
                  </a:cubicBezTo>
                  <a:cubicBezTo>
                    <a:pt x="14" y="44"/>
                    <a:pt x="13" y="45"/>
                    <a:pt x="13" y="46"/>
                  </a:cubicBezTo>
                  <a:cubicBezTo>
                    <a:pt x="14" y="46"/>
                    <a:pt x="15" y="46"/>
                    <a:pt x="15" y="46"/>
                  </a:cubicBezTo>
                  <a:cubicBezTo>
                    <a:pt x="19" y="40"/>
                    <a:pt x="25" y="35"/>
                    <a:pt x="28" y="29"/>
                  </a:cubicBezTo>
                  <a:cubicBezTo>
                    <a:pt x="27" y="28"/>
                    <a:pt x="26" y="29"/>
                    <a:pt x="24" y="29"/>
                  </a:cubicBezTo>
                  <a:close/>
                  <a:moveTo>
                    <a:pt x="33" y="29"/>
                  </a:moveTo>
                  <a:cubicBezTo>
                    <a:pt x="29" y="29"/>
                    <a:pt x="27" y="35"/>
                    <a:pt x="24" y="37"/>
                  </a:cubicBezTo>
                  <a:cubicBezTo>
                    <a:pt x="25" y="38"/>
                    <a:pt x="22" y="40"/>
                    <a:pt x="23" y="40"/>
                  </a:cubicBezTo>
                  <a:cubicBezTo>
                    <a:pt x="26" y="36"/>
                    <a:pt x="29" y="33"/>
                    <a:pt x="33" y="29"/>
                  </a:cubicBezTo>
                  <a:close/>
                  <a:moveTo>
                    <a:pt x="30" y="32"/>
                  </a:moveTo>
                  <a:cubicBezTo>
                    <a:pt x="29" y="35"/>
                    <a:pt x="25" y="37"/>
                    <a:pt x="25" y="40"/>
                  </a:cubicBezTo>
                  <a:cubicBezTo>
                    <a:pt x="21" y="40"/>
                    <a:pt x="22" y="45"/>
                    <a:pt x="19" y="46"/>
                  </a:cubicBezTo>
                  <a:cubicBezTo>
                    <a:pt x="20" y="46"/>
                    <a:pt x="20" y="46"/>
                    <a:pt x="21" y="46"/>
                  </a:cubicBezTo>
                  <a:cubicBezTo>
                    <a:pt x="24" y="41"/>
                    <a:pt x="29" y="37"/>
                    <a:pt x="32" y="32"/>
                  </a:cubicBezTo>
                  <a:cubicBezTo>
                    <a:pt x="31" y="32"/>
                    <a:pt x="31" y="33"/>
                    <a:pt x="30" y="32"/>
                  </a:cubicBezTo>
                  <a:close/>
                  <a:moveTo>
                    <a:pt x="36" y="29"/>
                  </a:moveTo>
                  <a:cubicBezTo>
                    <a:pt x="33" y="32"/>
                    <a:pt x="31" y="36"/>
                    <a:pt x="28" y="40"/>
                  </a:cubicBezTo>
                  <a:cubicBezTo>
                    <a:pt x="32" y="37"/>
                    <a:pt x="35" y="33"/>
                    <a:pt x="37" y="29"/>
                  </a:cubicBezTo>
                  <a:cubicBezTo>
                    <a:pt x="36" y="29"/>
                    <a:pt x="36" y="29"/>
                    <a:pt x="36" y="29"/>
                  </a:cubicBezTo>
                  <a:close/>
                  <a:moveTo>
                    <a:pt x="18" y="30"/>
                  </a:moveTo>
                  <a:cubicBezTo>
                    <a:pt x="15" y="35"/>
                    <a:pt x="9" y="37"/>
                    <a:pt x="7" y="43"/>
                  </a:cubicBezTo>
                  <a:cubicBezTo>
                    <a:pt x="8" y="44"/>
                    <a:pt x="7" y="44"/>
                    <a:pt x="7" y="45"/>
                  </a:cubicBezTo>
                  <a:cubicBezTo>
                    <a:pt x="8" y="46"/>
                    <a:pt x="8" y="46"/>
                    <a:pt x="8" y="46"/>
                  </a:cubicBezTo>
                  <a:cubicBezTo>
                    <a:pt x="13" y="41"/>
                    <a:pt x="18" y="36"/>
                    <a:pt x="22" y="29"/>
                  </a:cubicBezTo>
                  <a:cubicBezTo>
                    <a:pt x="21" y="29"/>
                    <a:pt x="19" y="30"/>
                    <a:pt x="18" y="30"/>
                  </a:cubicBezTo>
                  <a:close/>
                  <a:moveTo>
                    <a:pt x="36" y="37"/>
                  </a:moveTo>
                  <a:cubicBezTo>
                    <a:pt x="38" y="34"/>
                    <a:pt x="41" y="32"/>
                    <a:pt x="43" y="30"/>
                  </a:cubicBezTo>
                  <a:cubicBezTo>
                    <a:pt x="39" y="28"/>
                    <a:pt x="37" y="34"/>
                    <a:pt x="36" y="37"/>
                  </a:cubicBezTo>
                  <a:close/>
                  <a:moveTo>
                    <a:pt x="45" y="32"/>
                  </a:moveTo>
                  <a:cubicBezTo>
                    <a:pt x="43" y="36"/>
                    <a:pt x="40" y="38"/>
                    <a:pt x="38" y="43"/>
                  </a:cubicBezTo>
                  <a:cubicBezTo>
                    <a:pt x="42" y="40"/>
                    <a:pt x="45" y="36"/>
                    <a:pt x="49" y="33"/>
                  </a:cubicBezTo>
                  <a:cubicBezTo>
                    <a:pt x="48" y="32"/>
                    <a:pt x="46" y="30"/>
                    <a:pt x="44" y="30"/>
                  </a:cubicBezTo>
                  <a:cubicBezTo>
                    <a:pt x="45" y="30"/>
                    <a:pt x="45" y="31"/>
                    <a:pt x="45" y="32"/>
                  </a:cubicBezTo>
                  <a:close/>
                  <a:moveTo>
                    <a:pt x="7" y="41"/>
                  </a:moveTo>
                  <a:cubicBezTo>
                    <a:pt x="9" y="38"/>
                    <a:pt x="13" y="34"/>
                    <a:pt x="14" y="30"/>
                  </a:cubicBezTo>
                  <a:cubicBezTo>
                    <a:pt x="10" y="32"/>
                    <a:pt x="5" y="35"/>
                    <a:pt x="7" y="41"/>
                  </a:cubicBezTo>
                  <a:close/>
                  <a:moveTo>
                    <a:pt x="31" y="44"/>
                  </a:moveTo>
                  <a:cubicBezTo>
                    <a:pt x="33" y="45"/>
                    <a:pt x="33" y="44"/>
                    <a:pt x="35" y="44"/>
                  </a:cubicBezTo>
                  <a:cubicBezTo>
                    <a:pt x="37" y="40"/>
                    <a:pt x="40" y="36"/>
                    <a:pt x="43" y="32"/>
                  </a:cubicBezTo>
                  <a:cubicBezTo>
                    <a:pt x="43" y="32"/>
                    <a:pt x="43" y="31"/>
                    <a:pt x="43" y="32"/>
                  </a:cubicBezTo>
                  <a:cubicBezTo>
                    <a:pt x="38" y="35"/>
                    <a:pt x="34" y="39"/>
                    <a:pt x="31" y="44"/>
                  </a:cubicBezTo>
                  <a:close/>
                  <a:moveTo>
                    <a:pt x="32" y="37"/>
                  </a:moveTo>
                  <a:cubicBezTo>
                    <a:pt x="34" y="36"/>
                    <a:pt x="34" y="35"/>
                    <a:pt x="35" y="34"/>
                  </a:cubicBezTo>
                  <a:cubicBezTo>
                    <a:pt x="34" y="35"/>
                    <a:pt x="33" y="36"/>
                    <a:pt x="32" y="37"/>
                  </a:cubicBezTo>
                  <a:close/>
                  <a:moveTo>
                    <a:pt x="39" y="44"/>
                  </a:moveTo>
                  <a:cubicBezTo>
                    <a:pt x="44" y="45"/>
                    <a:pt x="46" y="38"/>
                    <a:pt x="49" y="35"/>
                  </a:cubicBezTo>
                  <a:cubicBezTo>
                    <a:pt x="45" y="37"/>
                    <a:pt x="41" y="40"/>
                    <a:pt x="39" y="44"/>
                  </a:cubicBezTo>
                  <a:close/>
                  <a:moveTo>
                    <a:pt x="46" y="42"/>
                  </a:moveTo>
                  <a:cubicBezTo>
                    <a:pt x="46" y="42"/>
                    <a:pt x="46" y="41"/>
                    <a:pt x="47" y="41"/>
                  </a:cubicBezTo>
                  <a:cubicBezTo>
                    <a:pt x="47" y="42"/>
                    <a:pt x="46" y="42"/>
                    <a:pt x="46" y="43"/>
                  </a:cubicBezTo>
                  <a:cubicBezTo>
                    <a:pt x="47" y="43"/>
                    <a:pt x="48" y="43"/>
                    <a:pt x="49" y="43"/>
                  </a:cubicBezTo>
                  <a:cubicBezTo>
                    <a:pt x="51" y="41"/>
                    <a:pt x="52" y="38"/>
                    <a:pt x="50" y="36"/>
                  </a:cubicBezTo>
                  <a:cubicBezTo>
                    <a:pt x="49" y="36"/>
                    <a:pt x="49" y="38"/>
                    <a:pt x="47" y="38"/>
                  </a:cubicBezTo>
                  <a:cubicBezTo>
                    <a:pt x="48" y="40"/>
                    <a:pt x="45" y="41"/>
                    <a:pt x="46" y="42"/>
                  </a:cubicBezTo>
                  <a:close/>
                  <a:moveTo>
                    <a:pt x="25" y="45"/>
                  </a:moveTo>
                  <a:cubicBezTo>
                    <a:pt x="27" y="45"/>
                    <a:pt x="27" y="44"/>
                    <a:pt x="28" y="44"/>
                  </a:cubicBezTo>
                  <a:cubicBezTo>
                    <a:pt x="28" y="42"/>
                    <a:pt x="33" y="39"/>
                    <a:pt x="32" y="37"/>
                  </a:cubicBezTo>
                  <a:cubicBezTo>
                    <a:pt x="30" y="39"/>
                    <a:pt x="28" y="42"/>
                    <a:pt x="2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9" name="Freeform 18"/>
            <p:cNvSpPr>
              <a:spLocks noEditPoints="1"/>
            </p:cNvSpPr>
            <p:nvPr/>
          </p:nvSpPr>
          <p:spPr bwMode="auto">
            <a:xfrm>
              <a:off x="3690" y="1214"/>
              <a:ext cx="149" cy="220"/>
            </a:xfrm>
            <a:custGeom>
              <a:avLst/>
              <a:gdLst>
                <a:gd name="T0" fmla="*/ 9 w 19"/>
                <a:gd name="T1" fmla="*/ 1 h 28"/>
                <a:gd name="T2" fmla="*/ 18 w 19"/>
                <a:gd name="T3" fmla="*/ 16 h 28"/>
                <a:gd name="T4" fmla="*/ 11 w 19"/>
                <a:gd name="T5" fmla="*/ 28 h 28"/>
                <a:gd name="T6" fmla="*/ 2 w 19"/>
                <a:gd name="T7" fmla="*/ 22 h 28"/>
                <a:gd name="T8" fmla="*/ 3 w 19"/>
                <a:gd name="T9" fmla="*/ 5 h 28"/>
                <a:gd name="T10" fmla="*/ 9 w 19"/>
                <a:gd name="T11" fmla="*/ 1 h 28"/>
                <a:gd name="T12" fmla="*/ 12 w 19"/>
                <a:gd name="T13" fmla="*/ 5 h 28"/>
                <a:gd name="T14" fmla="*/ 13 w 19"/>
                <a:gd name="T15" fmla="*/ 6 h 28"/>
                <a:gd name="T16" fmla="*/ 10 w 19"/>
                <a:gd name="T17" fmla="*/ 10 h 28"/>
                <a:gd name="T18" fmla="*/ 15 w 19"/>
                <a:gd name="T19" fmla="*/ 7 h 28"/>
                <a:gd name="T20" fmla="*/ 11 w 19"/>
                <a:gd name="T21" fmla="*/ 3 h 28"/>
                <a:gd name="T22" fmla="*/ 12 w 19"/>
                <a:gd name="T23" fmla="*/ 5 h 28"/>
                <a:gd name="T24" fmla="*/ 5 w 19"/>
                <a:gd name="T25" fmla="*/ 7 h 28"/>
                <a:gd name="T26" fmla="*/ 7 w 19"/>
                <a:gd name="T27" fmla="*/ 4 h 28"/>
                <a:gd name="T28" fmla="*/ 5 w 19"/>
                <a:gd name="T29" fmla="*/ 7 h 28"/>
                <a:gd name="T30" fmla="*/ 7 w 19"/>
                <a:gd name="T31" fmla="*/ 7 h 28"/>
                <a:gd name="T32" fmla="*/ 8 w 19"/>
                <a:gd name="T33" fmla="*/ 8 h 28"/>
                <a:gd name="T34" fmla="*/ 10 w 19"/>
                <a:gd name="T35" fmla="*/ 5 h 28"/>
                <a:gd name="T36" fmla="*/ 9 w 19"/>
                <a:gd name="T37" fmla="*/ 5 h 28"/>
                <a:gd name="T38" fmla="*/ 7 w 19"/>
                <a:gd name="T39" fmla="*/ 7 h 28"/>
                <a:gd name="T40" fmla="*/ 10 w 19"/>
                <a:gd name="T41" fmla="*/ 16 h 28"/>
                <a:gd name="T42" fmla="*/ 15 w 19"/>
                <a:gd name="T43" fmla="*/ 8 h 28"/>
                <a:gd name="T44" fmla="*/ 10 w 19"/>
                <a:gd name="T45" fmla="*/ 16 h 28"/>
                <a:gd name="T46" fmla="*/ 5 w 19"/>
                <a:gd name="T47" fmla="*/ 16 h 28"/>
                <a:gd name="T48" fmla="*/ 8 w 19"/>
                <a:gd name="T49" fmla="*/ 10 h 28"/>
                <a:gd name="T50" fmla="*/ 5 w 19"/>
                <a:gd name="T51" fmla="*/ 16 h 28"/>
                <a:gd name="T52" fmla="*/ 14 w 19"/>
                <a:gd name="T53" fmla="*/ 22 h 28"/>
                <a:gd name="T54" fmla="*/ 14 w 19"/>
                <a:gd name="T55" fmla="*/ 19 h 28"/>
                <a:gd name="T56" fmla="*/ 14 w 19"/>
                <a:gd name="T5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9" y="1"/>
                  </a:moveTo>
                  <a:cubicBezTo>
                    <a:pt x="16" y="0"/>
                    <a:pt x="18" y="9"/>
                    <a:pt x="18" y="16"/>
                  </a:cubicBezTo>
                  <a:cubicBezTo>
                    <a:pt x="19" y="21"/>
                    <a:pt x="14" y="28"/>
                    <a:pt x="11" y="28"/>
                  </a:cubicBezTo>
                  <a:cubicBezTo>
                    <a:pt x="8" y="28"/>
                    <a:pt x="3" y="24"/>
                    <a:pt x="2" y="22"/>
                  </a:cubicBezTo>
                  <a:cubicBezTo>
                    <a:pt x="0" y="19"/>
                    <a:pt x="0" y="9"/>
                    <a:pt x="3" y="5"/>
                  </a:cubicBezTo>
                  <a:cubicBezTo>
                    <a:pt x="4" y="3"/>
                    <a:pt x="7" y="1"/>
                    <a:pt x="9" y="1"/>
                  </a:cubicBezTo>
                  <a:close/>
                  <a:moveTo>
                    <a:pt x="12" y="5"/>
                  </a:moveTo>
                  <a:cubicBezTo>
                    <a:pt x="12" y="5"/>
                    <a:pt x="13" y="5"/>
                    <a:pt x="13" y="6"/>
                  </a:cubicBezTo>
                  <a:cubicBezTo>
                    <a:pt x="12" y="7"/>
                    <a:pt x="11" y="9"/>
                    <a:pt x="10" y="10"/>
                  </a:cubicBezTo>
                  <a:cubicBezTo>
                    <a:pt x="12" y="10"/>
                    <a:pt x="12" y="6"/>
                    <a:pt x="15" y="7"/>
                  </a:cubicBezTo>
                  <a:cubicBezTo>
                    <a:pt x="14" y="6"/>
                    <a:pt x="13" y="4"/>
                    <a:pt x="11" y="3"/>
                  </a:cubicBezTo>
                  <a:cubicBezTo>
                    <a:pt x="11" y="4"/>
                    <a:pt x="12" y="5"/>
                    <a:pt x="12" y="5"/>
                  </a:cubicBezTo>
                  <a:close/>
                  <a:moveTo>
                    <a:pt x="5" y="7"/>
                  </a:moveTo>
                  <a:cubicBezTo>
                    <a:pt x="7" y="7"/>
                    <a:pt x="7" y="5"/>
                    <a:pt x="7" y="4"/>
                  </a:cubicBezTo>
                  <a:cubicBezTo>
                    <a:pt x="6" y="4"/>
                    <a:pt x="5" y="5"/>
                    <a:pt x="5" y="7"/>
                  </a:cubicBezTo>
                  <a:close/>
                  <a:moveTo>
                    <a:pt x="7" y="7"/>
                  </a:moveTo>
                  <a:cubicBezTo>
                    <a:pt x="8" y="7"/>
                    <a:pt x="7" y="8"/>
                    <a:pt x="8" y="8"/>
                  </a:cubicBezTo>
                  <a:cubicBezTo>
                    <a:pt x="8" y="7"/>
                    <a:pt x="10" y="7"/>
                    <a:pt x="10" y="5"/>
                  </a:cubicBezTo>
                  <a:cubicBezTo>
                    <a:pt x="10" y="5"/>
                    <a:pt x="9" y="5"/>
                    <a:pt x="9" y="5"/>
                  </a:cubicBezTo>
                  <a:cubicBezTo>
                    <a:pt x="8" y="6"/>
                    <a:pt x="8" y="7"/>
                    <a:pt x="7" y="7"/>
                  </a:cubicBezTo>
                  <a:close/>
                  <a:moveTo>
                    <a:pt x="10" y="16"/>
                  </a:moveTo>
                  <a:cubicBezTo>
                    <a:pt x="11" y="13"/>
                    <a:pt x="16" y="11"/>
                    <a:pt x="15" y="8"/>
                  </a:cubicBezTo>
                  <a:cubicBezTo>
                    <a:pt x="14" y="11"/>
                    <a:pt x="10" y="13"/>
                    <a:pt x="10" y="16"/>
                  </a:cubicBezTo>
                  <a:close/>
                  <a:moveTo>
                    <a:pt x="5" y="16"/>
                  </a:moveTo>
                  <a:cubicBezTo>
                    <a:pt x="7" y="15"/>
                    <a:pt x="8" y="11"/>
                    <a:pt x="8" y="10"/>
                  </a:cubicBezTo>
                  <a:cubicBezTo>
                    <a:pt x="7" y="12"/>
                    <a:pt x="4" y="13"/>
                    <a:pt x="5" y="16"/>
                  </a:cubicBezTo>
                  <a:close/>
                  <a:moveTo>
                    <a:pt x="14" y="22"/>
                  </a:moveTo>
                  <a:cubicBezTo>
                    <a:pt x="15" y="22"/>
                    <a:pt x="15" y="19"/>
                    <a:pt x="14" y="19"/>
                  </a:cubicBezTo>
                  <a:cubicBezTo>
                    <a:pt x="14" y="20"/>
                    <a:pt x="13" y="21"/>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20" name="Freeform 19"/>
            <p:cNvSpPr>
              <a:spLocks noEditPoints="1"/>
            </p:cNvSpPr>
            <p:nvPr/>
          </p:nvSpPr>
          <p:spPr bwMode="auto">
            <a:xfrm>
              <a:off x="3557" y="1434"/>
              <a:ext cx="423" cy="164"/>
            </a:xfrm>
            <a:custGeom>
              <a:avLst/>
              <a:gdLst>
                <a:gd name="T0" fmla="*/ 53 w 54"/>
                <a:gd name="T1" fmla="*/ 15 h 21"/>
                <a:gd name="T2" fmla="*/ 48 w 54"/>
                <a:gd name="T3" fmla="*/ 16 h 21"/>
                <a:gd name="T4" fmla="*/ 34 w 54"/>
                <a:gd name="T5" fmla="*/ 17 h 21"/>
                <a:gd name="T6" fmla="*/ 12 w 54"/>
                <a:gd name="T7" fmla="*/ 19 h 21"/>
                <a:gd name="T8" fmla="*/ 1 w 54"/>
                <a:gd name="T9" fmla="*/ 19 h 21"/>
                <a:gd name="T10" fmla="*/ 20 w 54"/>
                <a:gd name="T11" fmla="*/ 1 h 21"/>
                <a:gd name="T12" fmla="*/ 27 w 54"/>
                <a:gd name="T13" fmla="*/ 0 h 21"/>
                <a:gd name="T14" fmla="*/ 47 w 54"/>
                <a:gd name="T15" fmla="*/ 2 h 21"/>
                <a:gd name="T16" fmla="*/ 27 w 54"/>
                <a:gd name="T17" fmla="*/ 3 h 21"/>
                <a:gd name="T18" fmla="*/ 30 w 54"/>
                <a:gd name="T19" fmla="*/ 3 h 21"/>
                <a:gd name="T20" fmla="*/ 15 w 54"/>
                <a:gd name="T21" fmla="*/ 17 h 21"/>
                <a:gd name="T22" fmla="*/ 22 w 54"/>
                <a:gd name="T23" fmla="*/ 7 h 21"/>
                <a:gd name="T24" fmla="*/ 25 w 54"/>
                <a:gd name="T25" fmla="*/ 3 h 21"/>
                <a:gd name="T26" fmla="*/ 6 w 54"/>
                <a:gd name="T27" fmla="*/ 11 h 21"/>
                <a:gd name="T28" fmla="*/ 14 w 54"/>
                <a:gd name="T29" fmla="*/ 6 h 21"/>
                <a:gd name="T30" fmla="*/ 20 w 54"/>
                <a:gd name="T31" fmla="*/ 4 h 21"/>
                <a:gd name="T32" fmla="*/ 15 w 54"/>
                <a:gd name="T33" fmla="*/ 13 h 21"/>
                <a:gd name="T34" fmla="*/ 15 w 54"/>
                <a:gd name="T35" fmla="*/ 17 h 21"/>
                <a:gd name="T36" fmla="*/ 34 w 54"/>
                <a:gd name="T37" fmla="*/ 3 h 21"/>
                <a:gd name="T38" fmla="*/ 31 w 54"/>
                <a:gd name="T39" fmla="*/ 6 h 21"/>
                <a:gd name="T40" fmla="*/ 40 w 54"/>
                <a:gd name="T41" fmla="*/ 3 h 21"/>
                <a:gd name="T42" fmla="*/ 42 w 54"/>
                <a:gd name="T43" fmla="*/ 4 h 21"/>
                <a:gd name="T44" fmla="*/ 45 w 54"/>
                <a:gd name="T45" fmla="*/ 4 h 21"/>
                <a:gd name="T46" fmla="*/ 33 w 54"/>
                <a:gd name="T47" fmla="*/ 6 h 21"/>
                <a:gd name="T48" fmla="*/ 31 w 54"/>
                <a:gd name="T49" fmla="*/ 8 h 21"/>
                <a:gd name="T50" fmla="*/ 26 w 54"/>
                <a:gd name="T51" fmla="*/ 15 h 21"/>
                <a:gd name="T52" fmla="*/ 35 w 54"/>
                <a:gd name="T53" fmla="*/ 4 h 21"/>
                <a:gd name="T54" fmla="*/ 38 w 54"/>
                <a:gd name="T55" fmla="*/ 15 h 21"/>
                <a:gd name="T56" fmla="*/ 45 w 54"/>
                <a:gd name="T57" fmla="*/ 5 h 21"/>
                <a:gd name="T58" fmla="*/ 22 w 54"/>
                <a:gd name="T59" fmla="*/ 13 h 21"/>
                <a:gd name="T60" fmla="*/ 22 w 54"/>
                <a:gd name="T61" fmla="*/ 16 h 21"/>
                <a:gd name="T62" fmla="*/ 28 w 54"/>
                <a:gd name="T63" fmla="*/ 6 h 21"/>
                <a:gd name="T64" fmla="*/ 44 w 54"/>
                <a:gd name="T65" fmla="*/ 10 h 21"/>
                <a:gd name="T66" fmla="*/ 48 w 54"/>
                <a:gd name="T67" fmla="*/ 6 h 21"/>
                <a:gd name="T68" fmla="*/ 44 w 54"/>
                <a:gd name="T69" fmla="*/ 10 h 21"/>
                <a:gd name="T70" fmla="*/ 39 w 54"/>
                <a:gd name="T71" fmla="*/ 6 h 21"/>
                <a:gd name="T72" fmla="*/ 32 w 54"/>
                <a:gd name="T73" fmla="*/ 15 h 21"/>
                <a:gd name="T74" fmla="*/ 7 w 54"/>
                <a:gd name="T75" fmla="*/ 7 h 21"/>
                <a:gd name="T76" fmla="*/ 4 w 54"/>
                <a:gd name="T77" fmla="*/ 18 h 21"/>
                <a:gd name="T78" fmla="*/ 4 w 54"/>
                <a:gd name="T79" fmla="*/ 18 h 21"/>
                <a:gd name="T80" fmla="*/ 49 w 54"/>
                <a:gd name="T81" fmla="*/ 13 h 21"/>
                <a:gd name="T82" fmla="*/ 48 w 54"/>
                <a:gd name="T83" fmla="*/ 13 h 21"/>
                <a:gd name="T84" fmla="*/ 46 w 54"/>
                <a:gd name="T85" fmla="*/ 10 h 21"/>
                <a:gd name="T86" fmla="*/ 8 w 54"/>
                <a:gd name="T87" fmla="*/ 18 h 21"/>
                <a:gd name="T88" fmla="*/ 8 w 54"/>
                <a:gd name="T8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21">
                  <a:moveTo>
                    <a:pt x="54" y="10"/>
                  </a:moveTo>
                  <a:cubicBezTo>
                    <a:pt x="54" y="12"/>
                    <a:pt x="52" y="13"/>
                    <a:pt x="53" y="15"/>
                  </a:cubicBezTo>
                  <a:cubicBezTo>
                    <a:pt x="51" y="14"/>
                    <a:pt x="51" y="17"/>
                    <a:pt x="50" y="18"/>
                  </a:cubicBezTo>
                  <a:cubicBezTo>
                    <a:pt x="49" y="17"/>
                    <a:pt x="49" y="16"/>
                    <a:pt x="48" y="16"/>
                  </a:cubicBezTo>
                  <a:cubicBezTo>
                    <a:pt x="46" y="16"/>
                    <a:pt x="42" y="15"/>
                    <a:pt x="41" y="17"/>
                  </a:cubicBezTo>
                  <a:cubicBezTo>
                    <a:pt x="39" y="16"/>
                    <a:pt x="36" y="16"/>
                    <a:pt x="34" y="17"/>
                  </a:cubicBezTo>
                  <a:cubicBezTo>
                    <a:pt x="29" y="16"/>
                    <a:pt x="22" y="18"/>
                    <a:pt x="17" y="19"/>
                  </a:cubicBezTo>
                  <a:cubicBezTo>
                    <a:pt x="15" y="19"/>
                    <a:pt x="14" y="19"/>
                    <a:pt x="12" y="19"/>
                  </a:cubicBezTo>
                  <a:cubicBezTo>
                    <a:pt x="10" y="20"/>
                    <a:pt x="6" y="21"/>
                    <a:pt x="3" y="20"/>
                  </a:cubicBezTo>
                  <a:cubicBezTo>
                    <a:pt x="3" y="19"/>
                    <a:pt x="2" y="19"/>
                    <a:pt x="1" y="19"/>
                  </a:cubicBezTo>
                  <a:cubicBezTo>
                    <a:pt x="1" y="17"/>
                    <a:pt x="1" y="16"/>
                    <a:pt x="0" y="14"/>
                  </a:cubicBezTo>
                  <a:cubicBezTo>
                    <a:pt x="1" y="5"/>
                    <a:pt x="9" y="2"/>
                    <a:pt x="20" y="1"/>
                  </a:cubicBezTo>
                  <a:cubicBezTo>
                    <a:pt x="21" y="1"/>
                    <a:pt x="23" y="1"/>
                    <a:pt x="24" y="1"/>
                  </a:cubicBezTo>
                  <a:cubicBezTo>
                    <a:pt x="25" y="1"/>
                    <a:pt x="26" y="1"/>
                    <a:pt x="27" y="0"/>
                  </a:cubicBezTo>
                  <a:cubicBezTo>
                    <a:pt x="29" y="0"/>
                    <a:pt x="34" y="1"/>
                    <a:pt x="38" y="2"/>
                  </a:cubicBezTo>
                  <a:cubicBezTo>
                    <a:pt x="41" y="2"/>
                    <a:pt x="44" y="1"/>
                    <a:pt x="47" y="2"/>
                  </a:cubicBezTo>
                  <a:cubicBezTo>
                    <a:pt x="50" y="4"/>
                    <a:pt x="52" y="8"/>
                    <a:pt x="54" y="10"/>
                  </a:cubicBezTo>
                  <a:close/>
                  <a:moveTo>
                    <a:pt x="27" y="3"/>
                  </a:moveTo>
                  <a:cubicBezTo>
                    <a:pt x="26" y="7"/>
                    <a:pt x="24" y="8"/>
                    <a:pt x="22" y="10"/>
                  </a:cubicBezTo>
                  <a:cubicBezTo>
                    <a:pt x="25" y="8"/>
                    <a:pt x="27" y="5"/>
                    <a:pt x="30" y="3"/>
                  </a:cubicBezTo>
                  <a:cubicBezTo>
                    <a:pt x="28" y="2"/>
                    <a:pt x="28" y="2"/>
                    <a:pt x="27" y="3"/>
                  </a:cubicBezTo>
                  <a:close/>
                  <a:moveTo>
                    <a:pt x="15" y="17"/>
                  </a:moveTo>
                  <a:cubicBezTo>
                    <a:pt x="17" y="16"/>
                    <a:pt x="18" y="13"/>
                    <a:pt x="20" y="11"/>
                  </a:cubicBezTo>
                  <a:cubicBezTo>
                    <a:pt x="21" y="10"/>
                    <a:pt x="22" y="9"/>
                    <a:pt x="22" y="7"/>
                  </a:cubicBezTo>
                  <a:cubicBezTo>
                    <a:pt x="21" y="7"/>
                    <a:pt x="21" y="8"/>
                    <a:pt x="21" y="7"/>
                  </a:cubicBezTo>
                  <a:cubicBezTo>
                    <a:pt x="22" y="6"/>
                    <a:pt x="24" y="5"/>
                    <a:pt x="25" y="3"/>
                  </a:cubicBezTo>
                  <a:cubicBezTo>
                    <a:pt x="19" y="3"/>
                    <a:pt x="14" y="4"/>
                    <a:pt x="10" y="5"/>
                  </a:cubicBezTo>
                  <a:cubicBezTo>
                    <a:pt x="9" y="8"/>
                    <a:pt x="7" y="9"/>
                    <a:pt x="6" y="11"/>
                  </a:cubicBezTo>
                  <a:cubicBezTo>
                    <a:pt x="9" y="9"/>
                    <a:pt x="10" y="6"/>
                    <a:pt x="13" y="5"/>
                  </a:cubicBezTo>
                  <a:cubicBezTo>
                    <a:pt x="13" y="5"/>
                    <a:pt x="14" y="5"/>
                    <a:pt x="14" y="6"/>
                  </a:cubicBezTo>
                  <a:cubicBezTo>
                    <a:pt x="14" y="8"/>
                    <a:pt x="11" y="10"/>
                    <a:pt x="12" y="11"/>
                  </a:cubicBezTo>
                  <a:cubicBezTo>
                    <a:pt x="14" y="8"/>
                    <a:pt x="17" y="6"/>
                    <a:pt x="20" y="4"/>
                  </a:cubicBezTo>
                  <a:cubicBezTo>
                    <a:pt x="20" y="4"/>
                    <a:pt x="20" y="4"/>
                    <a:pt x="21" y="4"/>
                  </a:cubicBezTo>
                  <a:cubicBezTo>
                    <a:pt x="20" y="8"/>
                    <a:pt x="17" y="10"/>
                    <a:pt x="15" y="13"/>
                  </a:cubicBezTo>
                  <a:cubicBezTo>
                    <a:pt x="17" y="13"/>
                    <a:pt x="18" y="9"/>
                    <a:pt x="21" y="8"/>
                  </a:cubicBezTo>
                  <a:cubicBezTo>
                    <a:pt x="19" y="11"/>
                    <a:pt x="15" y="14"/>
                    <a:pt x="15" y="17"/>
                  </a:cubicBezTo>
                  <a:close/>
                  <a:moveTo>
                    <a:pt x="31" y="6"/>
                  </a:moveTo>
                  <a:cubicBezTo>
                    <a:pt x="32" y="5"/>
                    <a:pt x="34" y="4"/>
                    <a:pt x="34" y="3"/>
                  </a:cubicBezTo>
                  <a:cubicBezTo>
                    <a:pt x="34" y="3"/>
                    <a:pt x="33" y="3"/>
                    <a:pt x="32" y="3"/>
                  </a:cubicBezTo>
                  <a:cubicBezTo>
                    <a:pt x="32" y="4"/>
                    <a:pt x="31" y="5"/>
                    <a:pt x="31" y="6"/>
                  </a:cubicBezTo>
                  <a:close/>
                  <a:moveTo>
                    <a:pt x="36" y="7"/>
                  </a:moveTo>
                  <a:cubicBezTo>
                    <a:pt x="38" y="6"/>
                    <a:pt x="39" y="4"/>
                    <a:pt x="40" y="3"/>
                  </a:cubicBezTo>
                  <a:cubicBezTo>
                    <a:pt x="37" y="3"/>
                    <a:pt x="37" y="5"/>
                    <a:pt x="36" y="7"/>
                  </a:cubicBezTo>
                  <a:close/>
                  <a:moveTo>
                    <a:pt x="42" y="4"/>
                  </a:moveTo>
                  <a:cubicBezTo>
                    <a:pt x="42" y="6"/>
                    <a:pt x="40" y="7"/>
                    <a:pt x="40" y="9"/>
                  </a:cubicBezTo>
                  <a:cubicBezTo>
                    <a:pt x="42" y="8"/>
                    <a:pt x="43" y="6"/>
                    <a:pt x="45" y="4"/>
                  </a:cubicBezTo>
                  <a:cubicBezTo>
                    <a:pt x="44" y="3"/>
                    <a:pt x="43" y="4"/>
                    <a:pt x="42" y="4"/>
                  </a:cubicBezTo>
                  <a:close/>
                  <a:moveTo>
                    <a:pt x="33" y="6"/>
                  </a:moveTo>
                  <a:cubicBezTo>
                    <a:pt x="33" y="6"/>
                    <a:pt x="33" y="5"/>
                    <a:pt x="32" y="5"/>
                  </a:cubicBezTo>
                  <a:cubicBezTo>
                    <a:pt x="33" y="7"/>
                    <a:pt x="31" y="7"/>
                    <a:pt x="31" y="8"/>
                  </a:cubicBezTo>
                  <a:cubicBezTo>
                    <a:pt x="31" y="8"/>
                    <a:pt x="30" y="9"/>
                    <a:pt x="29" y="9"/>
                  </a:cubicBezTo>
                  <a:cubicBezTo>
                    <a:pt x="29" y="11"/>
                    <a:pt x="26" y="13"/>
                    <a:pt x="26" y="15"/>
                  </a:cubicBezTo>
                  <a:cubicBezTo>
                    <a:pt x="27" y="16"/>
                    <a:pt x="27" y="15"/>
                    <a:pt x="28" y="15"/>
                  </a:cubicBezTo>
                  <a:cubicBezTo>
                    <a:pt x="30" y="11"/>
                    <a:pt x="34" y="9"/>
                    <a:pt x="35" y="4"/>
                  </a:cubicBezTo>
                  <a:cubicBezTo>
                    <a:pt x="34" y="3"/>
                    <a:pt x="33" y="5"/>
                    <a:pt x="33" y="6"/>
                  </a:cubicBezTo>
                  <a:close/>
                  <a:moveTo>
                    <a:pt x="38" y="15"/>
                  </a:moveTo>
                  <a:cubicBezTo>
                    <a:pt x="43" y="14"/>
                    <a:pt x="43" y="8"/>
                    <a:pt x="45" y="5"/>
                  </a:cubicBezTo>
                  <a:cubicBezTo>
                    <a:pt x="45" y="5"/>
                    <a:pt x="45" y="5"/>
                    <a:pt x="45" y="5"/>
                  </a:cubicBezTo>
                  <a:cubicBezTo>
                    <a:pt x="43" y="9"/>
                    <a:pt x="38" y="11"/>
                    <a:pt x="38" y="15"/>
                  </a:cubicBezTo>
                  <a:close/>
                  <a:moveTo>
                    <a:pt x="22" y="13"/>
                  </a:moveTo>
                  <a:cubicBezTo>
                    <a:pt x="21" y="13"/>
                    <a:pt x="20" y="15"/>
                    <a:pt x="21" y="16"/>
                  </a:cubicBezTo>
                  <a:cubicBezTo>
                    <a:pt x="21" y="16"/>
                    <a:pt x="22" y="16"/>
                    <a:pt x="22" y="16"/>
                  </a:cubicBezTo>
                  <a:cubicBezTo>
                    <a:pt x="24" y="12"/>
                    <a:pt x="26" y="9"/>
                    <a:pt x="28" y="6"/>
                  </a:cubicBezTo>
                  <a:cubicBezTo>
                    <a:pt x="28" y="6"/>
                    <a:pt x="28" y="6"/>
                    <a:pt x="28" y="6"/>
                  </a:cubicBezTo>
                  <a:cubicBezTo>
                    <a:pt x="26" y="8"/>
                    <a:pt x="24" y="10"/>
                    <a:pt x="22" y="13"/>
                  </a:cubicBezTo>
                  <a:close/>
                  <a:moveTo>
                    <a:pt x="44" y="10"/>
                  </a:moveTo>
                  <a:cubicBezTo>
                    <a:pt x="44" y="10"/>
                    <a:pt x="45" y="10"/>
                    <a:pt x="45" y="10"/>
                  </a:cubicBezTo>
                  <a:cubicBezTo>
                    <a:pt x="46" y="9"/>
                    <a:pt x="48" y="8"/>
                    <a:pt x="48" y="6"/>
                  </a:cubicBezTo>
                  <a:cubicBezTo>
                    <a:pt x="48" y="6"/>
                    <a:pt x="48" y="6"/>
                    <a:pt x="47" y="6"/>
                  </a:cubicBezTo>
                  <a:cubicBezTo>
                    <a:pt x="46" y="7"/>
                    <a:pt x="46" y="9"/>
                    <a:pt x="44" y="10"/>
                  </a:cubicBezTo>
                  <a:close/>
                  <a:moveTo>
                    <a:pt x="32" y="15"/>
                  </a:moveTo>
                  <a:cubicBezTo>
                    <a:pt x="37" y="15"/>
                    <a:pt x="37" y="9"/>
                    <a:pt x="39" y="6"/>
                  </a:cubicBezTo>
                  <a:cubicBezTo>
                    <a:pt x="39" y="6"/>
                    <a:pt x="39" y="6"/>
                    <a:pt x="38" y="6"/>
                  </a:cubicBezTo>
                  <a:cubicBezTo>
                    <a:pt x="36" y="9"/>
                    <a:pt x="33" y="11"/>
                    <a:pt x="32" y="15"/>
                  </a:cubicBezTo>
                  <a:close/>
                  <a:moveTo>
                    <a:pt x="3" y="14"/>
                  </a:moveTo>
                  <a:cubicBezTo>
                    <a:pt x="4" y="11"/>
                    <a:pt x="6" y="9"/>
                    <a:pt x="7" y="7"/>
                  </a:cubicBezTo>
                  <a:cubicBezTo>
                    <a:pt x="5" y="8"/>
                    <a:pt x="2" y="10"/>
                    <a:pt x="3" y="14"/>
                  </a:cubicBezTo>
                  <a:close/>
                  <a:moveTo>
                    <a:pt x="4" y="18"/>
                  </a:moveTo>
                  <a:cubicBezTo>
                    <a:pt x="7" y="16"/>
                    <a:pt x="9" y="11"/>
                    <a:pt x="10" y="9"/>
                  </a:cubicBezTo>
                  <a:cubicBezTo>
                    <a:pt x="8" y="11"/>
                    <a:pt x="6" y="15"/>
                    <a:pt x="4" y="18"/>
                  </a:cubicBezTo>
                  <a:close/>
                  <a:moveTo>
                    <a:pt x="48" y="13"/>
                  </a:moveTo>
                  <a:cubicBezTo>
                    <a:pt x="49" y="12"/>
                    <a:pt x="49" y="12"/>
                    <a:pt x="49" y="13"/>
                  </a:cubicBezTo>
                  <a:cubicBezTo>
                    <a:pt x="51" y="13"/>
                    <a:pt x="51" y="11"/>
                    <a:pt x="50" y="10"/>
                  </a:cubicBezTo>
                  <a:cubicBezTo>
                    <a:pt x="49" y="10"/>
                    <a:pt x="49" y="11"/>
                    <a:pt x="48" y="13"/>
                  </a:cubicBezTo>
                  <a:close/>
                  <a:moveTo>
                    <a:pt x="44" y="14"/>
                  </a:moveTo>
                  <a:cubicBezTo>
                    <a:pt x="45" y="12"/>
                    <a:pt x="48" y="11"/>
                    <a:pt x="46" y="10"/>
                  </a:cubicBezTo>
                  <a:cubicBezTo>
                    <a:pt x="46" y="11"/>
                    <a:pt x="44" y="12"/>
                    <a:pt x="44" y="14"/>
                  </a:cubicBezTo>
                  <a:close/>
                  <a:moveTo>
                    <a:pt x="8" y="18"/>
                  </a:moveTo>
                  <a:cubicBezTo>
                    <a:pt x="12" y="18"/>
                    <a:pt x="13" y="13"/>
                    <a:pt x="14" y="11"/>
                  </a:cubicBezTo>
                  <a:cubicBezTo>
                    <a:pt x="12" y="13"/>
                    <a:pt x="9" y="15"/>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21" name="Freeform 20"/>
            <p:cNvSpPr>
              <a:spLocks noEditPoints="1"/>
            </p:cNvSpPr>
            <p:nvPr/>
          </p:nvSpPr>
          <p:spPr bwMode="auto">
            <a:xfrm>
              <a:off x="4450" y="1700"/>
              <a:ext cx="157" cy="235"/>
            </a:xfrm>
            <a:custGeom>
              <a:avLst/>
              <a:gdLst>
                <a:gd name="T0" fmla="*/ 9 w 20"/>
                <a:gd name="T1" fmla="*/ 0 h 30"/>
                <a:gd name="T2" fmla="*/ 15 w 20"/>
                <a:gd name="T3" fmla="*/ 1 h 30"/>
                <a:gd name="T4" fmla="*/ 19 w 20"/>
                <a:gd name="T5" fmla="*/ 7 h 30"/>
                <a:gd name="T6" fmla="*/ 20 w 20"/>
                <a:gd name="T7" fmla="*/ 14 h 30"/>
                <a:gd name="T8" fmla="*/ 20 w 20"/>
                <a:gd name="T9" fmla="*/ 21 h 30"/>
                <a:gd name="T10" fmla="*/ 12 w 20"/>
                <a:gd name="T11" fmla="*/ 30 h 30"/>
                <a:gd name="T12" fmla="*/ 5 w 20"/>
                <a:gd name="T13" fmla="*/ 28 h 30"/>
                <a:gd name="T14" fmla="*/ 0 w 20"/>
                <a:gd name="T15" fmla="*/ 13 h 30"/>
                <a:gd name="T16" fmla="*/ 9 w 20"/>
                <a:gd name="T17" fmla="*/ 0 h 30"/>
                <a:gd name="T18" fmla="*/ 11 w 20"/>
                <a:gd name="T19" fmla="*/ 3 h 30"/>
                <a:gd name="T20" fmla="*/ 10 w 20"/>
                <a:gd name="T21" fmla="*/ 2 h 30"/>
                <a:gd name="T22" fmla="*/ 3 w 20"/>
                <a:gd name="T23" fmla="*/ 14 h 30"/>
                <a:gd name="T24" fmla="*/ 11 w 20"/>
                <a:gd name="T25" fmla="*/ 3 h 30"/>
                <a:gd name="T26" fmla="*/ 9 w 20"/>
                <a:gd name="T27" fmla="*/ 7 h 30"/>
                <a:gd name="T28" fmla="*/ 6 w 20"/>
                <a:gd name="T29" fmla="*/ 12 h 30"/>
                <a:gd name="T30" fmla="*/ 15 w 20"/>
                <a:gd name="T31" fmla="*/ 4 h 30"/>
                <a:gd name="T32" fmla="*/ 9 w 20"/>
                <a:gd name="T33" fmla="*/ 7 h 30"/>
                <a:gd name="T34" fmla="*/ 13 w 20"/>
                <a:gd name="T35" fmla="*/ 13 h 30"/>
                <a:gd name="T36" fmla="*/ 18 w 20"/>
                <a:gd name="T37" fmla="*/ 10 h 30"/>
                <a:gd name="T38" fmla="*/ 17 w 20"/>
                <a:gd name="T39" fmla="*/ 7 h 30"/>
                <a:gd name="T40" fmla="*/ 13 w 20"/>
                <a:gd name="T41" fmla="*/ 13 h 30"/>
                <a:gd name="T42" fmla="*/ 4 w 20"/>
                <a:gd name="T43" fmla="*/ 17 h 30"/>
                <a:gd name="T44" fmla="*/ 4 w 20"/>
                <a:gd name="T45" fmla="*/ 20 h 30"/>
                <a:gd name="T46" fmla="*/ 11 w 20"/>
                <a:gd name="T47" fmla="*/ 10 h 30"/>
                <a:gd name="T48" fmla="*/ 4 w 20"/>
                <a:gd name="T49" fmla="*/ 17 h 30"/>
                <a:gd name="T50" fmla="*/ 6 w 20"/>
                <a:gd name="T51" fmla="*/ 24 h 30"/>
                <a:gd name="T52" fmla="*/ 8 w 20"/>
                <a:gd name="T53" fmla="*/ 22 h 30"/>
                <a:gd name="T54" fmla="*/ 12 w 20"/>
                <a:gd name="T55" fmla="*/ 16 h 30"/>
                <a:gd name="T56" fmla="*/ 15 w 20"/>
                <a:gd name="T57" fmla="*/ 12 h 30"/>
                <a:gd name="T58" fmla="*/ 6 w 20"/>
                <a:gd name="T59" fmla="*/ 24 h 30"/>
                <a:gd name="T60" fmla="*/ 12 w 20"/>
                <a:gd name="T61" fmla="*/ 19 h 30"/>
                <a:gd name="T62" fmla="*/ 16 w 20"/>
                <a:gd name="T63" fmla="*/ 18 h 30"/>
                <a:gd name="T64" fmla="*/ 15 w 20"/>
                <a:gd name="T65" fmla="*/ 17 h 30"/>
                <a:gd name="T66" fmla="*/ 18 w 20"/>
                <a:gd name="T67" fmla="*/ 13 h 30"/>
                <a:gd name="T68" fmla="*/ 12 w 20"/>
                <a:gd name="T69" fmla="*/ 19 h 30"/>
                <a:gd name="T70" fmla="*/ 9 w 20"/>
                <a:gd name="T71" fmla="*/ 27 h 30"/>
                <a:gd name="T72" fmla="*/ 13 w 20"/>
                <a:gd name="T73" fmla="*/ 21 h 30"/>
                <a:gd name="T74" fmla="*/ 14 w 20"/>
                <a:gd name="T75" fmla="*/ 19 h 30"/>
                <a:gd name="T76" fmla="*/ 9 w 20"/>
                <a:gd name="T77" fmla="*/ 27 h 30"/>
                <a:gd name="T78" fmla="*/ 15 w 20"/>
                <a:gd name="T79" fmla="*/ 22 h 30"/>
                <a:gd name="T80" fmla="*/ 17 w 20"/>
                <a:gd name="T81" fmla="*/ 20 h 30"/>
                <a:gd name="T82" fmla="*/ 15 w 20"/>
                <a:gd name="T8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30">
                  <a:moveTo>
                    <a:pt x="9" y="0"/>
                  </a:moveTo>
                  <a:cubicBezTo>
                    <a:pt x="11" y="0"/>
                    <a:pt x="14" y="0"/>
                    <a:pt x="15" y="1"/>
                  </a:cubicBezTo>
                  <a:cubicBezTo>
                    <a:pt x="16" y="4"/>
                    <a:pt x="18" y="5"/>
                    <a:pt x="19" y="7"/>
                  </a:cubicBezTo>
                  <a:cubicBezTo>
                    <a:pt x="19" y="9"/>
                    <a:pt x="18" y="12"/>
                    <a:pt x="20" y="14"/>
                  </a:cubicBezTo>
                  <a:cubicBezTo>
                    <a:pt x="19" y="16"/>
                    <a:pt x="19" y="19"/>
                    <a:pt x="20" y="21"/>
                  </a:cubicBezTo>
                  <a:cubicBezTo>
                    <a:pt x="17" y="24"/>
                    <a:pt x="16" y="28"/>
                    <a:pt x="12" y="30"/>
                  </a:cubicBezTo>
                  <a:cubicBezTo>
                    <a:pt x="9" y="30"/>
                    <a:pt x="7" y="29"/>
                    <a:pt x="5" y="28"/>
                  </a:cubicBezTo>
                  <a:cubicBezTo>
                    <a:pt x="2" y="23"/>
                    <a:pt x="1" y="20"/>
                    <a:pt x="0" y="13"/>
                  </a:cubicBezTo>
                  <a:cubicBezTo>
                    <a:pt x="4" y="9"/>
                    <a:pt x="3" y="1"/>
                    <a:pt x="9" y="0"/>
                  </a:cubicBezTo>
                  <a:close/>
                  <a:moveTo>
                    <a:pt x="11" y="3"/>
                  </a:moveTo>
                  <a:cubicBezTo>
                    <a:pt x="11" y="2"/>
                    <a:pt x="11" y="2"/>
                    <a:pt x="10" y="2"/>
                  </a:cubicBezTo>
                  <a:cubicBezTo>
                    <a:pt x="5" y="3"/>
                    <a:pt x="4" y="9"/>
                    <a:pt x="3" y="14"/>
                  </a:cubicBezTo>
                  <a:cubicBezTo>
                    <a:pt x="6" y="10"/>
                    <a:pt x="8" y="6"/>
                    <a:pt x="11" y="3"/>
                  </a:cubicBezTo>
                  <a:close/>
                  <a:moveTo>
                    <a:pt x="9" y="7"/>
                  </a:moveTo>
                  <a:cubicBezTo>
                    <a:pt x="9" y="10"/>
                    <a:pt x="7" y="10"/>
                    <a:pt x="6" y="12"/>
                  </a:cubicBezTo>
                  <a:cubicBezTo>
                    <a:pt x="10" y="10"/>
                    <a:pt x="13" y="8"/>
                    <a:pt x="15" y="4"/>
                  </a:cubicBezTo>
                  <a:cubicBezTo>
                    <a:pt x="13" y="0"/>
                    <a:pt x="11" y="7"/>
                    <a:pt x="9" y="7"/>
                  </a:cubicBezTo>
                  <a:close/>
                  <a:moveTo>
                    <a:pt x="13" y="13"/>
                  </a:moveTo>
                  <a:cubicBezTo>
                    <a:pt x="14" y="12"/>
                    <a:pt x="15" y="9"/>
                    <a:pt x="18" y="10"/>
                  </a:cubicBezTo>
                  <a:cubicBezTo>
                    <a:pt x="17" y="9"/>
                    <a:pt x="17" y="8"/>
                    <a:pt x="17" y="7"/>
                  </a:cubicBezTo>
                  <a:cubicBezTo>
                    <a:pt x="15" y="9"/>
                    <a:pt x="13" y="11"/>
                    <a:pt x="13" y="13"/>
                  </a:cubicBezTo>
                  <a:close/>
                  <a:moveTo>
                    <a:pt x="4" y="17"/>
                  </a:moveTo>
                  <a:cubicBezTo>
                    <a:pt x="3" y="18"/>
                    <a:pt x="4" y="19"/>
                    <a:pt x="4" y="20"/>
                  </a:cubicBezTo>
                  <a:cubicBezTo>
                    <a:pt x="7" y="17"/>
                    <a:pt x="10" y="13"/>
                    <a:pt x="11" y="10"/>
                  </a:cubicBezTo>
                  <a:cubicBezTo>
                    <a:pt x="9" y="12"/>
                    <a:pt x="6" y="15"/>
                    <a:pt x="4" y="17"/>
                  </a:cubicBezTo>
                  <a:close/>
                  <a:moveTo>
                    <a:pt x="6" y="24"/>
                  </a:moveTo>
                  <a:cubicBezTo>
                    <a:pt x="7" y="25"/>
                    <a:pt x="7" y="23"/>
                    <a:pt x="8" y="22"/>
                  </a:cubicBezTo>
                  <a:cubicBezTo>
                    <a:pt x="10" y="20"/>
                    <a:pt x="11" y="18"/>
                    <a:pt x="12" y="16"/>
                  </a:cubicBezTo>
                  <a:cubicBezTo>
                    <a:pt x="14" y="15"/>
                    <a:pt x="15" y="14"/>
                    <a:pt x="15" y="12"/>
                  </a:cubicBezTo>
                  <a:cubicBezTo>
                    <a:pt x="11" y="15"/>
                    <a:pt x="7" y="19"/>
                    <a:pt x="6" y="24"/>
                  </a:cubicBezTo>
                  <a:close/>
                  <a:moveTo>
                    <a:pt x="12" y="19"/>
                  </a:moveTo>
                  <a:cubicBezTo>
                    <a:pt x="14" y="18"/>
                    <a:pt x="14" y="18"/>
                    <a:pt x="16" y="18"/>
                  </a:cubicBezTo>
                  <a:cubicBezTo>
                    <a:pt x="16" y="17"/>
                    <a:pt x="16" y="17"/>
                    <a:pt x="15" y="17"/>
                  </a:cubicBezTo>
                  <a:cubicBezTo>
                    <a:pt x="16" y="16"/>
                    <a:pt x="18" y="15"/>
                    <a:pt x="18" y="13"/>
                  </a:cubicBezTo>
                  <a:cubicBezTo>
                    <a:pt x="16" y="15"/>
                    <a:pt x="14" y="17"/>
                    <a:pt x="12" y="19"/>
                  </a:cubicBezTo>
                  <a:close/>
                  <a:moveTo>
                    <a:pt x="9" y="27"/>
                  </a:moveTo>
                  <a:cubicBezTo>
                    <a:pt x="11" y="26"/>
                    <a:pt x="12" y="23"/>
                    <a:pt x="13" y="21"/>
                  </a:cubicBezTo>
                  <a:cubicBezTo>
                    <a:pt x="14" y="20"/>
                    <a:pt x="15" y="20"/>
                    <a:pt x="14" y="19"/>
                  </a:cubicBezTo>
                  <a:cubicBezTo>
                    <a:pt x="13" y="21"/>
                    <a:pt x="10" y="24"/>
                    <a:pt x="9" y="27"/>
                  </a:cubicBezTo>
                  <a:close/>
                  <a:moveTo>
                    <a:pt x="15" y="22"/>
                  </a:moveTo>
                  <a:cubicBezTo>
                    <a:pt x="16" y="22"/>
                    <a:pt x="17" y="21"/>
                    <a:pt x="17" y="20"/>
                  </a:cubicBezTo>
                  <a:cubicBezTo>
                    <a:pt x="16" y="20"/>
                    <a:pt x="15" y="21"/>
                    <a:pt x="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16" name="文本框 115"/>
          <p:cNvSpPr txBox="1"/>
          <p:nvPr/>
        </p:nvSpPr>
        <p:spPr>
          <a:xfrm>
            <a:off x="5859908" y="937497"/>
            <a:ext cx="453762" cy="900525"/>
          </a:xfrm>
          <a:prstGeom prst="rect">
            <a:avLst/>
          </a:prstGeom>
          <a:noFill/>
        </p:spPr>
        <p:txBody>
          <a:bodyPr wrap="square" lIns="68589" tIns="34295" rIns="68589" bIns="34295" rtlCol="0">
            <a:spAutoFit/>
          </a:bodyPr>
          <a:lstStyle/>
          <a:p>
            <a:r>
              <a:rPr lang="en-US" altLang="zh-CN" sz="5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2</a:t>
            </a:r>
            <a:endParaRPr lang="zh-CN" altLang="en-US" sz="5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 name="文本框 117"/>
          <p:cNvSpPr txBox="1"/>
          <p:nvPr/>
        </p:nvSpPr>
        <p:spPr>
          <a:xfrm>
            <a:off x="5859908" y="2532484"/>
            <a:ext cx="453762" cy="900525"/>
          </a:xfrm>
          <a:prstGeom prst="rect">
            <a:avLst/>
          </a:prstGeom>
          <a:noFill/>
        </p:spPr>
        <p:txBody>
          <a:bodyPr wrap="square" lIns="68589" tIns="34295" rIns="68589" bIns="34295" rtlCol="0">
            <a:spAutoFit/>
          </a:bodyPr>
          <a:lstStyle/>
          <a:p>
            <a:r>
              <a:rPr lang="en-US" altLang="zh-CN" sz="54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4</a:t>
            </a:r>
            <a:endParaRPr lang="zh-CN" altLang="en-US" sz="5400" b="1">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 name="文本框 121"/>
          <p:cNvSpPr txBox="1"/>
          <p:nvPr/>
        </p:nvSpPr>
        <p:spPr>
          <a:xfrm>
            <a:off x="2994390" y="906712"/>
            <a:ext cx="453762" cy="900525"/>
          </a:xfrm>
          <a:prstGeom prst="rect">
            <a:avLst/>
          </a:prstGeom>
          <a:noFill/>
        </p:spPr>
        <p:txBody>
          <a:bodyPr wrap="square" lIns="68589" tIns="34295" rIns="68589" bIns="34295" rtlCol="0">
            <a:spAutoFit/>
          </a:bodyPr>
          <a:lstStyle/>
          <a:p>
            <a:r>
              <a:rPr lang="en-US" altLang="zh-CN" sz="5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1</a:t>
            </a:r>
            <a:endParaRPr lang="zh-CN" altLang="en-US" sz="5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 name="文本框 123"/>
          <p:cNvSpPr txBox="1"/>
          <p:nvPr/>
        </p:nvSpPr>
        <p:spPr>
          <a:xfrm>
            <a:off x="2994390" y="2501699"/>
            <a:ext cx="453762" cy="900525"/>
          </a:xfrm>
          <a:prstGeom prst="rect">
            <a:avLst/>
          </a:prstGeom>
          <a:noFill/>
        </p:spPr>
        <p:txBody>
          <a:bodyPr wrap="square" lIns="68589" tIns="34295" rIns="68589" bIns="34295" rtlCol="0">
            <a:spAutoFit/>
          </a:bodyPr>
          <a:lstStyle/>
          <a:p>
            <a:r>
              <a:rPr lang="en-US" altLang="zh-CN" sz="54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3</a:t>
            </a:r>
            <a:endParaRPr lang="zh-CN" altLang="en-US" sz="5400" b="1">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4" name="Rectangle 47"/>
          <p:cNvSpPr/>
          <p:nvPr/>
        </p:nvSpPr>
        <p:spPr>
          <a:xfrm>
            <a:off x="1014246" y="1168316"/>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5" name="文本框 7"/>
          <p:cNvSpPr txBox="1">
            <a:spLocks noChangeArrowheads="1"/>
          </p:cNvSpPr>
          <p:nvPr/>
        </p:nvSpPr>
        <p:spPr bwMode="auto">
          <a:xfrm>
            <a:off x="457200" y="1537762"/>
            <a:ext cx="245383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 name="Rectangle 47"/>
          <p:cNvSpPr/>
          <p:nvPr/>
        </p:nvSpPr>
        <p:spPr>
          <a:xfrm>
            <a:off x="1061149" y="2747804"/>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 name="文本框 7"/>
          <p:cNvSpPr txBox="1">
            <a:spLocks noChangeArrowheads="1"/>
          </p:cNvSpPr>
          <p:nvPr/>
        </p:nvSpPr>
        <p:spPr bwMode="auto">
          <a:xfrm>
            <a:off x="504103" y="3117250"/>
            <a:ext cx="245383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8" name="Rectangle 47"/>
          <p:cNvSpPr/>
          <p:nvPr/>
        </p:nvSpPr>
        <p:spPr>
          <a:xfrm>
            <a:off x="6451884" y="1158958"/>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9" name="文本框 7"/>
          <p:cNvSpPr txBox="1">
            <a:spLocks noChangeArrowheads="1"/>
          </p:cNvSpPr>
          <p:nvPr/>
        </p:nvSpPr>
        <p:spPr bwMode="auto">
          <a:xfrm>
            <a:off x="6347527" y="1554636"/>
            <a:ext cx="231069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 name="Rectangle 47"/>
          <p:cNvSpPr/>
          <p:nvPr/>
        </p:nvSpPr>
        <p:spPr>
          <a:xfrm>
            <a:off x="6409012" y="277710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 name="文本框 7"/>
          <p:cNvSpPr txBox="1">
            <a:spLocks noChangeArrowheads="1"/>
          </p:cNvSpPr>
          <p:nvPr/>
        </p:nvSpPr>
        <p:spPr bwMode="auto">
          <a:xfrm>
            <a:off x="6372940" y="3163429"/>
            <a:ext cx="231069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2"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base">
                                        <p:cTn id="22" dur="500" fill="hold"/>
                                        <p:tgtEl>
                                          <p:spTgt spid="124"/>
                                        </p:tgtEl>
                                        <p:attrNameLst>
                                          <p:attrName>ppt_x</p:attrName>
                                        </p:attrNameLst>
                                      </p:cBhvr>
                                      <p:tavLst>
                                        <p:tav tm="0">
                                          <p:val>
                                            <p:strVal val="0-#ppt_w/2"/>
                                          </p:val>
                                        </p:tav>
                                        <p:tav tm="100000">
                                          <p:val>
                                            <p:strVal val="#ppt_x"/>
                                          </p:val>
                                        </p:tav>
                                      </p:tavLst>
                                    </p:anim>
                                    <p:anim calcmode="lin" valueType="num">
                                      <p:cBhvr additive="base">
                                        <p:cTn id="23" dur="500" fill="hold"/>
                                        <p:tgtEl>
                                          <p:spTgt spid="1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fill="hold"/>
                                        <p:tgtEl>
                                          <p:spTgt spid="104"/>
                                        </p:tgtEl>
                                        <p:attrNameLst>
                                          <p:attrName>ppt_x</p:attrName>
                                        </p:attrNameLst>
                                      </p:cBhvr>
                                      <p:tavLst>
                                        <p:tav tm="0">
                                          <p:val>
                                            <p:strVal val="0-#ppt_w/2"/>
                                          </p:val>
                                        </p:tav>
                                        <p:tav tm="100000">
                                          <p:val>
                                            <p:strVal val="#ppt_x"/>
                                          </p:val>
                                        </p:tav>
                                      </p:tavLst>
                                    </p:anim>
                                    <p:anim calcmode="lin" valueType="num">
                                      <p:cBhvr additive="base">
                                        <p:cTn id="27" dur="500" fill="hold"/>
                                        <p:tgtEl>
                                          <p:spTgt spid="10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additive="base">
                                        <p:cTn id="30" dur="500" fill="hold"/>
                                        <p:tgtEl>
                                          <p:spTgt spid="105"/>
                                        </p:tgtEl>
                                        <p:attrNameLst>
                                          <p:attrName>ppt_x</p:attrName>
                                        </p:attrNameLst>
                                      </p:cBhvr>
                                      <p:tavLst>
                                        <p:tav tm="0">
                                          <p:val>
                                            <p:strVal val="0-#ppt_w/2"/>
                                          </p:val>
                                        </p:tav>
                                        <p:tav tm="100000">
                                          <p:val>
                                            <p:strVal val="#ppt_x"/>
                                          </p:val>
                                        </p:tav>
                                      </p:tavLst>
                                    </p:anim>
                                    <p:anim calcmode="lin" valueType="num">
                                      <p:cBhvr additive="base">
                                        <p:cTn id="31" dur="500" fill="hold"/>
                                        <p:tgtEl>
                                          <p:spTgt spid="10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0-#ppt_w/2"/>
                                          </p:val>
                                        </p:tav>
                                        <p:tav tm="100000">
                                          <p:val>
                                            <p:strVal val="#ppt_x"/>
                                          </p:val>
                                        </p:tav>
                                      </p:tavLst>
                                    </p:anim>
                                    <p:anim calcmode="lin" valueType="num">
                                      <p:cBhvr additive="base">
                                        <p:cTn id="35" dur="500" fill="hold"/>
                                        <p:tgtEl>
                                          <p:spTgt spid="10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0-#ppt_w/2"/>
                                          </p:val>
                                        </p:tav>
                                        <p:tav tm="100000">
                                          <p:val>
                                            <p:strVal val="#ppt_x"/>
                                          </p:val>
                                        </p:tav>
                                      </p:tavLst>
                                    </p:anim>
                                    <p:anim calcmode="lin" valueType="num">
                                      <p:cBhvr additive="base">
                                        <p:cTn id="39" dur="500" fill="hold"/>
                                        <p:tgtEl>
                                          <p:spTgt spid="10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anim calcmode="lin" valueType="num">
                                      <p:cBhvr additive="base">
                                        <p:cTn id="43" dur="500" fill="hold"/>
                                        <p:tgtEl>
                                          <p:spTgt spid="116"/>
                                        </p:tgtEl>
                                        <p:attrNameLst>
                                          <p:attrName>ppt_x</p:attrName>
                                        </p:attrNameLst>
                                      </p:cBhvr>
                                      <p:tavLst>
                                        <p:tav tm="0">
                                          <p:val>
                                            <p:strVal val="1+#ppt_w/2"/>
                                          </p:val>
                                        </p:tav>
                                        <p:tav tm="100000">
                                          <p:val>
                                            <p:strVal val="#ppt_x"/>
                                          </p:val>
                                        </p:tav>
                                      </p:tavLst>
                                    </p:anim>
                                    <p:anim calcmode="lin" valueType="num">
                                      <p:cBhvr additive="base">
                                        <p:cTn id="44" dur="500" fill="hold"/>
                                        <p:tgtEl>
                                          <p:spTgt spid="1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1+#ppt_w/2"/>
                                          </p:val>
                                        </p:tav>
                                        <p:tav tm="100000">
                                          <p:val>
                                            <p:strVal val="#ppt_x"/>
                                          </p:val>
                                        </p:tav>
                                      </p:tavLst>
                                    </p:anim>
                                    <p:anim calcmode="lin" valueType="num">
                                      <p:cBhvr additive="base">
                                        <p:cTn id="48" dur="500" fill="hold"/>
                                        <p:tgtEl>
                                          <p:spTgt spid="11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additive="base">
                                        <p:cTn id="51" dur="500" fill="hold"/>
                                        <p:tgtEl>
                                          <p:spTgt spid="108"/>
                                        </p:tgtEl>
                                        <p:attrNameLst>
                                          <p:attrName>ppt_x</p:attrName>
                                        </p:attrNameLst>
                                      </p:cBhvr>
                                      <p:tavLst>
                                        <p:tav tm="0">
                                          <p:val>
                                            <p:strVal val="1+#ppt_w/2"/>
                                          </p:val>
                                        </p:tav>
                                        <p:tav tm="100000">
                                          <p:val>
                                            <p:strVal val="#ppt_x"/>
                                          </p:val>
                                        </p:tav>
                                      </p:tavLst>
                                    </p:anim>
                                    <p:anim calcmode="lin" valueType="num">
                                      <p:cBhvr additive="base">
                                        <p:cTn id="52" dur="500" fill="hold"/>
                                        <p:tgtEl>
                                          <p:spTgt spid="10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1+#ppt_w/2"/>
                                          </p:val>
                                        </p:tav>
                                        <p:tav tm="100000">
                                          <p:val>
                                            <p:strVal val="#ppt_x"/>
                                          </p:val>
                                        </p:tav>
                                      </p:tavLst>
                                    </p:anim>
                                    <p:anim calcmode="lin" valueType="num">
                                      <p:cBhvr additive="base">
                                        <p:cTn id="60" dur="500" fill="hold"/>
                                        <p:tgtEl>
                                          <p:spTgt spid="1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1+#ppt_w/2"/>
                                          </p:val>
                                        </p:tav>
                                        <p:tav tm="100000">
                                          <p:val>
                                            <p:strVal val="#ppt_x"/>
                                          </p:val>
                                        </p:tav>
                                      </p:tavLst>
                                    </p:anim>
                                    <p:anim calcmode="lin" valueType="num">
                                      <p:cBhvr additive="base">
                                        <p:cTn id="64" dur="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8" grpId="0"/>
      <p:bldP spid="122" grpId="0"/>
      <p:bldP spid="124" grpId="0"/>
      <p:bldP spid="104" grpId="0"/>
      <p:bldP spid="105" grpId="0"/>
      <p:bldP spid="106" grpId="0"/>
      <p:bldP spid="107" grpId="0"/>
      <p:bldP spid="108" grpId="0"/>
      <p:bldP spid="109" grpId="0"/>
      <p:bldP spid="110" grpId="0"/>
      <p:bldP spid="11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bwMode="auto">
          <a:xfrm flipH="1">
            <a:off x="2786839" y="3093815"/>
            <a:ext cx="1129347" cy="1139305"/>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14" name="Freeform 5"/>
          <p:cNvSpPr/>
          <p:nvPr/>
        </p:nvSpPr>
        <p:spPr bwMode="auto">
          <a:xfrm flipV="1">
            <a:off x="4946152" y="1087362"/>
            <a:ext cx="1129347" cy="1139305"/>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cxnSp>
        <p:nvCxnSpPr>
          <p:cNvPr id="21" name="直接连接符 20"/>
          <p:cNvCxnSpPr/>
          <p:nvPr/>
        </p:nvCxnSpPr>
        <p:spPr>
          <a:xfrm flipH="1">
            <a:off x="1050378" y="2040757"/>
            <a:ext cx="7096680" cy="1083202"/>
          </a:xfrm>
          <a:prstGeom prst="line">
            <a:avLst/>
          </a:prstGeom>
          <a:noFill/>
          <a:ln w="12700" cap="flat" cmpd="sng" algn="ctr">
            <a:solidFill>
              <a:schemeClr val="bg1"/>
            </a:solidFill>
            <a:prstDash val="solid"/>
            <a:miter lim="800000"/>
          </a:ln>
          <a:effectLst/>
        </p:spPr>
      </p:cxnSp>
      <p:sp>
        <p:nvSpPr>
          <p:cNvPr id="22" name="Rectangle 47"/>
          <p:cNvSpPr/>
          <p:nvPr/>
        </p:nvSpPr>
        <p:spPr>
          <a:xfrm>
            <a:off x="2611376" y="1022514"/>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 name="文本框 7"/>
          <p:cNvSpPr txBox="1">
            <a:spLocks noChangeArrowheads="1"/>
          </p:cNvSpPr>
          <p:nvPr/>
        </p:nvSpPr>
        <p:spPr bwMode="auto">
          <a:xfrm>
            <a:off x="2571904" y="1391493"/>
            <a:ext cx="259156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 name="Rectangle 47"/>
          <p:cNvSpPr/>
          <p:nvPr/>
        </p:nvSpPr>
        <p:spPr>
          <a:xfrm>
            <a:off x="4021162" y="2803488"/>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5" name="文本框 7"/>
          <p:cNvSpPr txBox="1">
            <a:spLocks noChangeArrowheads="1"/>
          </p:cNvSpPr>
          <p:nvPr/>
        </p:nvSpPr>
        <p:spPr bwMode="auto">
          <a:xfrm>
            <a:off x="3973074" y="3158421"/>
            <a:ext cx="259156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10" name="组合 9"/>
          <p:cNvGrpSpPr/>
          <p:nvPr/>
        </p:nvGrpSpPr>
        <p:grpSpPr>
          <a:xfrm>
            <a:off x="869403" y="1035035"/>
            <a:ext cx="1652261" cy="1280534"/>
            <a:chOff x="1016621" y="1284905"/>
            <a:chExt cx="1946151" cy="1904868"/>
          </a:xfrm>
        </p:grpSpPr>
        <p:sp>
          <p:nvSpPr>
            <p:cNvPr id="1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grpSp>
        <p:nvGrpSpPr>
          <p:cNvPr id="15" name="组合 14"/>
          <p:cNvGrpSpPr/>
          <p:nvPr/>
        </p:nvGrpSpPr>
        <p:grpSpPr>
          <a:xfrm>
            <a:off x="6611791" y="2763296"/>
            <a:ext cx="1741634" cy="1280534"/>
            <a:chOff x="1016621" y="1284905"/>
            <a:chExt cx="1946151" cy="1904868"/>
          </a:xfrm>
        </p:grpSpPr>
        <p:sp>
          <p:nvSpPr>
            <p:cNvPr id="16"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7"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8"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49" presetClass="entr" presetSubtype="0" decel="10000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360"/>
                                          </p:val>
                                        </p:tav>
                                        <p:tav tm="100000">
                                          <p:val>
                                            <p:fltVal val="0"/>
                                          </p:val>
                                        </p:tav>
                                      </p:tavLst>
                                    </p:anim>
                                    <p:animEffect transition="in" filter="fade">
                                      <p:cBhvr>
                                        <p:cTn id="29" dur="500"/>
                                        <p:tgtEl>
                                          <p:spTgt spid="14"/>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 calcmode="lin" valueType="num">
                                      <p:cBhvr>
                                        <p:cTn id="34" dur="500" fill="hold"/>
                                        <p:tgtEl>
                                          <p:spTgt spid="13"/>
                                        </p:tgtEl>
                                        <p:attrNameLst>
                                          <p:attrName>style.rotation</p:attrName>
                                        </p:attrNameLst>
                                      </p:cBhvr>
                                      <p:tavLst>
                                        <p:tav tm="0">
                                          <p:val>
                                            <p:fltVal val="360"/>
                                          </p:val>
                                        </p:tav>
                                        <p:tav tm="100000">
                                          <p:val>
                                            <p:fltVal val="0"/>
                                          </p:val>
                                        </p:tav>
                                      </p:tavLst>
                                    </p:anim>
                                    <p:animEffect transition="in" filter="fade">
                                      <p:cBhvr>
                                        <p:cTn id="35" dur="500"/>
                                        <p:tgtEl>
                                          <p:spTgt spid="13"/>
                                        </p:tgtEl>
                                      </p:cBhvr>
                                    </p:animEffec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p:bldP spid="23" grpId="0"/>
      <p:bldP spid="24" grpId="0"/>
      <p:bldP spid="25"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26435" y="1379177"/>
            <a:ext cx="1892150" cy="1251500"/>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575" y="1339467"/>
            <a:ext cx="1800850" cy="1327227"/>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185" y="1349515"/>
            <a:ext cx="1837679" cy="1304681"/>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22" name="任意多边形 21"/>
          <p:cNvSpPr/>
          <p:nvPr/>
        </p:nvSpPr>
        <p:spPr bwMode="auto">
          <a:xfrm>
            <a:off x="1005463" y="12096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23" name="任意多边形 22"/>
          <p:cNvSpPr/>
          <p:nvPr/>
        </p:nvSpPr>
        <p:spPr bwMode="auto">
          <a:xfrm>
            <a:off x="3480037" y="12096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24" name="任意多边形 23"/>
          <p:cNvSpPr/>
          <p:nvPr/>
        </p:nvSpPr>
        <p:spPr bwMode="auto">
          <a:xfrm>
            <a:off x="5954611" y="12096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34" name="Rectangle 47"/>
          <p:cNvSpPr/>
          <p:nvPr/>
        </p:nvSpPr>
        <p:spPr>
          <a:xfrm>
            <a:off x="1587041" y="29110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5" name="文本框 7"/>
          <p:cNvSpPr txBox="1">
            <a:spLocks noChangeArrowheads="1"/>
          </p:cNvSpPr>
          <p:nvPr/>
        </p:nvSpPr>
        <p:spPr bwMode="auto">
          <a:xfrm>
            <a:off x="956206" y="3265988"/>
            <a:ext cx="2302509"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en-US" altLang="zh-CN"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6" name="Rectangle 47"/>
          <p:cNvSpPr/>
          <p:nvPr/>
        </p:nvSpPr>
        <p:spPr>
          <a:xfrm>
            <a:off x="4051881" y="29110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7" name="文本框 7"/>
          <p:cNvSpPr txBox="1">
            <a:spLocks noChangeArrowheads="1"/>
          </p:cNvSpPr>
          <p:nvPr/>
        </p:nvSpPr>
        <p:spPr bwMode="auto">
          <a:xfrm>
            <a:off x="3421046" y="3265988"/>
            <a:ext cx="2302509"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en-US" altLang="zh-CN"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8" name="Rectangle 47"/>
          <p:cNvSpPr/>
          <p:nvPr/>
        </p:nvSpPr>
        <p:spPr>
          <a:xfrm>
            <a:off x="6661103" y="29110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9" name="文本框 7"/>
          <p:cNvSpPr txBox="1">
            <a:spLocks noChangeArrowheads="1"/>
          </p:cNvSpPr>
          <p:nvPr/>
        </p:nvSpPr>
        <p:spPr bwMode="auto">
          <a:xfrm>
            <a:off x="6030268" y="3265988"/>
            <a:ext cx="2302509" cy="80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en-US" altLang="zh-CN"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ct val="100000"/>
              </a:lnSpc>
              <a:spcBef>
                <a:spcPct val="0"/>
              </a:spcBef>
              <a:buNone/>
            </a:pPr>
            <a:r>
              <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a:t>
            </a:r>
            <a:r>
              <a:rPr lang="zh-CN" altLang="en-US" sz="12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文本</a:t>
            </a:r>
            <a:endParaRPr lang="zh-CN" altLang="en-US" sz="12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80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par>
                                <p:cTn id="18" presetID="6" presetClass="entr" presetSubtype="16" fill="hold" grpId="0" nodeType="withEffect">
                                  <p:stCondLst>
                                    <p:cond delay="80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150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150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4" grpId="0"/>
      <p:bldP spid="35" grpId="0"/>
      <p:bldP spid="36" grpId="0"/>
      <p:bldP spid="37" grpId="0"/>
      <p:bldP spid="38" grpId="0"/>
      <p:bldP spid="3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sp>
        <p:nvSpPr>
          <p:cNvPr id="7" name="Rectangle 47"/>
          <p:cNvSpPr/>
          <p:nvPr/>
        </p:nvSpPr>
        <p:spPr>
          <a:xfrm>
            <a:off x="2673236" y="3004694"/>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8" name="Rectangle 47"/>
          <p:cNvSpPr/>
          <p:nvPr/>
        </p:nvSpPr>
        <p:spPr>
          <a:xfrm>
            <a:off x="3466507" y="3486460"/>
            <a:ext cx="2212574" cy="692497"/>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 name="组合 8"/>
          <p:cNvGrpSpPr/>
          <p:nvPr/>
        </p:nvGrpSpPr>
        <p:grpSpPr>
          <a:xfrm>
            <a:off x="3067514" y="710669"/>
            <a:ext cx="2858084" cy="2132756"/>
            <a:chOff x="7640792" y="-868390"/>
            <a:chExt cx="3575772" cy="2668306"/>
          </a:xfrm>
        </p:grpSpPr>
        <p:sp>
          <p:nvSpPr>
            <p:cNvPr id="10" name="任意多边形 9"/>
            <p:cNvSpPr/>
            <p:nvPr/>
          </p:nvSpPr>
          <p:spPr>
            <a:xfrm rot="21406984">
              <a:off x="9061464" y="-649437"/>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5"/>
            <p:cNvSpPr>
              <a:spLocks noEditPoints="1"/>
            </p:cNvSpPr>
            <p:nvPr/>
          </p:nvSpPr>
          <p:spPr bwMode="auto">
            <a:xfrm>
              <a:off x="9428678" y="-868390"/>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任意多边形 11"/>
            <p:cNvSpPr/>
            <p:nvPr/>
          </p:nvSpPr>
          <p:spPr>
            <a:xfrm>
              <a:off x="7640792" y="-525212"/>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矩形 12"/>
            <p:cNvSpPr/>
            <p:nvPr/>
          </p:nvSpPr>
          <p:spPr>
            <a:xfrm>
              <a:off x="8051363" y="-275346"/>
              <a:ext cx="2790490" cy="18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18"/>
          <p:cNvSpPr txBox="1"/>
          <p:nvPr/>
        </p:nvSpPr>
        <p:spPr>
          <a:xfrm>
            <a:off x="3637724" y="1286762"/>
            <a:ext cx="2070848" cy="1402958"/>
          </a:xfrm>
          <a:prstGeom prst="rect">
            <a:avLst/>
          </a:prstGeom>
          <a:noFill/>
          <a:effectLst/>
        </p:spPr>
        <p:txBody>
          <a:bodyPr wrap="square" lIns="68589" tIns="34295" rIns="68589" bIns="34295" rtlCol="0">
            <a:spAutoFit/>
          </a:bodyPr>
          <a:lstStyle/>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第四</a:t>
            </a:r>
            <a:endParaRPr lang="en-US" altLang="zh-CN"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章节</a:t>
            </a:r>
            <a:endPar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241"/>
          <p:cNvSpPr>
            <a:spLocks noEditPoints="1"/>
          </p:cNvSpPr>
          <p:nvPr/>
        </p:nvSpPr>
        <p:spPr bwMode="auto">
          <a:xfrm>
            <a:off x="3620130" y="1897382"/>
            <a:ext cx="298228" cy="679620"/>
          </a:xfrm>
          <a:custGeom>
            <a:avLst/>
            <a:gdLst>
              <a:gd name="T0" fmla="*/ 2 w 168"/>
              <a:gd name="T1" fmla="*/ 165 h 398"/>
              <a:gd name="T2" fmla="*/ 164 w 168"/>
              <a:gd name="T3" fmla="*/ 158 h 398"/>
              <a:gd name="T4" fmla="*/ 59 w 168"/>
              <a:gd name="T5" fmla="*/ 394 h 398"/>
              <a:gd name="T6" fmla="*/ 29 w 168"/>
              <a:gd name="T7" fmla="*/ 145 h 398"/>
              <a:gd name="T8" fmla="*/ 60 w 168"/>
              <a:gd name="T9" fmla="*/ 127 h 398"/>
              <a:gd name="T10" fmla="*/ 67 w 168"/>
              <a:gd name="T11" fmla="*/ 56 h 398"/>
              <a:gd name="T12" fmla="*/ 81 w 168"/>
              <a:gd name="T13" fmla="*/ 202 h 398"/>
              <a:gd name="T14" fmla="*/ 60 w 168"/>
              <a:gd name="T15" fmla="*/ 259 h 398"/>
              <a:gd name="T16" fmla="*/ 131 w 168"/>
              <a:gd name="T17" fmla="*/ 162 h 398"/>
              <a:gd name="T18" fmla="*/ 114 w 168"/>
              <a:gd name="T19" fmla="*/ 269 h 398"/>
              <a:gd name="T20" fmla="*/ 107 w 168"/>
              <a:gd name="T21" fmla="*/ 218 h 398"/>
              <a:gd name="T22" fmla="*/ 39 w 168"/>
              <a:gd name="T23" fmla="*/ 250 h 398"/>
              <a:gd name="T24" fmla="*/ 107 w 168"/>
              <a:gd name="T25" fmla="*/ 223 h 398"/>
              <a:gd name="T26" fmla="*/ 131 w 168"/>
              <a:gd name="T27" fmla="*/ 357 h 398"/>
              <a:gd name="T28" fmla="*/ 103 w 168"/>
              <a:gd name="T29" fmla="*/ 243 h 398"/>
              <a:gd name="T30" fmla="*/ 104 w 168"/>
              <a:gd name="T31" fmla="*/ 285 h 398"/>
              <a:gd name="T32" fmla="*/ 120 w 168"/>
              <a:gd name="T33" fmla="*/ 385 h 398"/>
              <a:gd name="T34" fmla="*/ 44 w 168"/>
              <a:gd name="T35" fmla="*/ 154 h 398"/>
              <a:gd name="T36" fmla="*/ 113 w 168"/>
              <a:gd name="T37" fmla="*/ 172 h 398"/>
              <a:gd name="T38" fmla="*/ 91 w 168"/>
              <a:gd name="T39" fmla="*/ 174 h 398"/>
              <a:gd name="T40" fmla="*/ 140 w 168"/>
              <a:gd name="T41" fmla="*/ 196 h 398"/>
              <a:gd name="T42" fmla="*/ 41 w 168"/>
              <a:gd name="T43" fmla="*/ 351 h 398"/>
              <a:gd name="T44" fmla="*/ 117 w 168"/>
              <a:gd name="T45" fmla="*/ 303 h 398"/>
              <a:gd name="T46" fmla="*/ 13 w 168"/>
              <a:gd name="T47" fmla="*/ 162 h 398"/>
              <a:gd name="T48" fmla="*/ 108 w 168"/>
              <a:gd name="T49" fmla="*/ 104 h 398"/>
              <a:gd name="T50" fmla="*/ 86 w 168"/>
              <a:gd name="T51" fmla="*/ 140 h 398"/>
              <a:gd name="T52" fmla="*/ 97 w 168"/>
              <a:gd name="T53" fmla="*/ 74 h 398"/>
              <a:gd name="T54" fmla="*/ 118 w 168"/>
              <a:gd name="T55" fmla="*/ 330 h 398"/>
              <a:gd name="T56" fmla="*/ 108 w 168"/>
              <a:gd name="T57" fmla="*/ 293 h 398"/>
              <a:gd name="T58" fmla="*/ 111 w 168"/>
              <a:gd name="T59" fmla="*/ 147 h 398"/>
              <a:gd name="T60" fmla="*/ 26 w 168"/>
              <a:gd name="T61" fmla="*/ 295 h 398"/>
              <a:gd name="T62" fmla="*/ 83 w 168"/>
              <a:gd name="T63" fmla="*/ 77 h 398"/>
              <a:gd name="T64" fmla="*/ 108 w 168"/>
              <a:gd name="T65" fmla="*/ 243 h 398"/>
              <a:gd name="T66" fmla="*/ 87 w 168"/>
              <a:gd name="T67" fmla="*/ 64 h 398"/>
              <a:gd name="T68" fmla="*/ 30 w 168"/>
              <a:gd name="T69" fmla="*/ 188 h 398"/>
              <a:gd name="T70" fmla="*/ 27 w 168"/>
              <a:gd name="T71" fmla="*/ 229 h 398"/>
              <a:gd name="T72" fmla="*/ 111 w 168"/>
              <a:gd name="T73" fmla="*/ 233 h 398"/>
              <a:gd name="T74" fmla="*/ 19 w 168"/>
              <a:gd name="T75" fmla="*/ 253 h 398"/>
              <a:gd name="T76" fmla="*/ 68 w 168"/>
              <a:gd name="T77" fmla="*/ 36 h 398"/>
              <a:gd name="T78" fmla="*/ 19 w 168"/>
              <a:gd name="T79" fmla="*/ 344 h 398"/>
              <a:gd name="T80" fmla="*/ 120 w 168"/>
              <a:gd name="T81" fmla="*/ 233 h 398"/>
              <a:gd name="T82" fmla="*/ 81 w 168"/>
              <a:gd name="T83" fmla="*/ 300 h 398"/>
              <a:gd name="T84" fmla="*/ 64 w 168"/>
              <a:gd name="T85" fmla="*/ 346 h 398"/>
              <a:gd name="T86" fmla="*/ 144 w 168"/>
              <a:gd name="T87" fmla="*/ 380 h 398"/>
              <a:gd name="T88" fmla="*/ 32 w 168"/>
              <a:gd name="T89" fmla="*/ 212 h 398"/>
              <a:gd name="T90" fmla="*/ 77 w 168"/>
              <a:gd name="T91" fmla="*/ 118 h 398"/>
              <a:gd name="T92" fmla="*/ 54 w 168"/>
              <a:gd name="T93" fmla="*/ 195 h 398"/>
              <a:gd name="T94" fmla="*/ 94 w 168"/>
              <a:gd name="T95" fmla="*/ 346 h 398"/>
              <a:gd name="T96" fmla="*/ 93 w 168"/>
              <a:gd name="T97" fmla="*/ 378 h 398"/>
              <a:gd name="T98" fmla="*/ 132 w 168"/>
              <a:gd name="T99" fmla="*/ 314 h 398"/>
              <a:gd name="T100" fmla="*/ 61 w 168"/>
              <a:gd name="T101" fmla="*/ 385 h 398"/>
              <a:gd name="T102" fmla="*/ 27 w 168"/>
              <a:gd name="T103" fmla="*/ 314 h 398"/>
              <a:gd name="T104" fmla="*/ 34 w 168"/>
              <a:gd name="T105" fmla="*/ 100 h 398"/>
              <a:gd name="T106" fmla="*/ 88 w 168"/>
              <a:gd name="T107" fmla="*/ 297 h 398"/>
              <a:gd name="T108" fmla="*/ 71 w 168"/>
              <a:gd name="T109" fmla="*/ 370 h 398"/>
              <a:gd name="T110" fmla="*/ 101 w 168"/>
              <a:gd name="T111" fmla="*/ 120 h 398"/>
              <a:gd name="T112" fmla="*/ 91 w 168"/>
              <a:gd name="T113" fmla="*/ 388 h 398"/>
              <a:gd name="T114" fmla="*/ 108 w 168"/>
              <a:gd name="T115" fmla="*/ 131 h 398"/>
              <a:gd name="T116" fmla="*/ 101 w 168"/>
              <a:gd name="T117" fmla="*/ 303 h 398"/>
              <a:gd name="T118" fmla="*/ 100 w 168"/>
              <a:gd name="T119" fmla="*/ 117 h 398"/>
              <a:gd name="T120" fmla="*/ 68 w 168"/>
              <a:gd name="T121" fmla="*/ 378 h 398"/>
              <a:gd name="T122" fmla="*/ 100 w 168"/>
              <a:gd name="T123" fmla="*/ 312 h 398"/>
              <a:gd name="T124" fmla="*/ 46 w 168"/>
              <a:gd name="T125" fmla="*/ 1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398">
                <a:moveTo>
                  <a:pt x="30" y="388"/>
                </a:moveTo>
                <a:lnTo>
                  <a:pt x="30" y="388"/>
                </a:lnTo>
                <a:lnTo>
                  <a:pt x="29" y="390"/>
                </a:lnTo>
                <a:lnTo>
                  <a:pt x="26" y="390"/>
                </a:lnTo>
                <a:lnTo>
                  <a:pt x="26" y="390"/>
                </a:lnTo>
                <a:lnTo>
                  <a:pt x="20" y="388"/>
                </a:lnTo>
                <a:lnTo>
                  <a:pt x="20" y="388"/>
                </a:lnTo>
                <a:lnTo>
                  <a:pt x="19" y="387"/>
                </a:lnTo>
                <a:lnTo>
                  <a:pt x="19" y="387"/>
                </a:lnTo>
                <a:lnTo>
                  <a:pt x="17" y="384"/>
                </a:lnTo>
                <a:lnTo>
                  <a:pt x="17" y="384"/>
                </a:lnTo>
                <a:lnTo>
                  <a:pt x="17" y="383"/>
                </a:lnTo>
                <a:lnTo>
                  <a:pt x="19" y="381"/>
                </a:lnTo>
                <a:lnTo>
                  <a:pt x="19" y="381"/>
                </a:lnTo>
                <a:lnTo>
                  <a:pt x="22" y="381"/>
                </a:lnTo>
                <a:lnTo>
                  <a:pt x="22" y="381"/>
                </a:lnTo>
                <a:lnTo>
                  <a:pt x="19" y="380"/>
                </a:lnTo>
                <a:lnTo>
                  <a:pt x="19" y="380"/>
                </a:lnTo>
                <a:lnTo>
                  <a:pt x="17" y="381"/>
                </a:lnTo>
                <a:lnTo>
                  <a:pt x="17" y="381"/>
                </a:lnTo>
                <a:lnTo>
                  <a:pt x="16" y="381"/>
                </a:lnTo>
                <a:lnTo>
                  <a:pt x="16" y="380"/>
                </a:lnTo>
                <a:lnTo>
                  <a:pt x="16" y="380"/>
                </a:lnTo>
                <a:lnTo>
                  <a:pt x="16" y="378"/>
                </a:lnTo>
                <a:lnTo>
                  <a:pt x="16" y="378"/>
                </a:lnTo>
                <a:lnTo>
                  <a:pt x="16" y="371"/>
                </a:lnTo>
                <a:lnTo>
                  <a:pt x="16" y="371"/>
                </a:lnTo>
                <a:lnTo>
                  <a:pt x="14" y="370"/>
                </a:lnTo>
                <a:lnTo>
                  <a:pt x="14" y="370"/>
                </a:lnTo>
                <a:lnTo>
                  <a:pt x="14" y="367"/>
                </a:lnTo>
                <a:lnTo>
                  <a:pt x="14" y="366"/>
                </a:lnTo>
                <a:lnTo>
                  <a:pt x="14" y="366"/>
                </a:lnTo>
                <a:lnTo>
                  <a:pt x="16" y="364"/>
                </a:lnTo>
                <a:lnTo>
                  <a:pt x="16" y="364"/>
                </a:lnTo>
                <a:lnTo>
                  <a:pt x="16" y="334"/>
                </a:lnTo>
                <a:lnTo>
                  <a:pt x="16" y="334"/>
                </a:lnTo>
                <a:lnTo>
                  <a:pt x="14" y="333"/>
                </a:lnTo>
                <a:lnTo>
                  <a:pt x="14" y="333"/>
                </a:lnTo>
                <a:lnTo>
                  <a:pt x="14" y="331"/>
                </a:lnTo>
                <a:lnTo>
                  <a:pt x="14" y="330"/>
                </a:lnTo>
                <a:lnTo>
                  <a:pt x="14" y="330"/>
                </a:lnTo>
                <a:lnTo>
                  <a:pt x="16" y="327"/>
                </a:lnTo>
                <a:lnTo>
                  <a:pt x="16" y="327"/>
                </a:lnTo>
                <a:lnTo>
                  <a:pt x="16" y="285"/>
                </a:lnTo>
                <a:lnTo>
                  <a:pt x="16" y="285"/>
                </a:lnTo>
                <a:lnTo>
                  <a:pt x="16" y="282"/>
                </a:lnTo>
                <a:lnTo>
                  <a:pt x="16" y="279"/>
                </a:lnTo>
                <a:lnTo>
                  <a:pt x="16" y="279"/>
                </a:lnTo>
                <a:lnTo>
                  <a:pt x="16" y="258"/>
                </a:lnTo>
                <a:lnTo>
                  <a:pt x="16" y="258"/>
                </a:lnTo>
                <a:lnTo>
                  <a:pt x="16" y="229"/>
                </a:lnTo>
                <a:lnTo>
                  <a:pt x="16" y="229"/>
                </a:lnTo>
                <a:lnTo>
                  <a:pt x="17" y="218"/>
                </a:lnTo>
                <a:lnTo>
                  <a:pt x="17" y="218"/>
                </a:lnTo>
                <a:lnTo>
                  <a:pt x="17" y="202"/>
                </a:lnTo>
                <a:lnTo>
                  <a:pt x="17" y="202"/>
                </a:lnTo>
                <a:lnTo>
                  <a:pt x="19" y="199"/>
                </a:lnTo>
                <a:lnTo>
                  <a:pt x="19" y="199"/>
                </a:lnTo>
                <a:lnTo>
                  <a:pt x="19" y="188"/>
                </a:lnTo>
                <a:lnTo>
                  <a:pt x="19" y="188"/>
                </a:lnTo>
                <a:lnTo>
                  <a:pt x="19" y="187"/>
                </a:lnTo>
                <a:lnTo>
                  <a:pt x="19" y="187"/>
                </a:lnTo>
                <a:lnTo>
                  <a:pt x="19" y="185"/>
                </a:lnTo>
                <a:lnTo>
                  <a:pt x="19" y="185"/>
                </a:lnTo>
                <a:lnTo>
                  <a:pt x="19" y="182"/>
                </a:lnTo>
                <a:lnTo>
                  <a:pt x="19" y="182"/>
                </a:lnTo>
                <a:lnTo>
                  <a:pt x="19" y="177"/>
                </a:lnTo>
                <a:lnTo>
                  <a:pt x="19" y="177"/>
                </a:lnTo>
                <a:lnTo>
                  <a:pt x="17" y="177"/>
                </a:lnTo>
                <a:lnTo>
                  <a:pt x="17" y="177"/>
                </a:lnTo>
                <a:lnTo>
                  <a:pt x="7" y="172"/>
                </a:lnTo>
                <a:lnTo>
                  <a:pt x="7" y="172"/>
                </a:lnTo>
                <a:lnTo>
                  <a:pt x="6" y="171"/>
                </a:lnTo>
                <a:lnTo>
                  <a:pt x="6" y="171"/>
                </a:lnTo>
                <a:lnTo>
                  <a:pt x="5" y="169"/>
                </a:lnTo>
                <a:lnTo>
                  <a:pt x="5" y="169"/>
                </a:lnTo>
                <a:lnTo>
                  <a:pt x="3" y="169"/>
                </a:lnTo>
                <a:lnTo>
                  <a:pt x="3" y="169"/>
                </a:lnTo>
                <a:lnTo>
                  <a:pt x="2" y="169"/>
                </a:lnTo>
                <a:lnTo>
                  <a:pt x="2" y="169"/>
                </a:lnTo>
                <a:lnTo>
                  <a:pt x="0" y="169"/>
                </a:lnTo>
                <a:lnTo>
                  <a:pt x="0" y="168"/>
                </a:lnTo>
                <a:lnTo>
                  <a:pt x="0" y="168"/>
                </a:lnTo>
                <a:lnTo>
                  <a:pt x="2" y="165"/>
                </a:lnTo>
                <a:lnTo>
                  <a:pt x="2" y="165"/>
                </a:lnTo>
                <a:lnTo>
                  <a:pt x="3" y="164"/>
                </a:lnTo>
                <a:lnTo>
                  <a:pt x="3" y="164"/>
                </a:lnTo>
                <a:lnTo>
                  <a:pt x="3" y="164"/>
                </a:lnTo>
                <a:lnTo>
                  <a:pt x="3" y="164"/>
                </a:lnTo>
                <a:lnTo>
                  <a:pt x="7" y="160"/>
                </a:lnTo>
                <a:lnTo>
                  <a:pt x="7" y="160"/>
                </a:lnTo>
                <a:lnTo>
                  <a:pt x="10" y="157"/>
                </a:lnTo>
                <a:lnTo>
                  <a:pt x="10" y="157"/>
                </a:lnTo>
                <a:lnTo>
                  <a:pt x="20" y="148"/>
                </a:lnTo>
                <a:lnTo>
                  <a:pt x="20" y="148"/>
                </a:lnTo>
                <a:lnTo>
                  <a:pt x="22" y="147"/>
                </a:lnTo>
                <a:lnTo>
                  <a:pt x="22" y="147"/>
                </a:lnTo>
                <a:lnTo>
                  <a:pt x="23" y="145"/>
                </a:lnTo>
                <a:lnTo>
                  <a:pt x="23" y="145"/>
                </a:lnTo>
                <a:lnTo>
                  <a:pt x="23" y="145"/>
                </a:lnTo>
                <a:lnTo>
                  <a:pt x="23" y="145"/>
                </a:lnTo>
                <a:lnTo>
                  <a:pt x="24" y="144"/>
                </a:lnTo>
                <a:lnTo>
                  <a:pt x="24" y="142"/>
                </a:lnTo>
                <a:lnTo>
                  <a:pt x="24" y="142"/>
                </a:lnTo>
                <a:lnTo>
                  <a:pt x="29" y="115"/>
                </a:lnTo>
                <a:lnTo>
                  <a:pt x="29" y="115"/>
                </a:lnTo>
                <a:lnTo>
                  <a:pt x="33" y="100"/>
                </a:lnTo>
                <a:lnTo>
                  <a:pt x="37" y="84"/>
                </a:lnTo>
                <a:lnTo>
                  <a:pt x="37" y="84"/>
                </a:lnTo>
                <a:lnTo>
                  <a:pt x="46" y="60"/>
                </a:lnTo>
                <a:lnTo>
                  <a:pt x="46" y="60"/>
                </a:lnTo>
                <a:lnTo>
                  <a:pt x="46" y="59"/>
                </a:lnTo>
                <a:lnTo>
                  <a:pt x="46" y="59"/>
                </a:lnTo>
                <a:lnTo>
                  <a:pt x="50" y="43"/>
                </a:lnTo>
                <a:lnTo>
                  <a:pt x="50" y="43"/>
                </a:lnTo>
                <a:lnTo>
                  <a:pt x="56" y="19"/>
                </a:lnTo>
                <a:lnTo>
                  <a:pt x="56" y="19"/>
                </a:lnTo>
                <a:lnTo>
                  <a:pt x="59" y="10"/>
                </a:lnTo>
                <a:lnTo>
                  <a:pt x="59" y="10"/>
                </a:lnTo>
                <a:lnTo>
                  <a:pt x="60" y="7"/>
                </a:lnTo>
                <a:lnTo>
                  <a:pt x="60" y="7"/>
                </a:lnTo>
                <a:lnTo>
                  <a:pt x="60" y="6"/>
                </a:lnTo>
                <a:lnTo>
                  <a:pt x="60" y="6"/>
                </a:lnTo>
                <a:lnTo>
                  <a:pt x="60" y="5"/>
                </a:lnTo>
                <a:lnTo>
                  <a:pt x="60" y="5"/>
                </a:lnTo>
                <a:lnTo>
                  <a:pt x="60" y="5"/>
                </a:lnTo>
                <a:lnTo>
                  <a:pt x="60" y="3"/>
                </a:lnTo>
                <a:lnTo>
                  <a:pt x="63" y="2"/>
                </a:lnTo>
                <a:lnTo>
                  <a:pt x="63" y="2"/>
                </a:lnTo>
                <a:lnTo>
                  <a:pt x="63" y="2"/>
                </a:lnTo>
                <a:lnTo>
                  <a:pt x="63" y="2"/>
                </a:lnTo>
                <a:lnTo>
                  <a:pt x="64" y="0"/>
                </a:lnTo>
                <a:lnTo>
                  <a:pt x="64" y="0"/>
                </a:lnTo>
                <a:lnTo>
                  <a:pt x="66" y="0"/>
                </a:lnTo>
                <a:lnTo>
                  <a:pt x="66" y="0"/>
                </a:lnTo>
                <a:lnTo>
                  <a:pt x="67" y="5"/>
                </a:lnTo>
                <a:lnTo>
                  <a:pt x="67" y="5"/>
                </a:lnTo>
                <a:lnTo>
                  <a:pt x="73" y="15"/>
                </a:lnTo>
                <a:lnTo>
                  <a:pt x="78" y="23"/>
                </a:lnTo>
                <a:lnTo>
                  <a:pt x="78" y="23"/>
                </a:lnTo>
                <a:lnTo>
                  <a:pt x="91" y="42"/>
                </a:lnTo>
                <a:lnTo>
                  <a:pt x="91" y="42"/>
                </a:lnTo>
                <a:lnTo>
                  <a:pt x="97" y="52"/>
                </a:lnTo>
                <a:lnTo>
                  <a:pt x="97" y="52"/>
                </a:lnTo>
                <a:lnTo>
                  <a:pt x="98" y="56"/>
                </a:lnTo>
                <a:lnTo>
                  <a:pt x="98" y="56"/>
                </a:lnTo>
                <a:lnTo>
                  <a:pt x="104" y="67"/>
                </a:lnTo>
                <a:lnTo>
                  <a:pt x="104" y="67"/>
                </a:lnTo>
                <a:lnTo>
                  <a:pt x="113" y="84"/>
                </a:lnTo>
                <a:lnTo>
                  <a:pt x="120" y="101"/>
                </a:lnTo>
                <a:lnTo>
                  <a:pt x="120" y="101"/>
                </a:lnTo>
                <a:lnTo>
                  <a:pt x="125" y="114"/>
                </a:lnTo>
                <a:lnTo>
                  <a:pt x="125" y="114"/>
                </a:lnTo>
                <a:lnTo>
                  <a:pt x="132" y="131"/>
                </a:lnTo>
                <a:lnTo>
                  <a:pt x="132" y="131"/>
                </a:lnTo>
                <a:lnTo>
                  <a:pt x="134" y="137"/>
                </a:lnTo>
                <a:lnTo>
                  <a:pt x="134" y="137"/>
                </a:lnTo>
                <a:lnTo>
                  <a:pt x="137" y="140"/>
                </a:lnTo>
                <a:lnTo>
                  <a:pt x="137" y="140"/>
                </a:lnTo>
                <a:lnTo>
                  <a:pt x="140" y="141"/>
                </a:lnTo>
                <a:lnTo>
                  <a:pt x="140" y="141"/>
                </a:lnTo>
                <a:lnTo>
                  <a:pt x="141" y="141"/>
                </a:lnTo>
                <a:lnTo>
                  <a:pt x="141" y="141"/>
                </a:lnTo>
                <a:lnTo>
                  <a:pt x="149" y="148"/>
                </a:lnTo>
                <a:lnTo>
                  <a:pt x="149" y="148"/>
                </a:lnTo>
                <a:lnTo>
                  <a:pt x="157" y="152"/>
                </a:lnTo>
                <a:lnTo>
                  <a:pt x="164" y="158"/>
                </a:lnTo>
                <a:lnTo>
                  <a:pt x="164" y="158"/>
                </a:lnTo>
                <a:lnTo>
                  <a:pt x="165" y="160"/>
                </a:lnTo>
                <a:lnTo>
                  <a:pt x="165" y="160"/>
                </a:lnTo>
                <a:lnTo>
                  <a:pt x="167" y="161"/>
                </a:lnTo>
                <a:lnTo>
                  <a:pt x="167" y="161"/>
                </a:lnTo>
                <a:lnTo>
                  <a:pt x="168" y="162"/>
                </a:lnTo>
                <a:lnTo>
                  <a:pt x="168" y="164"/>
                </a:lnTo>
                <a:lnTo>
                  <a:pt x="168" y="164"/>
                </a:lnTo>
                <a:lnTo>
                  <a:pt x="167" y="165"/>
                </a:lnTo>
                <a:lnTo>
                  <a:pt x="165" y="165"/>
                </a:lnTo>
                <a:lnTo>
                  <a:pt x="165" y="165"/>
                </a:lnTo>
                <a:lnTo>
                  <a:pt x="164" y="165"/>
                </a:lnTo>
                <a:lnTo>
                  <a:pt x="164" y="165"/>
                </a:lnTo>
                <a:lnTo>
                  <a:pt x="161" y="167"/>
                </a:lnTo>
                <a:lnTo>
                  <a:pt x="161" y="167"/>
                </a:lnTo>
                <a:lnTo>
                  <a:pt x="159" y="168"/>
                </a:lnTo>
                <a:lnTo>
                  <a:pt x="159" y="168"/>
                </a:lnTo>
                <a:lnTo>
                  <a:pt x="154" y="169"/>
                </a:lnTo>
                <a:lnTo>
                  <a:pt x="154" y="169"/>
                </a:lnTo>
                <a:lnTo>
                  <a:pt x="151" y="169"/>
                </a:lnTo>
                <a:lnTo>
                  <a:pt x="151" y="169"/>
                </a:lnTo>
                <a:lnTo>
                  <a:pt x="148" y="172"/>
                </a:lnTo>
                <a:lnTo>
                  <a:pt x="148" y="172"/>
                </a:lnTo>
                <a:lnTo>
                  <a:pt x="148" y="174"/>
                </a:lnTo>
                <a:lnTo>
                  <a:pt x="148" y="174"/>
                </a:lnTo>
                <a:lnTo>
                  <a:pt x="149" y="185"/>
                </a:lnTo>
                <a:lnTo>
                  <a:pt x="149" y="185"/>
                </a:lnTo>
                <a:lnTo>
                  <a:pt x="149" y="235"/>
                </a:lnTo>
                <a:lnTo>
                  <a:pt x="149" y="235"/>
                </a:lnTo>
                <a:lnTo>
                  <a:pt x="148" y="265"/>
                </a:lnTo>
                <a:lnTo>
                  <a:pt x="148" y="265"/>
                </a:lnTo>
                <a:lnTo>
                  <a:pt x="148" y="265"/>
                </a:lnTo>
                <a:lnTo>
                  <a:pt x="148" y="265"/>
                </a:lnTo>
                <a:lnTo>
                  <a:pt x="148" y="266"/>
                </a:lnTo>
                <a:lnTo>
                  <a:pt x="148" y="268"/>
                </a:lnTo>
                <a:lnTo>
                  <a:pt x="148" y="268"/>
                </a:lnTo>
                <a:lnTo>
                  <a:pt x="148" y="275"/>
                </a:lnTo>
                <a:lnTo>
                  <a:pt x="148" y="275"/>
                </a:lnTo>
                <a:lnTo>
                  <a:pt x="148" y="295"/>
                </a:lnTo>
                <a:lnTo>
                  <a:pt x="148" y="295"/>
                </a:lnTo>
                <a:lnTo>
                  <a:pt x="149" y="316"/>
                </a:lnTo>
                <a:lnTo>
                  <a:pt x="149" y="316"/>
                </a:lnTo>
                <a:lnTo>
                  <a:pt x="151" y="323"/>
                </a:lnTo>
                <a:lnTo>
                  <a:pt x="151" y="323"/>
                </a:lnTo>
                <a:lnTo>
                  <a:pt x="151" y="331"/>
                </a:lnTo>
                <a:lnTo>
                  <a:pt x="151" y="331"/>
                </a:lnTo>
                <a:lnTo>
                  <a:pt x="152" y="346"/>
                </a:lnTo>
                <a:lnTo>
                  <a:pt x="152" y="346"/>
                </a:lnTo>
                <a:lnTo>
                  <a:pt x="154" y="367"/>
                </a:lnTo>
                <a:lnTo>
                  <a:pt x="154" y="367"/>
                </a:lnTo>
                <a:lnTo>
                  <a:pt x="154" y="374"/>
                </a:lnTo>
                <a:lnTo>
                  <a:pt x="154" y="374"/>
                </a:lnTo>
                <a:lnTo>
                  <a:pt x="154" y="376"/>
                </a:lnTo>
                <a:lnTo>
                  <a:pt x="154" y="376"/>
                </a:lnTo>
                <a:lnTo>
                  <a:pt x="154" y="377"/>
                </a:lnTo>
                <a:lnTo>
                  <a:pt x="154" y="377"/>
                </a:lnTo>
                <a:lnTo>
                  <a:pt x="151" y="378"/>
                </a:lnTo>
                <a:lnTo>
                  <a:pt x="151" y="378"/>
                </a:lnTo>
                <a:lnTo>
                  <a:pt x="149" y="380"/>
                </a:lnTo>
                <a:lnTo>
                  <a:pt x="149" y="380"/>
                </a:lnTo>
                <a:lnTo>
                  <a:pt x="148" y="381"/>
                </a:lnTo>
                <a:lnTo>
                  <a:pt x="148" y="381"/>
                </a:lnTo>
                <a:lnTo>
                  <a:pt x="140" y="387"/>
                </a:lnTo>
                <a:lnTo>
                  <a:pt x="130" y="391"/>
                </a:lnTo>
                <a:lnTo>
                  <a:pt x="130" y="391"/>
                </a:lnTo>
                <a:lnTo>
                  <a:pt x="118" y="394"/>
                </a:lnTo>
                <a:lnTo>
                  <a:pt x="108" y="397"/>
                </a:lnTo>
                <a:lnTo>
                  <a:pt x="108" y="397"/>
                </a:lnTo>
                <a:lnTo>
                  <a:pt x="101" y="398"/>
                </a:lnTo>
                <a:lnTo>
                  <a:pt x="101" y="398"/>
                </a:lnTo>
                <a:lnTo>
                  <a:pt x="86" y="397"/>
                </a:lnTo>
                <a:lnTo>
                  <a:pt x="86" y="397"/>
                </a:lnTo>
                <a:lnTo>
                  <a:pt x="74" y="395"/>
                </a:lnTo>
                <a:lnTo>
                  <a:pt x="74" y="395"/>
                </a:lnTo>
                <a:lnTo>
                  <a:pt x="64" y="394"/>
                </a:lnTo>
                <a:lnTo>
                  <a:pt x="64" y="394"/>
                </a:lnTo>
                <a:lnTo>
                  <a:pt x="63" y="395"/>
                </a:lnTo>
                <a:lnTo>
                  <a:pt x="63" y="395"/>
                </a:lnTo>
                <a:lnTo>
                  <a:pt x="61" y="397"/>
                </a:lnTo>
                <a:lnTo>
                  <a:pt x="60" y="397"/>
                </a:lnTo>
                <a:lnTo>
                  <a:pt x="60" y="397"/>
                </a:lnTo>
                <a:lnTo>
                  <a:pt x="59" y="394"/>
                </a:lnTo>
                <a:lnTo>
                  <a:pt x="59" y="394"/>
                </a:lnTo>
                <a:lnTo>
                  <a:pt x="59" y="394"/>
                </a:lnTo>
                <a:lnTo>
                  <a:pt x="59" y="394"/>
                </a:lnTo>
                <a:lnTo>
                  <a:pt x="44" y="391"/>
                </a:lnTo>
                <a:lnTo>
                  <a:pt x="44" y="391"/>
                </a:lnTo>
                <a:lnTo>
                  <a:pt x="30" y="388"/>
                </a:lnTo>
                <a:lnTo>
                  <a:pt x="30" y="388"/>
                </a:lnTo>
                <a:close/>
                <a:moveTo>
                  <a:pt x="93" y="53"/>
                </a:moveTo>
                <a:lnTo>
                  <a:pt x="93" y="53"/>
                </a:lnTo>
                <a:lnTo>
                  <a:pt x="93" y="53"/>
                </a:lnTo>
                <a:lnTo>
                  <a:pt x="93" y="53"/>
                </a:lnTo>
                <a:lnTo>
                  <a:pt x="94" y="53"/>
                </a:lnTo>
                <a:lnTo>
                  <a:pt x="94" y="53"/>
                </a:lnTo>
                <a:lnTo>
                  <a:pt x="93" y="53"/>
                </a:lnTo>
                <a:lnTo>
                  <a:pt x="93" y="53"/>
                </a:lnTo>
                <a:lnTo>
                  <a:pt x="93" y="52"/>
                </a:lnTo>
                <a:lnTo>
                  <a:pt x="93" y="52"/>
                </a:lnTo>
                <a:lnTo>
                  <a:pt x="91" y="52"/>
                </a:lnTo>
                <a:lnTo>
                  <a:pt x="91" y="52"/>
                </a:lnTo>
                <a:lnTo>
                  <a:pt x="93" y="53"/>
                </a:lnTo>
                <a:lnTo>
                  <a:pt x="93" y="53"/>
                </a:lnTo>
                <a:close/>
                <a:moveTo>
                  <a:pt x="56" y="27"/>
                </a:moveTo>
                <a:lnTo>
                  <a:pt x="56" y="27"/>
                </a:lnTo>
                <a:lnTo>
                  <a:pt x="56" y="29"/>
                </a:lnTo>
                <a:lnTo>
                  <a:pt x="56" y="29"/>
                </a:lnTo>
                <a:lnTo>
                  <a:pt x="56" y="27"/>
                </a:lnTo>
                <a:lnTo>
                  <a:pt x="56" y="27"/>
                </a:lnTo>
                <a:lnTo>
                  <a:pt x="57" y="26"/>
                </a:lnTo>
                <a:lnTo>
                  <a:pt x="57" y="26"/>
                </a:lnTo>
                <a:lnTo>
                  <a:pt x="56" y="26"/>
                </a:lnTo>
                <a:lnTo>
                  <a:pt x="56" y="26"/>
                </a:lnTo>
                <a:lnTo>
                  <a:pt x="56" y="27"/>
                </a:lnTo>
                <a:lnTo>
                  <a:pt x="56" y="27"/>
                </a:lnTo>
                <a:close/>
                <a:moveTo>
                  <a:pt x="97" y="61"/>
                </a:moveTo>
                <a:lnTo>
                  <a:pt x="97" y="61"/>
                </a:lnTo>
                <a:lnTo>
                  <a:pt x="97" y="60"/>
                </a:lnTo>
                <a:lnTo>
                  <a:pt x="97" y="60"/>
                </a:lnTo>
                <a:lnTo>
                  <a:pt x="97" y="60"/>
                </a:lnTo>
                <a:lnTo>
                  <a:pt x="97" y="60"/>
                </a:lnTo>
                <a:lnTo>
                  <a:pt x="97" y="61"/>
                </a:lnTo>
                <a:lnTo>
                  <a:pt x="97" y="61"/>
                </a:lnTo>
                <a:lnTo>
                  <a:pt x="98" y="63"/>
                </a:lnTo>
                <a:lnTo>
                  <a:pt x="98" y="63"/>
                </a:lnTo>
                <a:lnTo>
                  <a:pt x="98" y="63"/>
                </a:lnTo>
                <a:lnTo>
                  <a:pt x="98" y="63"/>
                </a:lnTo>
                <a:lnTo>
                  <a:pt x="97" y="61"/>
                </a:lnTo>
                <a:lnTo>
                  <a:pt x="97" y="61"/>
                </a:lnTo>
                <a:close/>
                <a:moveTo>
                  <a:pt x="107" y="394"/>
                </a:moveTo>
                <a:lnTo>
                  <a:pt x="107" y="394"/>
                </a:lnTo>
                <a:lnTo>
                  <a:pt x="113" y="394"/>
                </a:lnTo>
                <a:lnTo>
                  <a:pt x="113" y="394"/>
                </a:lnTo>
                <a:lnTo>
                  <a:pt x="107" y="394"/>
                </a:lnTo>
                <a:lnTo>
                  <a:pt x="107" y="394"/>
                </a:lnTo>
                <a:lnTo>
                  <a:pt x="107" y="394"/>
                </a:lnTo>
                <a:lnTo>
                  <a:pt x="107" y="394"/>
                </a:lnTo>
                <a:lnTo>
                  <a:pt x="105" y="394"/>
                </a:lnTo>
                <a:lnTo>
                  <a:pt x="105" y="394"/>
                </a:lnTo>
                <a:lnTo>
                  <a:pt x="105" y="394"/>
                </a:lnTo>
                <a:lnTo>
                  <a:pt x="105" y="394"/>
                </a:lnTo>
                <a:lnTo>
                  <a:pt x="107" y="394"/>
                </a:lnTo>
                <a:lnTo>
                  <a:pt x="107" y="394"/>
                </a:lnTo>
                <a:close/>
                <a:moveTo>
                  <a:pt x="63" y="13"/>
                </a:moveTo>
                <a:lnTo>
                  <a:pt x="63" y="13"/>
                </a:lnTo>
                <a:lnTo>
                  <a:pt x="63" y="13"/>
                </a:lnTo>
                <a:lnTo>
                  <a:pt x="63" y="13"/>
                </a:lnTo>
                <a:lnTo>
                  <a:pt x="60" y="25"/>
                </a:lnTo>
                <a:lnTo>
                  <a:pt x="60" y="25"/>
                </a:lnTo>
                <a:lnTo>
                  <a:pt x="56" y="42"/>
                </a:lnTo>
                <a:lnTo>
                  <a:pt x="56" y="42"/>
                </a:lnTo>
                <a:lnTo>
                  <a:pt x="53" y="54"/>
                </a:lnTo>
                <a:lnTo>
                  <a:pt x="53" y="54"/>
                </a:lnTo>
                <a:lnTo>
                  <a:pt x="47" y="73"/>
                </a:lnTo>
                <a:lnTo>
                  <a:pt x="47" y="73"/>
                </a:lnTo>
                <a:lnTo>
                  <a:pt x="40" y="100"/>
                </a:lnTo>
                <a:lnTo>
                  <a:pt x="40" y="100"/>
                </a:lnTo>
                <a:lnTo>
                  <a:pt x="34" y="124"/>
                </a:lnTo>
                <a:lnTo>
                  <a:pt x="34" y="124"/>
                </a:lnTo>
                <a:lnTo>
                  <a:pt x="30" y="142"/>
                </a:lnTo>
                <a:lnTo>
                  <a:pt x="30" y="142"/>
                </a:lnTo>
                <a:lnTo>
                  <a:pt x="29" y="144"/>
                </a:lnTo>
                <a:lnTo>
                  <a:pt x="27" y="145"/>
                </a:lnTo>
                <a:lnTo>
                  <a:pt x="27" y="145"/>
                </a:lnTo>
                <a:lnTo>
                  <a:pt x="29" y="145"/>
                </a:lnTo>
                <a:lnTo>
                  <a:pt x="29" y="145"/>
                </a:lnTo>
                <a:lnTo>
                  <a:pt x="29" y="147"/>
                </a:lnTo>
                <a:lnTo>
                  <a:pt x="29" y="147"/>
                </a:lnTo>
                <a:lnTo>
                  <a:pt x="29" y="145"/>
                </a:lnTo>
                <a:lnTo>
                  <a:pt x="29" y="145"/>
                </a:lnTo>
                <a:lnTo>
                  <a:pt x="30" y="144"/>
                </a:lnTo>
                <a:lnTo>
                  <a:pt x="33" y="144"/>
                </a:lnTo>
                <a:lnTo>
                  <a:pt x="33" y="144"/>
                </a:lnTo>
                <a:lnTo>
                  <a:pt x="39" y="148"/>
                </a:lnTo>
                <a:lnTo>
                  <a:pt x="39" y="148"/>
                </a:lnTo>
                <a:lnTo>
                  <a:pt x="43" y="150"/>
                </a:lnTo>
                <a:lnTo>
                  <a:pt x="49" y="150"/>
                </a:lnTo>
                <a:lnTo>
                  <a:pt x="49" y="150"/>
                </a:lnTo>
                <a:lnTo>
                  <a:pt x="60" y="151"/>
                </a:lnTo>
                <a:lnTo>
                  <a:pt x="60" y="151"/>
                </a:lnTo>
                <a:lnTo>
                  <a:pt x="68" y="151"/>
                </a:lnTo>
                <a:lnTo>
                  <a:pt x="68" y="151"/>
                </a:lnTo>
                <a:lnTo>
                  <a:pt x="81" y="150"/>
                </a:lnTo>
                <a:lnTo>
                  <a:pt x="94" y="147"/>
                </a:lnTo>
                <a:lnTo>
                  <a:pt x="94" y="147"/>
                </a:lnTo>
                <a:lnTo>
                  <a:pt x="98" y="147"/>
                </a:lnTo>
                <a:lnTo>
                  <a:pt x="98" y="147"/>
                </a:lnTo>
                <a:lnTo>
                  <a:pt x="97" y="145"/>
                </a:lnTo>
                <a:lnTo>
                  <a:pt x="97" y="145"/>
                </a:lnTo>
                <a:lnTo>
                  <a:pt x="97" y="144"/>
                </a:lnTo>
                <a:lnTo>
                  <a:pt x="97" y="142"/>
                </a:lnTo>
                <a:lnTo>
                  <a:pt x="97" y="142"/>
                </a:lnTo>
                <a:lnTo>
                  <a:pt x="93" y="142"/>
                </a:lnTo>
                <a:lnTo>
                  <a:pt x="93" y="142"/>
                </a:lnTo>
                <a:lnTo>
                  <a:pt x="93" y="145"/>
                </a:lnTo>
                <a:lnTo>
                  <a:pt x="91" y="147"/>
                </a:lnTo>
                <a:lnTo>
                  <a:pt x="91" y="147"/>
                </a:lnTo>
                <a:lnTo>
                  <a:pt x="88" y="147"/>
                </a:lnTo>
                <a:lnTo>
                  <a:pt x="88" y="147"/>
                </a:lnTo>
                <a:lnTo>
                  <a:pt x="83" y="148"/>
                </a:lnTo>
                <a:lnTo>
                  <a:pt x="83" y="148"/>
                </a:lnTo>
                <a:lnTo>
                  <a:pt x="74" y="148"/>
                </a:lnTo>
                <a:lnTo>
                  <a:pt x="67" y="147"/>
                </a:lnTo>
                <a:lnTo>
                  <a:pt x="67" y="147"/>
                </a:lnTo>
                <a:lnTo>
                  <a:pt x="66" y="147"/>
                </a:lnTo>
                <a:lnTo>
                  <a:pt x="66" y="147"/>
                </a:lnTo>
                <a:lnTo>
                  <a:pt x="56" y="145"/>
                </a:lnTo>
                <a:lnTo>
                  <a:pt x="56" y="145"/>
                </a:lnTo>
                <a:lnTo>
                  <a:pt x="41" y="144"/>
                </a:lnTo>
                <a:lnTo>
                  <a:pt x="41" y="144"/>
                </a:lnTo>
                <a:lnTo>
                  <a:pt x="39" y="142"/>
                </a:lnTo>
                <a:lnTo>
                  <a:pt x="39" y="142"/>
                </a:lnTo>
                <a:lnTo>
                  <a:pt x="39" y="141"/>
                </a:lnTo>
                <a:lnTo>
                  <a:pt x="40" y="141"/>
                </a:lnTo>
                <a:lnTo>
                  <a:pt x="40" y="141"/>
                </a:lnTo>
                <a:lnTo>
                  <a:pt x="40" y="140"/>
                </a:lnTo>
                <a:lnTo>
                  <a:pt x="40" y="140"/>
                </a:lnTo>
                <a:lnTo>
                  <a:pt x="44" y="140"/>
                </a:lnTo>
                <a:lnTo>
                  <a:pt x="44" y="140"/>
                </a:lnTo>
                <a:lnTo>
                  <a:pt x="46" y="140"/>
                </a:lnTo>
                <a:lnTo>
                  <a:pt x="46" y="140"/>
                </a:lnTo>
                <a:lnTo>
                  <a:pt x="43" y="138"/>
                </a:lnTo>
                <a:lnTo>
                  <a:pt x="43" y="138"/>
                </a:lnTo>
                <a:lnTo>
                  <a:pt x="41" y="138"/>
                </a:lnTo>
                <a:lnTo>
                  <a:pt x="41" y="138"/>
                </a:lnTo>
                <a:lnTo>
                  <a:pt x="41" y="137"/>
                </a:lnTo>
                <a:lnTo>
                  <a:pt x="41" y="135"/>
                </a:lnTo>
                <a:lnTo>
                  <a:pt x="41" y="135"/>
                </a:lnTo>
                <a:lnTo>
                  <a:pt x="43" y="135"/>
                </a:lnTo>
                <a:lnTo>
                  <a:pt x="43" y="135"/>
                </a:lnTo>
                <a:lnTo>
                  <a:pt x="46" y="135"/>
                </a:lnTo>
                <a:lnTo>
                  <a:pt x="46" y="135"/>
                </a:lnTo>
                <a:lnTo>
                  <a:pt x="50" y="135"/>
                </a:lnTo>
                <a:lnTo>
                  <a:pt x="50" y="135"/>
                </a:lnTo>
                <a:lnTo>
                  <a:pt x="51" y="135"/>
                </a:lnTo>
                <a:lnTo>
                  <a:pt x="51" y="135"/>
                </a:lnTo>
                <a:lnTo>
                  <a:pt x="51" y="134"/>
                </a:lnTo>
                <a:lnTo>
                  <a:pt x="54" y="133"/>
                </a:lnTo>
                <a:lnTo>
                  <a:pt x="54" y="133"/>
                </a:lnTo>
                <a:lnTo>
                  <a:pt x="57" y="133"/>
                </a:lnTo>
                <a:lnTo>
                  <a:pt x="57" y="133"/>
                </a:lnTo>
                <a:lnTo>
                  <a:pt x="77" y="130"/>
                </a:lnTo>
                <a:lnTo>
                  <a:pt x="77" y="130"/>
                </a:lnTo>
                <a:lnTo>
                  <a:pt x="80" y="128"/>
                </a:lnTo>
                <a:lnTo>
                  <a:pt x="83" y="127"/>
                </a:lnTo>
                <a:lnTo>
                  <a:pt x="83" y="127"/>
                </a:lnTo>
                <a:lnTo>
                  <a:pt x="81" y="127"/>
                </a:lnTo>
                <a:lnTo>
                  <a:pt x="81" y="127"/>
                </a:lnTo>
                <a:lnTo>
                  <a:pt x="70" y="125"/>
                </a:lnTo>
                <a:lnTo>
                  <a:pt x="70" y="125"/>
                </a:lnTo>
                <a:lnTo>
                  <a:pt x="63" y="127"/>
                </a:lnTo>
                <a:lnTo>
                  <a:pt x="63" y="127"/>
                </a:lnTo>
                <a:lnTo>
                  <a:pt x="60" y="127"/>
                </a:lnTo>
                <a:lnTo>
                  <a:pt x="60" y="127"/>
                </a:lnTo>
                <a:lnTo>
                  <a:pt x="59" y="127"/>
                </a:lnTo>
                <a:lnTo>
                  <a:pt x="59" y="127"/>
                </a:lnTo>
                <a:lnTo>
                  <a:pt x="57" y="125"/>
                </a:lnTo>
                <a:lnTo>
                  <a:pt x="57" y="125"/>
                </a:lnTo>
                <a:lnTo>
                  <a:pt x="59" y="124"/>
                </a:lnTo>
                <a:lnTo>
                  <a:pt x="59" y="124"/>
                </a:lnTo>
                <a:lnTo>
                  <a:pt x="60" y="124"/>
                </a:lnTo>
                <a:lnTo>
                  <a:pt x="60" y="124"/>
                </a:lnTo>
                <a:lnTo>
                  <a:pt x="61" y="124"/>
                </a:lnTo>
                <a:lnTo>
                  <a:pt x="61" y="124"/>
                </a:lnTo>
                <a:lnTo>
                  <a:pt x="68" y="123"/>
                </a:lnTo>
                <a:lnTo>
                  <a:pt x="68" y="123"/>
                </a:lnTo>
                <a:lnTo>
                  <a:pt x="73" y="121"/>
                </a:lnTo>
                <a:lnTo>
                  <a:pt x="73" y="121"/>
                </a:lnTo>
                <a:lnTo>
                  <a:pt x="74" y="121"/>
                </a:lnTo>
                <a:lnTo>
                  <a:pt x="74" y="121"/>
                </a:lnTo>
                <a:lnTo>
                  <a:pt x="74" y="118"/>
                </a:lnTo>
                <a:lnTo>
                  <a:pt x="76" y="115"/>
                </a:lnTo>
                <a:lnTo>
                  <a:pt x="76" y="115"/>
                </a:lnTo>
                <a:lnTo>
                  <a:pt x="70" y="115"/>
                </a:lnTo>
                <a:lnTo>
                  <a:pt x="70" y="115"/>
                </a:lnTo>
                <a:lnTo>
                  <a:pt x="67" y="115"/>
                </a:lnTo>
                <a:lnTo>
                  <a:pt x="67" y="115"/>
                </a:lnTo>
                <a:lnTo>
                  <a:pt x="66" y="114"/>
                </a:lnTo>
                <a:lnTo>
                  <a:pt x="66" y="113"/>
                </a:lnTo>
                <a:lnTo>
                  <a:pt x="66" y="113"/>
                </a:lnTo>
                <a:lnTo>
                  <a:pt x="67" y="111"/>
                </a:lnTo>
                <a:lnTo>
                  <a:pt x="67" y="111"/>
                </a:lnTo>
                <a:lnTo>
                  <a:pt x="71" y="107"/>
                </a:lnTo>
                <a:lnTo>
                  <a:pt x="71" y="107"/>
                </a:lnTo>
                <a:lnTo>
                  <a:pt x="73" y="107"/>
                </a:lnTo>
                <a:lnTo>
                  <a:pt x="73" y="107"/>
                </a:lnTo>
                <a:lnTo>
                  <a:pt x="71" y="104"/>
                </a:lnTo>
                <a:lnTo>
                  <a:pt x="73" y="103"/>
                </a:lnTo>
                <a:lnTo>
                  <a:pt x="73" y="103"/>
                </a:lnTo>
                <a:lnTo>
                  <a:pt x="73" y="103"/>
                </a:lnTo>
                <a:lnTo>
                  <a:pt x="73" y="103"/>
                </a:lnTo>
                <a:lnTo>
                  <a:pt x="81" y="97"/>
                </a:lnTo>
                <a:lnTo>
                  <a:pt x="81" y="97"/>
                </a:lnTo>
                <a:lnTo>
                  <a:pt x="81" y="96"/>
                </a:lnTo>
                <a:lnTo>
                  <a:pt x="81" y="96"/>
                </a:lnTo>
                <a:lnTo>
                  <a:pt x="80" y="94"/>
                </a:lnTo>
                <a:lnTo>
                  <a:pt x="77" y="94"/>
                </a:lnTo>
                <a:lnTo>
                  <a:pt x="77" y="94"/>
                </a:lnTo>
                <a:lnTo>
                  <a:pt x="71" y="96"/>
                </a:lnTo>
                <a:lnTo>
                  <a:pt x="71" y="96"/>
                </a:lnTo>
                <a:lnTo>
                  <a:pt x="68" y="94"/>
                </a:lnTo>
                <a:lnTo>
                  <a:pt x="67" y="93"/>
                </a:lnTo>
                <a:lnTo>
                  <a:pt x="67" y="93"/>
                </a:lnTo>
                <a:lnTo>
                  <a:pt x="66" y="93"/>
                </a:lnTo>
                <a:lnTo>
                  <a:pt x="66" y="93"/>
                </a:lnTo>
                <a:lnTo>
                  <a:pt x="64" y="90"/>
                </a:lnTo>
                <a:lnTo>
                  <a:pt x="64" y="88"/>
                </a:lnTo>
                <a:lnTo>
                  <a:pt x="64" y="88"/>
                </a:lnTo>
                <a:lnTo>
                  <a:pt x="66" y="87"/>
                </a:lnTo>
                <a:lnTo>
                  <a:pt x="66" y="87"/>
                </a:lnTo>
                <a:lnTo>
                  <a:pt x="68" y="84"/>
                </a:lnTo>
                <a:lnTo>
                  <a:pt x="68" y="84"/>
                </a:lnTo>
                <a:lnTo>
                  <a:pt x="76" y="77"/>
                </a:lnTo>
                <a:lnTo>
                  <a:pt x="76" y="77"/>
                </a:lnTo>
                <a:lnTo>
                  <a:pt x="77" y="77"/>
                </a:lnTo>
                <a:lnTo>
                  <a:pt x="77" y="77"/>
                </a:lnTo>
                <a:lnTo>
                  <a:pt x="77" y="76"/>
                </a:lnTo>
                <a:lnTo>
                  <a:pt x="76" y="74"/>
                </a:lnTo>
                <a:lnTo>
                  <a:pt x="76" y="74"/>
                </a:lnTo>
                <a:lnTo>
                  <a:pt x="71" y="74"/>
                </a:lnTo>
                <a:lnTo>
                  <a:pt x="71" y="74"/>
                </a:lnTo>
                <a:lnTo>
                  <a:pt x="68" y="73"/>
                </a:lnTo>
                <a:lnTo>
                  <a:pt x="68" y="73"/>
                </a:lnTo>
                <a:lnTo>
                  <a:pt x="67" y="71"/>
                </a:lnTo>
                <a:lnTo>
                  <a:pt x="68" y="69"/>
                </a:lnTo>
                <a:lnTo>
                  <a:pt x="68" y="69"/>
                </a:lnTo>
                <a:lnTo>
                  <a:pt x="70" y="67"/>
                </a:lnTo>
                <a:lnTo>
                  <a:pt x="70" y="67"/>
                </a:lnTo>
                <a:lnTo>
                  <a:pt x="74" y="63"/>
                </a:lnTo>
                <a:lnTo>
                  <a:pt x="74" y="63"/>
                </a:lnTo>
                <a:lnTo>
                  <a:pt x="77" y="60"/>
                </a:lnTo>
                <a:lnTo>
                  <a:pt x="77" y="60"/>
                </a:lnTo>
                <a:lnTo>
                  <a:pt x="76" y="60"/>
                </a:lnTo>
                <a:lnTo>
                  <a:pt x="76" y="60"/>
                </a:lnTo>
                <a:lnTo>
                  <a:pt x="70" y="57"/>
                </a:lnTo>
                <a:lnTo>
                  <a:pt x="70" y="57"/>
                </a:lnTo>
                <a:lnTo>
                  <a:pt x="67" y="56"/>
                </a:lnTo>
                <a:lnTo>
                  <a:pt x="67" y="56"/>
                </a:lnTo>
                <a:lnTo>
                  <a:pt x="66" y="54"/>
                </a:lnTo>
                <a:lnTo>
                  <a:pt x="66" y="53"/>
                </a:lnTo>
                <a:lnTo>
                  <a:pt x="66" y="53"/>
                </a:lnTo>
                <a:lnTo>
                  <a:pt x="67" y="52"/>
                </a:lnTo>
                <a:lnTo>
                  <a:pt x="67" y="52"/>
                </a:lnTo>
                <a:lnTo>
                  <a:pt x="68" y="49"/>
                </a:lnTo>
                <a:lnTo>
                  <a:pt x="68" y="49"/>
                </a:lnTo>
                <a:lnTo>
                  <a:pt x="68" y="46"/>
                </a:lnTo>
                <a:lnTo>
                  <a:pt x="67" y="44"/>
                </a:lnTo>
                <a:lnTo>
                  <a:pt x="67" y="44"/>
                </a:lnTo>
                <a:lnTo>
                  <a:pt x="66" y="42"/>
                </a:lnTo>
                <a:lnTo>
                  <a:pt x="66" y="42"/>
                </a:lnTo>
                <a:lnTo>
                  <a:pt x="66" y="40"/>
                </a:lnTo>
                <a:lnTo>
                  <a:pt x="66" y="39"/>
                </a:lnTo>
                <a:lnTo>
                  <a:pt x="66" y="39"/>
                </a:lnTo>
                <a:lnTo>
                  <a:pt x="67" y="39"/>
                </a:lnTo>
                <a:lnTo>
                  <a:pt x="67" y="39"/>
                </a:lnTo>
                <a:lnTo>
                  <a:pt x="67" y="39"/>
                </a:lnTo>
                <a:lnTo>
                  <a:pt x="67" y="39"/>
                </a:lnTo>
                <a:lnTo>
                  <a:pt x="66" y="37"/>
                </a:lnTo>
                <a:lnTo>
                  <a:pt x="66" y="34"/>
                </a:lnTo>
                <a:lnTo>
                  <a:pt x="66" y="34"/>
                </a:lnTo>
                <a:lnTo>
                  <a:pt x="67" y="33"/>
                </a:lnTo>
                <a:lnTo>
                  <a:pt x="67" y="33"/>
                </a:lnTo>
                <a:lnTo>
                  <a:pt x="68" y="32"/>
                </a:lnTo>
                <a:lnTo>
                  <a:pt x="68" y="32"/>
                </a:lnTo>
                <a:lnTo>
                  <a:pt x="68" y="32"/>
                </a:lnTo>
                <a:lnTo>
                  <a:pt x="68" y="32"/>
                </a:lnTo>
                <a:lnTo>
                  <a:pt x="67" y="32"/>
                </a:lnTo>
                <a:lnTo>
                  <a:pt x="67" y="32"/>
                </a:lnTo>
                <a:lnTo>
                  <a:pt x="64" y="32"/>
                </a:lnTo>
                <a:lnTo>
                  <a:pt x="64" y="32"/>
                </a:lnTo>
                <a:lnTo>
                  <a:pt x="64" y="29"/>
                </a:lnTo>
                <a:lnTo>
                  <a:pt x="64" y="29"/>
                </a:lnTo>
                <a:lnTo>
                  <a:pt x="66" y="27"/>
                </a:lnTo>
                <a:lnTo>
                  <a:pt x="66" y="27"/>
                </a:lnTo>
                <a:lnTo>
                  <a:pt x="67" y="25"/>
                </a:lnTo>
                <a:lnTo>
                  <a:pt x="67" y="25"/>
                </a:lnTo>
                <a:lnTo>
                  <a:pt x="66" y="26"/>
                </a:lnTo>
                <a:lnTo>
                  <a:pt x="66" y="26"/>
                </a:lnTo>
                <a:lnTo>
                  <a:pt x="64" y="26"/>
                </a:lnTo>
                <a:lnTo>
                  <a:pt x="64" y="26"/>
                </a:lnTo>
                <a:lnTo>
                  <a:pt x="61" y="26"/>
                </a:lnTo>
                <a:lnTo>
                  <a:pt x="61" y="23"/>
                </a:lnTo>
                <a:lnTo>
                  <a:pt x="61" y="23"/>
                </a:lnTo>
                <a:lnTo>
                  <a:pt x="63" y="22"/>
                </a:lnTo>
                <a:lnTo>
                  <a:pt x="63" y="22"/>
                </a:lnTo>
                <a:lnTo>
                  <a:pt x="64" y="19"/>
                </a:lnTo>
                <a:lnTo>
                  <a:pt x="64" y="19"/>
                </a:lnTo>
                <a:lnTo>
                  <a:pt x="64" y="16"/>
                </a:lnTo>
                <a:lnTo>
                  <a:pt x="63" y="13"/>
                </a:lnTo>
                <a:lnTo>
                  <a:pt x="63" y="13"/>
                </a:lnTo>
                <a:close/>
                <a:moveTo>
                  <a:pt x="34" y="201"/>
                </a:moveTo>
                <a:lnTo>
                  <a:pt x="34" y="201"/>
                </a:lnTo>
                <a:lnTo>
                  <a:pt x="37" y="202"/>
                </a:lnTo>
                <a:lnTo>
                  <a:pt x="37" y="202"/>
                </a:lnTo>
                <a:lnTo>
                  <a:pt x="50" y="202"/>
                </a:lnTo>
                <a:lnTo>
                  <a:pt x="50" y="202"/>
                </a:lnTo>
                <a:lnTo>
                  <a:pt x="70" y="204"/>
                </a:lnTo>
                <a:lnTo>
                  <a:pt x="70" y="204"/>
                </a:lnTo>
                <a:lnTo>
                  <a:pt x="94" y="204"/>
                </a:lnTo>
                <a:lnTo>
                  <a:pt x="94" y="204"/>
                </a:lnTo>
                <a:lnTo>
                  <a:pt x="108" y="202"/>
                </a:lnTo>
                <a:lnTo>
                  <a:pt x="108" y="202"/>
                </a:lnTo>
                <a:lnTo>
                  <a:pt x="110" y="202"/>
                </a:lnTo>
                <a:lnTo>
                  <a:pt x="110" y="202"/>
                </a:lnTo>
                <a:lnTo>
                  <a:pt x="110" y="192"/>
                </a:lnTo>
                <a:lnTo>
                  <a:pt x="110" y="192"/>
                </a:lnTo>
                <a:lnTo>
                  <a:pt x="94" y="192"/>
                </a:lnTo>
                <a:lnTo>
                  <a:pt x="94" y="192"/>
                </a:lnTo>
                <a:lnTo>
                  <a:pt x="94" y="194"/>
                </a:lnTo>
                <a:lnTo>
                  <a:pt x="94" y="194"/>
                </a:lnTo>
                <a:lnTo>
                  <a:pt x="94" y="196"/>
                </a:lnTo>
                <a:lnTo>
                  <a:pt x="94" y="196"/>
                </a:lnTo>
                <a:lnTo>
                  <a:pt x="95" y="198"/>
                </a:lnTo>
                <a:lnTo>
                  <a:pt x="95" y="198"/>
                </a:lnTo>
                <a:lnTo>
                  <a:pt x="95" y="199"/>
                </a:lnTo>
                <a:lnTo>
                  <a:pt x="94" y="201"/>
                </a:lnTo>
                <a:lnTo>
                  <a:pt x="94" y="201"/>
                </a:lnTo>
                <a:lnTo>
                  <a:pt x="93" y="202"/>
                </a:lnTo>
                <a:lnTo>
                  <a:pt x="91" y="202"/>
                </a:lnTo>
                <a:lnTo>
                  <a:pt x="91" y="202"/>
                </a:lnTo>
                <a:lnTo>
                  <a:pt x="81" y="202"/>
                </a:lnTo>
                <a:lnTo>
                  <a:pt x="81" y="202"/>
                </a:lnTo>
                <a:lnTo>
                  <a:pt x="80" y="202"/>
                </a:lnTo>
                <a:lnTo>
                  <a:pt x="80" y="202"/>
                </a:lnTo>
                <a:lnTo>
                  <a:pt x="78" y="202"/>
                </a:lnTo>
                <a:lnTo>
                  <a:pt x="78" y="201"/>
                </a:lnTo>
                <a:lnTo>
                  <a:pt x="78" y="201"/>
                </a:lnTo>
                <a:lnTo>
                  <a:pt x="78" y="196"/>
                </a:lnTo>
                <a:lnTo>
                  <a:pt x="78" y="196"/>
                </a:lnTo>
                <a:lnTo>
                  <a:pt x="78" y="192"/>
                </a:lnTo>
                <a:lnTo>
                  <a:pt x="78" y="192"/>
                </a:lnTo>
                <a:lnTo>
                  <a:pt x="67" y="192"/>
                </a:lnTo>
                <a:lnTo>
                  <a:pt x="67" y="192"/>
                </a:lnTo>
                <a:lnTo>
                  <a:pt x="57" y="191"/>
                </a:lnTo>
                <a:lnTo>
                  <a:pt x="57" y="191"/>
                </a:lnTo>
                <a:lnTo>
                  <a:pt x="57" y="192"/>
                </a:lnTo>
                <a:lnTo>
                  <a:pt x="57" y="192"/>
                </a:lnTo>
                <a:lnTo>
                  <a:pt x="56" y="198"/>
                </a:lnTo>
                <a:lnTo>
                  <a:pt x="56" y="198"/>
                </a:lnTo>
                <a:lnTo>
                  <a:pt x="56" y="201"/>
                </a:lnTo>
                <a:lnTo>
                  <a:pt x="53" y="202"/>
                </a:lnTo>
                <a:lnTo>
                  <a:pt x="53" y="202"/>
                </a:lnTo>
                <a:lnTo>
                  <a:pt x="43" y="202"/>
                </a:lnTo>
                <a:lnTo>
                  <a:pt x="43" y="202"/>
                </a:lnTo>
                <a:lnTo>
                  <a:pt x="40" y="201"/>
                </a:lnTo>
                <a:lnTo>
                  <a:pt x="40" y="201"/>
                </a:lnTo>
                <a:lnTo>
                  <a:pt x="39" y="201"/>
                </a:lnTo>
                <a:lnTo>
                  <a:pt x="37" y="199"/>
                </a:lnTo>
                <a:lnTo>
                  <a:pt x="37" y="199"/>
                </a:lnTo>
                <a:lnTo>
                  <a:pt x="37" y="192"/>
                </a:lnTo>
                <a:lnTo>
                  <a:pt x="37" y="192"/>
                </a:lnTo>
                <a:lnTo>
                  <a:pt x="37" y="192"/>
                </a:lnTo>
                <a:lnTo>
                  <a:pt x="37" y="192"/>
                </a:lnTo>
                <a:lnTo>
                  <a:pt x="33" y="195"/>
                </a:lnTo>
                <a:lnTo>
                  <a:pt x="27" y="199"/>
                </a:lnTo>
                <a:lnTo>
                  <a:pt x="27" y="199"/>
                </a:lnTo>
                <a:lnTo>
                  <a:pt x="33" y="199"/>
                </a:lnTo>
                <a:lnTo>
                  <a:pt x="33" y="199"/>
                </a:lnTo>
                <a:lnTo>
                  <a:pt x="34" y="199"/>
                </a:lnTo>
                <a:lnTo>
                  <a:pt x="34" y="201"/>
                </a:lnTo>
                <a:lnTo>
                  <a:pt x="34" y="201"/>
                </a:lnTo>
                <a:close/>
                <a:moveTo>
                  <a:pt x="76" y="258"/>
                </a:moveTo>
                <a:lnTo>
                  <a:pt x="76" y="258"/>
                </a:lnTo>
                <a:lnTo>
                  <a:pt x="76" y="259"/>
                </a:lnTo>
                <a:lnTo>
                  <a:pt x="76" y="259"/>
                </a:lnTo>
                <a:lnTo>
                  <a:pt x="77" y="272"/>
                </a:lnTo>
                <a:lnTo>
                  <a:pt x="77" y="272"/>
                </a:lnTo>
                <a:lnTo>
                  <a:pt x="77" y="273"/>
                </a:lnTo>
                <a:lnTo>
                  <a:pt x="77" y="273"/>
                </a:lnTo>
                <a:lnTo>
                  <a:pt x="78" y="273"/>
                </a:lnTo>
                <a:lnTo>
                  <a:pt x="78" y="273"/>
                </a:lnTo>
                <a:lnTo>
                  <a:pt x="95" y="272"/>
                </a:lnTo>
                <a:lnTo>
                  <a:pt x="95" y="272"/>
                </a:lnTo>
                <a:lnTo>
                  <a:pt x="103" y="272"/>
                </a:lnTo>
                <a:lnTo>
                  <a:pt x="103" y="272"/>
                </a:lnTo>
                <a:lnTo>
                  <a:pt x="104" y="272"/>
                </a:lnTo>
                <a:lnTo>
                  <a:pt x="104" y="272"/>
                </a:lnTo>
                <a:lnTo>
                  <a:pt x="107" y="269"/>
                </a:lnTo>
                <a:lnTo>
                  <a:pt x="107" y="269"/>
                </a:lnTo>
                <a:lnTo>
                  <a:pt x="107" y="268"/>
                </a:lnTo>
                <a:lnTo>
                  <a:pt x="107" y="268"/>
                </a:lnTo>
                <a:lnTo>
                  <a:pt x="105" y="262"/>
                </a:lnTo>
                <a:lnTo>
                  <a:pt x="105" y="262"/>
                </a:lnTo>
                <a:lnTo>
                  <a:pt x="105" y="260"/>
                </a:lnTo>
                <a:lnTo>
                  <a:pt x="105" y="260"/>
                </a:lnTo>
                <a:lnTo>
                  <a:pt x="104" y="259"/>
                </a:lnTo>
                <a:lnTo>
                  <a:pt x="104" y="258"/>
                </a:lnTo>
                <a:lnTo>
                  <a:pt x="104" y="258"/>
                </a:lnTo>
                <a:lnTo>
                  <a:pt x="97" y="258"/>
                </a:lnTo>
                <a:lnTo>
                  <a:pt x="97" y="258"/>
                </a:lnTo>
                <a:lnTo>
                  <a:pt x="95" y="260"/>
                </a:lnTo>
                <a:lnTo>
                  <a:pt x="95" y="260"/>
                </a:lnTo>
                <a:lnTo>
                  <a:pt x="95" y="260"/>
                </a:lnTo>
                <a:lnTo>
                  <a:pt x="95" y="260"/>
                </a:lnTo>
                <a:lnTo>
                  <a:pt x="95" y="259"/>
                </a:lnTo>
                <a:lnTo>
                  <a:pt x="95" y="259"/>
                </a:lnTo>
                <a:lnTo>
                  <a:pt x="94" y="258"/>
                </a:lnTo>
                <a:lnTo>
                  <a:pt x="94" y="258"/>
                </a:lnTo>
                <a:lnTo>
                  <a:pt x="76" y="258"/>
                </a:lnTo>
                <a:lnTo>
                  <a:pt x="76" y="258"/>
                </a:lnTo>
                <a:close/>
                <a:moveTo>
                  <a:pt x="71" y="258"/>
                </a:moveTo>
                <a:lnTo>
                  <a:pt x="71" y="258"/>
                </a:lnTo>
                <a:lnTo>
                  <a:pt x="63" y="258"/>
                </a:lnTo>
                <a:lnTo>
                  <a:pt x="63" y="258"/>
                </a:lnTo>
                <a:lnTo>
                  <a:pt x="60" y="259"/>
                </a:lnTo>
                <a:lnTo>
                  <a:pt x="60" y="259"/>
                </a:lnTo>
                <a:lnTo>
                  <a:pt x="57" y="259"/>
                </a:lnTo>
                <a:lnTo>
                  <a:pt x="57" y="258"/>
                </a:lnTo>
                <a:lnTo>
                  <a:pt x="57" y="258"/>
                </a:lnTo>
                <a:lnTo>
                  <a:pt x="57" y="256"/>
                </a:lnTo>
                <a:lnTo>
                  <a:pt x="57" y="256"/>
                </a:lnTo>
                <a:lnTo>
                  <a:pt x="56" y="256"/>
                </a:lnTo>
                <a:lnTo>
                  <a:pt x="56" y="256"/>
                </a:lnTo>
                <a:lnTo>
                  <a:pt x="47" y="255"/>
                </a:lnTo>
                <a:lnTo>
                  <a:pt x="47" y="255"/>
                </a:lnTo>
                <a:lnTo>
                  <a:pt x="46" y="256"/>
                </a:lnTo>
                <a:lnTo>
                  <a:pt x="46" y="256"/>
                </a:lnTo>
                <a:lnTo>
                  <a:pt x="46" y="258"/>
                </a:lnTo>
                <a:lnTo>
                  <a:pt x="46" y="258"/>
                </a:lnTo>
                <a:lnTo>
                  <a:pt x="47" y="259"/>
                </a:lnTo>
                <a:lnTo>
                  <a:pt x="47" y="259"/>
                </a:lnTo>
                <a:lnTo>
                  <a:pt x="47" y="266"/>
                </a:lnTo>
                <a:lnTo>
                  <a:pt x="47" y="266"/>
                </a:lnTo>
                <a:lnTo>
                  <a:pt x="47" y="268"/>
                </a:lnTo>
                <a:lnTo>
                  <a:pt x="47" y="269"/>
                </a:lnTo>
                <a:lnTo>
                  <a:pt x="47" y="269"/>
                </a:lnTo>
                <a:lnTo>
                  <a:pt x="46" y="270"/>
                </a:lnTo>
                <a:lnTo>
                  <a:pt x="46" y="270"/>
                </a:lnTo>
                <a:lnTo>
                  <a:pt x="47" y="270"/>
                </a:lnTo>
                <a:lnTo>
                  <a:pt x="47" y="270"/>
                </a:lnTo>
                <a:lnTo>
                  <a:pt x="54" y="272"/>
                </a:lnTo>
                <a:lnTo>
                  <a:pt x="54" y="272"/>
                </a:lnTo>
                <a:lnTo>
                  <a:pt x="61" y="273"/>
                </a:lnTo>
                <a:lnTo>
                  <a:pt x="67" y="273"/>
                </a:lnTo>
                <a:lnTo>
                  <a:pt x="67" y="273"/>
                </a:lnTo>
                <a:lnTo>
                  <a:pt x="70" y="273"/>
                </a:lnTo>
                <a:lnTo>
                  <a:pt x="70" y="273"/>
                </a:lnTo>
                <a:lnTo>
                  <a:pt x="71" y="273"/>
                </a:lnTo>
                <a:lnTo>
                  <a:pt x="71" y="273"/>
                </a:lnTo>
                <a:lnTo>
                  <a:pt x="71" y="266"/>
                </a:lnTo>
                <a:lnTo>
                  <a:pt x="71" y="258"/>
                </a:lnTo>
                <a:lnTo>
                  <a:pt x="71" y="258"/>
                </a:lnTo>
                <a:close/>
                <a:moveTo>
                  <a:pt x="67" y="218"/>
                </a:moveTo>
                <a:lnTo>
                  <a:pt x="67" y="218"/>
                </a:lnTo>
                <a:lnTo>
                  <a:pt x="67" y="219"/>
                </a:lnTo>
                <a:lnTo>
                  <a:pt x="67" y="219"/>
                </a:lnTo>
                <a:lnTo>
                  <a:pt x="68" y="219"/>
                </a:lnTo>
                <a:lnTo>
                  <a:pt x="68" y="219"/>
                </a:lnTo>
                <a:lnTo>
                  <a:pt x="95" y="219"/>
                </a:lnTo>
                <a:lnTo>
                  <a:pt x="95" y="219"/>
                </a:lnTo>
                <a:lnTo>
                  <a:pt x="97" y="219"/>
                </a:lnTo>
                <a:lnTo>
                  <a:pt x="97" y="219"/>
                </a:lnTo>
                <a:lnTo>
                  <a:pt x="95" y="211"/>
                </a:lnTo>
                <a:lnTo>
                  <a:pt x="95" y="211"/>
                </a:lnTo>
                <a:lnTo>
                  <a:pt x="95" y="209"/>
                </a:lnTo>
                <a:lnTo>
                  <a:pt x="95" y="209"/>
                </a:lnTo>
                <a:lnTo>
                  <a:pt x="94" y="208"/>
                </a:lnTo>
                <a:lnTo>
                  <a:pt x="94" y="208"/>
                </a:lnTo>
                <a:lnTo>
                  <a:pt x="95" y="208"/>
                </a:lnTo>
                <a:lnTo>
                  <a:pt x="95" y="208"/>
                </a:lnTo>
                <a:lnTo>
                  <a:pt x="97" y="206"/>
                </a:lnTo>
                <a:lnTo>
                  <a:pt x="97" y="206"/>
                </a:lnTo>
                <a:lnTo>
                  <a:pt x="67" y="206"/>
                </a:lnTo>
                <a:lnTo>
                  <a:pt x="67" y="206"/>
                </a:lnTo>
                <a:lnTo>
                  <a:pt x="67" y="208"/>
                </a:lnTo>
                <a:lnTo>
                  <a:pt x="67" y="208"/>
                </a:lnTo>
                <a:lnTo>
                  <a:pt x="67" y="209"/>
                </a:lnTo>
                <a:lnTo>
                  <a:pt x="67" y="209"/>
                </a:lnTo>
                <a:lnTo>
                  <a:pt x="68" y="215"/>
                </a:lnTo>
                <a:lnTo>
                  <a:pt x="68" y="215"/>
                </a:lnTo>
                <a:lnTo>
                  <a:pt x="68" y="216"/>
                </a:lnTo>
                <a:lnTo>
                  <a:pt x="67" y="218"/>
                </a:lnTo>
                <a:lnTo>
                  <a:pt x="67" y="218"/>
                </a:lnTo>
                <a:lnTo>
                  <a:pt x="67" y="218"/>
                </a:lnTo>
                <a:lnTo>
                  <a:pt x="67" y="218"/>
                </a:lnTo>
                <a:close/>
                <a:moveTo>
                  <a:pt x="134" y="162"/>
                </a:moveTo>
                <a:lnTo>
                  <a:pt x="134" y="162"/>
                </a:lnTo>
                <a:lnTo>
                  <a:pt x="134" y="161"/>
                </a:lnTo>
                <a:lnTo>
                  <a:pt x="134" y="161"/>
                </a:lnTo>
                <a:lnTo>
                  <a:pt x="137" y="161"/>
                </a:lnTo>
                <a:lnTo>
                  <a:pt x="138" y="162"/>
                </a:lnTo>
                <a:lnTo>
                  <a:pt x="138" y="162"/>
                </a:lnTo>
                <a:lnTo>
                  <a:pt x="137" y="165"/>
                </a:lnTo>
                <a:lnTo>
                  <a:pt x="137" y="165"/>
                </a:lnTo>
                <a:lnTo>
                  <a:pt x="135" y="167"/>
                </a:lnTo>
                <a:lnTo>
                  <a:pt x="134" y="165"/>
                </a:lnTo>
                <a:lnTo>
                  <a:pt x="134" y="165"/>
                </a:lnTo>
                <a:lnTo>
                  <a:pt x="131" y="162"/>
                </a:lnTo>
                <a:lnTo>
                  <a:pt x="131" y="162"/>
                </a:lnTo>
                <a:lnTo>
                  <a:pt x="125" y="154"/>
                </a:lnTo>
                <a:lnTo>
                  <a:pt x="125" y="154"/>
                </a:lnTo>
                <a:lnTo>
                  <a:pt x="121" y="150"/>
                </a:lnTo>
                <a:lnTo>
                  <a:pt x="121" y="150"/>
                </a:lnTo>
                <a:lnTo>
                  <a:pt x="121" y="148"/>
                </a:lnTo>
                <a:lnTo>
                  <a:pt x="121" y="148"/>
                </a:lnTo>
                <a:lnTo>
                  <a:pt x="120" y="150"/>
                </a:lnTo>
                <a:lnTo>
                  <a:pt x="120" y="150"/>
                </a:lnTo>
                <a:lnTo>
                  <a:pt x="120" y="150"/>
                </a:lnTo>
                <a:lnTo>
                  <a:pt x="120" y="150"/>
                </a:lnTo>
                <a:lnTo>
                  <a:pt x="120" y="152"/>
                </a:lnTo>
                <a:lnTo>
                  <a:pt x="120" y="154"/>
                </a:lnTo>
                <a:lnTo>
                  <a:pt x="120" y="154"/>
                </a:lnTo>
                <a:lnTo>
                  <a:pt x="125" y="164"/>
                </a:lnTo>
                <a:lnTo>
                  <a:pt x="125" y="164"/>
                </a:lnTo>
                <a:lnTo>
                  <a:pt x="127" y="165"/>
                </a:lnTo>
                <a:lnTo>
                  <a:pt x="128" y="167"/>
                </a:lnTo>
                <a:lnTo>
                  <a:pt x="128" y="167"/>
                </a:lnTo>
                <a:lnTo>
                  <a:pt x="130" y="168"/>
                </a:lnTo>
                <a:lnTo>
                  <a:pt x="130" y="168"/>
                </a:lnTo>
                <a:lnTo>
                  <a:pt x="130" y="168"/>
                </a:lnTo>
                <a:lnTo>
                  <a:pt x="130" y="168"/>
                </a:lnTo>
                <a:lnTo>
                  <a:pt x="154" y="162"/>
                </a:lnTo>
                <a:lnTo>
                  <a:pt x="154" y="162"/>
                </a:lnTo>
                <a:lnTo>
                  <a:pt x="149" y="161"/>
                </a:lnTo>
                <a:lnTo>
                  <a:pt x="149" y="161"/>
                </a:lnTo>
                <a:lnTo>
                  <a:pt x="148" y="160"/>
                </a:lnTo>
                <a:lnTo>
                  <a:pt x="148" y="160"/>
                </a:lnTo>
                <a:lnTo>
                  <a:pt x="147" y="158"/>
                </a:lnTo>
                <a:lnTo>
                  <a:pt x="147" y="158"/>
                </a:lnTo>
                <a:lnTo>
                  <a:pt x="145" y="157"/>
                </a:lnTo>
                <a:lnTo>
                  <a:pt x="145" y="157"/>
                </a:lnTo>
                <a:lnTo>
                  <a:pt x="138" y="148"/>
                </a:lnTo>
                <a:lnTo>
                  <a:pt x="138" y="148"/>
                </a:lnTo>
                <a:lnTo>
                  <a:pt x="134" y="145"/>
                </a:lnTo>
                <a:lnTo>
                  <a:pt x="134" y="145"/>
                </a:lnTo>
                <a:lnTo>
                  <a:pt x="134" y="144"/>
                </a:lnTo>
                <a:lnTo>
                  <a:pt x="134" y="144"/>
                </a:lnTo>
                <a:lnTo>
                  <a:pt x="132" y="144"/>
                </a:lnTo>
                <a:lnTo>
                  <a:pt x="132" y="144"/>
                </a:lnTo>
                <a:lnTo>
                  <a:pt x="132" y="144"/>
                </a:lnTo>
                <a:lnTo>
                  <a:pt x="131" y="142"/>
                </a:lnTo>
                <a:lnTo>
                  <a:pt x="131" y="142"/>
                </a:lnTo>
                <a:lnTo>
                  <a:pt x="131" y="142"/>
                </a:lnTo>
                <a:lnTo>
                  <a:pt x="131" y="142"/>
                </a:lnTo>
                <a:lnTo>
                  <a:pt x="130" y="144"/>
                </a:lnTo>
                <a:lnTo>
                  <a:pt x="130" y="144"/>
                </a:lnTo>
                <a:lnTo>
                  <a:pt x="131" y="147"/>
                </a:lnTo>
                <a:lnTo>
                  <a:pt x="131" y="147"/>
                </a:lnTo>
                <a:lnTo>
                  <a:pt x="134" y="152"/>
                </a:lnTo>
                <a:lnTo>
                  <a:pt x="134" y="152"/>
                </a:lnTo>
                <a:lnTo>
                  <a:pt x="138" y="158"/>
                </a:lnTo>
                <a:lnTo>
                  <a:pt x="138" y="158"/>
                </a:lnTo>
                <a:lnTo>
                  <a:pt x="141" y="160"/>
                </a:lnTo>
                <a:lnTo>
                  <a:pt x="142" y="161"/>
                </a:lnTo>
                <a:lnTo>
                  <a:pt x="142" y="161"/>
                </a:lnTo>
                <a:lnTo>
                  <a:pt x="144" y="162"/>
                </a:lnTo>
                <a:lnTo>
                  <a:pt x="144" y="164"/>
                </a:lnTo>
                <a:lnTo>
                  <a:pt x="144" y="164"/>
                </a:lnTo>
                <a:lnTo>
                  <a:pt x="144" y="165"/>
                </a:lnTo>
                <a:lnTo>
                  <a:pt x="141" y="165"/>
                </a:lnTo>
                <a:lnTo>
                  <a:pt x="141" y="165"/>
                </a:lnTo>
                <a:lnTo>
                  <a:pt x="141" y="164"/>
                </a:lnTo>
                <a:lnTo>
                  <a:pt x="141" y="164"/>
                </a:lnTo>
                <a:lnTo>
                  <a:pt x="135" y="157"/>
                </a:lnTo>
                <a:lnTo>
                  <a:pt x="135" y="157"/>
                </a:lnTo>
                <a:lnTo>
                  <a:pt x="128" y="147"/>
                </a:lnTo>
                <a:lnTo>
                  <a:pt x="128" y="147"/>
                </a:lnTo>
                <a:lnTo>
                  <a:pt x="128" y="145"/>
                </a:lnTo>
                <a:lnTo>
                  <a:pt x="128" y="145"/>
                </a:lnTo>
                <a:lnTo>
                  <a:pt x="127" y="145"/>
                </a:lnTo>
                <a:lnTo>
                  <a:pt x="127" y="145"/>
                </a:lnTo>
                <a:lnTo>
                  <a:pt x="124" y="147"/>
                </a:lnTo>
                <a:lnTo>
                  <a:pt x="124" y="147"/>
                </a:lnTo>
                <a:lnTo>
                  <a:pt x="125" y="148"/>
                </a:lnTo>
                <a:lnTo>
                  <a:pt x="125" y="148"/>
                </a:lnTo>
                <a:lnTo>
                  <a:pt x="125" y="150"/>
                </a:lnTo>
                <a:lnTo>
                  <a:pt x="125" y="151"/>
                </a:lnTo>
                <a:lnTo>
                  <a:pt x="125" y="151"/>
                </a:lnTo>
                <a:lnTo>
                  <a:pt x="132" y="161"/>
                </a:lnTo>
                <a:lnTo>
                  <a:pt x="132" y="161"/>
                </a:lnTo>
                <a:lnTo>
                  <a:pt x="134" y="162"/>
                </a:lnTo>
                <a:lnTo>
                  <a:pt x="134" y="162"/>
                </a:lnTo>
                <a:close/>
                <a:moveTo>
                  <a:pt x="114" y="269"/>
                </a:moveTo>
                <a:lnTo>
                  <a:pt x="114" y="269"/>
                </a:lnTo>
                <a:lnTo>
                  <a:pt x="117" y="269"/>
                </a:lnTo>
                <a:lnTo>
                  <a:pt x="117" y="269"/>
                </a:lnTo>
                <a:lnTo>
                  <a:pt x="128" y="266"/>
                </a:lnTo>
                <a:lnTo>
                  <a:pt x="128" y="266"/>
                </a:lnTo>
                <a:lnTo>
                  <a:pt x="130" y="266"/>
                </a:lnTo>
                <a:lnTo>
                  <a:pt x="131" y="268"/>
                </a:lnTo>
                <a:lnTo>
                  <a:pt x="131" y="268"/>
                </a:lnTo>
                <a:lnTo>
                  <a:pt x="142" y="266"/>
                </a:lnTo>
                <a:lnTo>
                  <a:pt x="142" y="266"/>
                </a:lnTo>
                <a:lnTo>
                  <a:pt x="142" y="258"/>
                </a:lnTo>
                <a:lnTo>
                  <a:pt x="141" y="249"/>
                </a:lnTo>
                <a:lnTo>
                  <a:pt x="141" y="249"/>
                </a:lnTo>
                <a:lnTo>
                  <a:pt x="141" y="249"/>
                </a:lnTo>
                <a:lnTo>
                  <a:pt x="141" y="249"/>
                </a:lnTo>
                <a:lnTo>
                  <a:pt x="132" y="253"/>
                </a:lnTo>
                <a:lnTo>
                  <a:pt x="132" y="253"/>
                </a:lnTo>
                <a:lnTo>
                  <a:pt x="132" y="253"/>
                </a:lnTo>
                <a:lnTo>
                  <a:pt x="132" y="253"/>
                </a:lnTo>
                <a:lnTo>
                  <a:pt x="128" y="253"/>
                </a:lnTo>
                <a:lnTo>
                  <a:pt x="128" y="253"/>
                </a:lnTo>
                <a:lnTo>
                  <a:pt x="127" y="255"/>
                </a:lnTo>
                <a:lnTo>
                  <a:pt x="127" y="255"/>
                </a:lnTo>
                <a:lnTo>
                  <a:pt x="124" y="258"/>
                </a:lnTo>
                <a:lnTo>
                  <a:pt x="124" y="258"/>
                </a:lnTo>
                <a:lnTo>
                  <a:pt x="115" y="265"/>
                </a:lnTo>
                <a:lnTo>
                  <a:pt x="115" y="265"/>
                </a:lnTo>
                <a:lnTo>
                  <a:pt x="114" y="266"/>
                </a:lnTo>
                <a:lnTo>
                  <a:pt x="114" y="266"/>
                </a:lnTo>
                <a:lnTo>
                  <a:pt x="114" y="269"/>
                </a:lnTo>
                <a:lnTo>
                  <a:pt x="114" y="269"/>
                </a:lnTo>
                <a:close/>
                <a:moveTo>
                  <a:pt x="64" y="253"/>
                </a:moveTo>
                <a:lnTo>
                  <a:pt x="64" y="253"/>
                </a:lnTo>
                <a:lnTo>
                  <a:pt x="90" y="252"/>
                </a:lnTo>
                <a:lnTo>
                  <a:pt x="90" y="252"/>
                </a:lnTo>
                <a:lnTo>
                  <a:pt x="91" y="242"/>
                </a:lnTo>
                <a:lnTo>
                  <a:pt x="91" y="242"/>
                </a:lnTo>
                <a:lnTo>
                  <a:pt x="77" y="242"/>
                </a:lnTo>
                <a:lnTo>
                  <a:pt x="64" y="242"/>
                </a:lnTo>
                <a:lnTo>
                  <a:pt x="64" y="242"/>
                </a:lnTo>
                <a:lnTo>
                  <a:pt x="64" y="253"/>
                </a:lnTo>
                <a:lnTo>
                  <a:pt x="64" y="253"/>
                </a:lnTo>
                <a:close/>
                <a:moveTo>
                  <a:pt x="132" y="214"/>
                </a:moveTo>
                <a:lnTo>
                  <a:pt x="132" y="214"/>
                </a:lnTo>
                <a:lnTo>
                  <a:pt x="132" y="214"/>
                </a:lnTo>
                <a:lnTo>
                  <a:pt x="132" y="214"/>
                </a:lnTo>
                <a:lnTo>
                  <a:pt x="131" y="214"/>
                </a:lnTo>
                <a:lnTo>
                  <a:pt x="131" y="214"/>
                </a:lnTo>
                <a:lnTo>
                  <a:pt x="130" y="212"/>
                </a:lnTo>
                <a:lnTo>
                  <a:pt x="130" y="212"/>
                </a:lnTo>
                <a:lnTo>
                  <a:pt x="131" y="211"/>
                </a:lnTo>
                <a:lnTo>
                  <a:pt x="131" y="211"/>
                </a:lnTo>
                <a:lnTo>
                  <a:pt x="131" y="209"/>
                </a:lnTo>
                <a:lnTo>
                  <a:pt x="131" y="209"/>
                </a:lnTo>
                <a:lnTo>
                  <a:pt x="131" y="205"/>
                </a:lnTo>
                <a:lnTo>
                  <a:pt x="131" y="205"/>
                </a:lnTo>
                <a:lnTo>
                  <a:pt x="130" y="204"/>
                </a:lnTo>
                <a:lnTo>
                  <a:pt x="130" y="204"/>
                </a:lnTo>
                <a:lnTo>
                  <a:pt x="120" y="205"/>
                </a:lnTo>
                <a:lnTo>
                  <a:pt x="120" y="205"/>
                </a:lnTo>
                <a:lnTo>
                  <a:pt x="110" y="206"/>
                </a:lnTo>
                <a:lnTo>
                  <a:pt x="110" y="206"/>
                </a:lnTo>
                <a:lnTo>
                  <a:pt x="101" y="206"/>
                </a:lnTo>
                <a:lnTo>
                  <a:pt x="101" y="206"/>
                </a:lnTo>
                <a:lnTo>
                  <a:pt x="101" y="209"/>
                </a:lnTo>
                <a:lnTo>
                  <a:pt x="101" y="209"/>
                </a:lnTo>
                <a:lnTo>
                  <a:pt x="100" y="218"/>
                </a:lnTo>
                <a:lnTo>
                  <a:pt x="100" y="218"/>
                </a:lnTo>
                <a:lnTo>
                  <a:pt x="100" y="219"/>
                </a:lnTo>
                <a:lnTo>
                  <a:pt x="100" y="219"/>
                </a:lnTo>
                <a:lnTo>
                  <a:pt x="101" y="219"/>
                </a:lnTo>
                <a:lnTo>
                  <a:pt x="101" y="219"/>
                </a:lnTo>
                <a:lnTo>
                  <a:pt x="113" y="211"/>
                </a:lnTo>
                <a:lnTo>
                  <a:pt x="113" y="211"/>
                </a:lnTo>
                <a:lnTo>
                  <a:pt x="114" y="209"/>
                </a:lnTo>
                <a:lnTo>
                  <a:pt x="114" y="209"/>
                </a:lnTo>
                <a:lnTo>
                  <a:pt x="115" y="211"/>
                </a:lnTo>
                <a:lnTo>
                  <a:pt x="115" y="212"/>
                </a:lnTo>
                <a:lnTo>
                  <a:pt x="115" y="212"/>
                </a:lnTo>
                <a:lnTo>
                  <a:pt x="115" y="214"/>
                </a:lnTo>
                <a:lnTo>
                  <a:pt x="114" y="215"/>
                </a:lnTo>
                <a:lnTo>
                  <a:pt x="114" y="215"/>
                </a:lnTo>
                <a:lnTo>
                  <a:pt x="107" y="218"/>
                </a:lnTo>
                <a:lnTo>
                  <a:pt x="107" y="218"/>
                </a:lnTo>
                <a:lnTo>
                  <a:pt x="107" y="218"/>
                </a:lnTo>
                <a:lnTo>
                  <a:pt x="107" y="218"/>
                </a:lnTo>
                <a:lnTo>
                  <a:pt x="107" y="218"/>
                </a:lnTo>
                <a:lnTo>
                  <a:pt x="107" y="218"/>
                </a:lnTo>
                <a:lnTo>
                  <a:pt x="114" y="218"/>
                </a:lnTo>
                <a:lnTo>
                  <a:pt x="114" y="218"/>
                </a:lnTo>
                <a:lnTo>
                  <a:pt x="121" y="215"/>
                </a:lnTo>
                <a:lnTo>
                  <a:pt x="121" y="215"/>
                </a:lnTo>
                <a:lnTo>
                  <a:pt x="124" y="215"/>
                </a:lnTo>
                <a:lnTo>
                  <a:pt x="124" y="215"/>
                </a:lnTo>
                <a:lnTo>
                  <a:pt x="125" y="215"/>
                </a:lnTo>
                <a:lnTo>
                  <a:pt x="125" y="215"/>
                </a:lnTo>
                <a:lnTo>
                  <a:pt x="127" y="215"/>
                </a:lnTo>
                <a:lnTo>
                  <a:pt x="127" y="215"/>
                </a:lnTo>
                <a:lnTo>
                  <a:pt x="132" y="214"/>
                </a:lnTo>
                <a:lnTo>
                  <a:pt x="132" y="214"/>
                </a:lnTo>
                <a:close/>
                <a:moveTo>
                  <a:pt x="53" y="223"/>
                </a:moveTo>
                <a:lnTo>
                  <a:pt x="53" y="223"/>
                </a:lnTo>
                <a:lnTo>
                  <a:pt x="53" y="225"/>
                </a:lnTo>
                <a:lnTo>
                  <a:pt x="53" y="225"/>
                </a:lnTo>
                <a:lnTo>
                  <a:pt x="53" y="231"/>
                </a:lnTo>
                <a:lnTo>
                  <a:pt x="53" y="231"/>
                </a:lnTo>
                <a:lnTo>
                  <a:pt x="53" y="233"/>
                </a:lnTo>
                <a:lnTo>
                  <a:pt x="53" y="236"/>
                </a:lnTo>
                <a:lnTo>
                  <a:pt x="53" y="236"/>
                </a:lnTo>
                <a:lnTo>
                  <a:pt x="77" y="235"/>
                </a:lnTo>
                <a:lnTo>
                  <a:pt x="77" y="235"/>
                </a:lnTo>
                <a:lnTo>
                  <a:pt x="76" y="228"/>
                </a:lnTo>
                <a:lnTo>
                  <a:pt x="76" y="228"/>
                </a:lnTo>
                <a:lnTo>
                  <a:pt x="76" y="228"/>
                </a:lnTo>
                <a:lnTo>
                  <a:pt x="76" y="228"/>
                </a:lnTo>
                <a:lnTo>
                  <a:pt x="74" y="226"/>
                </a:lnTo>
                <a:lnTo>
                  <a:pt x="74" y="226"/>
                </a:lnTo>
                <a:lnTo>
                  <a:pt x="74" y="223"/>
                </a:lnTo>
                <a:lnTo>
                  <a:pt x="74" y="223"/>
                </a:lnTo>
                <a:lnTo>
                  <a:pt x="53" y="223"/>
                </a:lnTo>
                <a:lnTo>
                  <a:pt x="53" y="223"/>
                </a:lnTo>
                <a:close/>
                <a:moveTo>
                  <a:pt x="61" y="219"/>
                </a:moveTo>
                <a:lnTo>
                  <a:pt x="61" y="219"/>
                </a:lnTo>
                <a:lnTo>
                  <a:pt x="63" y="218"/>
                </a:lnTo>
                <a:lnTo>
                  <a:pt x="63" y="218"/>
                </a:lnTo>
                <a:lnTo>
                  <a:pt x="61" y="208"/>
                </a:lnTo>
                <a:lnTo>
                  <a:pt x="61" y="208"/>
                </a:lnTo>
                <a:lnTo>
                  <a:pt x="61" y="206"/>
                </a:lnTo>
                <a:lnTo>
                  <a:pt x="60" y="206"/>
                </a:lnTo>
                <a:lnTo>
                  <a:pt x="60" y="206"/>
                </a:lnTo>
                <a:lnTo>
                  <a:pt x="46" y="206"/>
                </a:lnTo>
                <a:lnTo>
                  <a:pt x="46" y="206"/>
                </a:lnTo>
                <a:lnTo>
                  <a:pt x="37" y="205"/>
                </a:lnTo>
                <a:lnTo>
                  <a:pt x="37" y="205"/>
                </a:lnTo>
                <a:lnTo>
                  <a:pt x="36" y="205"/>
                </a:lnTo>
                <a:lnTo>
                  <a:pt x="36" y="205"/>
                </a:lnTo>
                <a:lnTo>
                  <a:pt x="37" y="211"/>
                </a:lnTo>
                <a:lnTo>
                  <a:pt x="39" y="216"/>
                </a:lnTo>
                <a:lnTo>
                  <a:pt x="39" y="216"/>
                </a:lnTo>
                <a:lnTo>
                  <a:pt x="61" y="219"/>
                </a:lnTo>
                <a:lnTo>
                  <a:pt x="61" y="219"/>
                </a:lnTo>
                <a:close/>
                <a:moveTo>
                  <a:pt x="54" y="317"/>
                </a:moveTo>
                <a:lnTo>
                  <a:pt x="54" y="317"/>
                </a:lnTo>
                <a:lnTo>
                  <a:pt x="56" y="304"/>
                </a:lnTo>
                <a:lnTo>
                  <a:pt x="56" y="304"/>
                </a:lnTo>
                <a:lnTo>
                  <a:pt x="54" y="304"/>
                </a:lnTo>
                <a:lnTo>
                  <a:pt x="54" y="304"/>
                </a:lnTo>
                <a:lnTo>
                  <a:pt x="49" y="304"/>
                </a:lnTo>
                <a:lnTo>
                  <a:pt x="49" y="304"/>
                </a:lnTo>
                <a:lnTo>
                  <a:pt x="39" y="304"/>
                </a:lnTo>
                <a:lnTo>
                  <a:pt x="39" y="304"/>
                </a:lnTo>
                <a:lnTo>
                  <a:pt x="37" y="304"/>
                </a:lnTo>
                <a:lnTo>
                  <a:pt x="37" y="304"/>
                </a:lnTo>
                <a:lnTo>
                  <a:pt x="34" y="307"/>
                </a:lnTo>
                <a:lnTo>
                  <a:pt x="34" y="307"/>
                </a:lnTo>
                <a:lnTo>
                  <a:pt x="34" y="310"/>
                </a:lnTo>
                <a:lnTo>
                  <a:pt x="34" y="310"/>
                </a:lnTo>
                <a:lnTo>
                  <a:pt x="34" y="316"/>
                </a:lnTo>
                <a:lnTo>
                  <a:pt x="34" y="316"/>
                </a:lnTo>
                <a:lnTo>
                  <a:pt x="40" y="317"/>
                </a:lnTo>
                <a:lnTo>
                  <a:pt x="40" y="317"/>
                </a:lnTo>
                <a:lnTo>
                  <a:pt x="51" y="317"/>
                </a:lnTo>
                <a:lnTo>
                  <a:pt x="51" y="317"/>
                </a:lnTo>
                <a:lnTo>
                  <a:pt x="54" y="317"/>
                </a:lnTo>
                <a:lnTo>
                  <a:pt x="54" y="317"/>
                </a:lnTo>
                <a:close/>
                <a:moveTo>
                  <a:pt x="36" y="249"/>
                </a:moveTo>
                <a:lnTo>
                  <a:pt x="36" y="249"/>
                </a:lnTo>
                <a:lnTo>
                  <a:pt x="39" y="250"/>
                </a:lnTo>
                <a:lnTo>
                  <a:pt x="39" y="250"/>
                </a:lnTo>
                <a:lnTo>
                  <a:pt x="54" y="253"/>
                </a:lnTo>
                <a:lnTo>
                  <a:pt x="54" y="253"/>
                </a:lnTo>
                <a:lnTo>
                  <a:pt x="57" y="253"/>
                </a:lnTo>
                <a:lnTo>
                  <a:pt x="57" y="253"/>
                </a:lnTo>
                <a:lnTo>
                  <a:pt x="59" y="241"/>
                </a:lnTo>
                <a:lnTo>
                  <a:pt x="59" y="241"/>
                </a:lnTo>
                <a:lnTo>
                  <a:pt x="59" y="241"/>
                </a:lnTo>
                <a:lnTo>
                  <a:pt x="59" y="241"/>
                </a:lnTo>
                <a:lnTo>
                  <a:pt x="43" y="239"/>
                </a:lnTo>
                <a:lnTo>
                  <a:pt x="43" y="239"/>
                </a:lnTo>
                <a:lnTo>
                  <a:pt x="40" y="239"/>
                </a:lnTo>
                <a:lnTo>
                  <a:pt x="40" y="239"/>
                </a:lnTo>
                <a:lnTo>
                  <a:pt x="40" y="242"/>
                </a:lnTo>
                <a:lnTo>
                  <a:pt x="37" y="243"/>
                </a:lnTo>
                <a:lnTo>
                  <a:pt x="37" y="243"/>
                </a:lnTo>
                <a:lnTo>
                  <a:pt x="37" y="245"/>
                </a:lnTo>
                <a:lnTo>
                  <a:pt x="37" y="245"/>
                </a:lnTo>
                <a:lnTo>
                  <a:pt x="36" y="249"/>
                </a:lnTo>
                <a:lnTo>
                  <a:pt x="36" y="249"/>
                </a:lnTo>
                <a:close/>
                <a:moveTo>
                  <a:pt x="39" y="336"/>
                </a:moveTo>
                <a:lnTo>
                  <a:pt x="39" y="336"/>
                </a:lnTo>
                <a:lnTo>
                  <a:pt x="36" y="339"/>
                </a:lnTo>
                <a:lnTo>
                  <a:pt x="36" y="339"/>
                </a:lnTo>
                <a:lnTo>
                  <a:pt x="36" y="341"/>
                </a:lnTo>
                <a:lnTo>
                  <a:pt x="36" y="341"/>
                </a:lnTo>
                <a:lnTo>
                  <a:pt x="36" y="344"/>
                </a:lnTo>
                <a:lnTo>
                  <a:pt x="36" y="344"/>
                </a:lnTo>
                <a:lnTo>
                  <a:pt x="36" y="346"/>
                </a:lnTo>
                <a:lnTo>
                  <a:pt x="36" y="346"/>
                </a:lnTo>
                <a:lnTo>
                  <a:pt x="36" y="347"/>
                </a:lnTo>
                <a:lnTo>
                  <a:pt x="36" y="347"/>
                </a:lnTo>
                <a:lnTo>
                  <a:pt x="43" y="347"/>
                </a:lnTo>
                <a:lnTo>
                  <a:pt x="43" y="347"/>
                </a:lnTo>
                <a:lnTo>
                  <a:pt x="43" y="346"/>
                </a:lnTo>
                <a:lnTo>
                  <a:pt x="44" y="346"/>
                </a:lnTo>
                <a:lnTo>
                  <a:pt x="44" y="346"/>
                </a:lnTo>
                <a:lnTo>
                  <a:pt x="44" y="346"/>
                </a:lnTo>
                <a:lnTo>
                  <a:pt x="46" y="347"/>
                </a:lnTo>
                <a:lnTo>
                  <a:pt x="46" y="347"/>
                </a:lnTo>
                <a:lnTo>
                  <a:pt x="53" y="347"/>
                </a:lnTo>
                <a:lnTo>
                  <a:pt x="53" y="347"/>
                </a:lnTo>
                <a:lnTo>
                  <a:pt x="54" y="341"/>
                </a:lnTo>
                <a:lnTo>
                  <a:pt x="54" y="336"/>
                </a:lnTo>
                <a:lnTo>
                  <a:pt x="54" y="336"/>
                </a:lnTo>
                <a:lnTo>
                  <a:pt x="50" y="336"/>
                </a:lnTo>
                <a:lnTo>
                  <a:pt x="50" y="336"/>
                </a:lnTo>
                <a:lnTo>
                  <a:pt x="44" y="336"/>
                </a:lnTo>
                <a:lnTo>
                  <a:pt x="44" y="336"/>
                </a:lnTo>
                <a:lnTo>
                  <a:pt x="39" y="336"/>
                </a:lnTo>
                <a:lnTo>
                  <a:pt x="39" y="336"/>
                </a:lnTo>
                <a:close/>
                <a:moveTo>
                  <a:pt x="56" y="378"/>
                </a:moveTo>
                <a:lnTo>
                  <a:pt x="56" y="378"/>
                </a:lnTo>
                <a:lnTo>
                  <a:pt x="53" y="366"/>
                </a:lnTo>
                <a:lnTo>
                  <a:pt x="53" y="366"/>
                </a:lnTo>
                <a:lnTo>
                  <a:pt x="39" y="366"/>
                </a:lnTo>
                <a:lnTo>
                  <a:pt x="39" y="366"/>
                </a:lnTo>
                <a:lnTo>
                  <a:pt x="37" y="367"/>
                </a:lnTo>
                <a:lnTo>
                  <a:pt x="37" y="367"/>
                </a:lnTo>
                <a:lnTo>
                  <a:pt x="36" y="368"/>
                </a:lnTo>
                <a:lnTo>
                  <a:pt x="36" y="370"/>
                </a:lnTo>
                <a:lnTo>
                  <a:pt x="36" y="370"/>
                </a:lnTo>
                <a:lnTo>
                  <a:pt x="36" y="373"/>
                </a:lnTo>
                <a:lnTo>
                  <a:pt x="36" y="373"/>
                </a:lnTo>
                <a:lnTo>
                  <a:pt x="36" y="374"/>
                </a:lnTo>
                <a:lnTo>
                  <a:pt x="36" y="374"/>
                </a:lnTo>
                <a:lnTo>
                  <a:pt x="46" y="377"/>
                </a:lnTo>
                <a:lnTo>
                  <a:pt x="56" y="378"/>
                </a:lnTo>
                <a:lnTo>
                  <a:pt x="56" y="378"/>
                </a:lnTo>
                <a:close/>
                <a:moveTo>
                  <a:pt x="83" y="235"/>
                </a:moveTo>
                <a:lnTo>
                  <a:pt x="83" y="235"/>
                </a:lnTo>
                <a:lnTo>
                  <a:pt x="84" y="235"/>
                </a:lnTo>
                <a:lnTo>
                  <a:pt x="84" y="235"/>
                </a:lnTo>
                <a:lnTo>
                  <a:pt x="98" y="233"/>
                </a:lnTo>
                <a:lnTo>
                  <a:pt x="98" y="233"/>
                </a:lnTo>
                <a:lnTo>
                  <a:pt x="100" y="232"/>
                </a:lnTo>
                <a:lnTo>
                  <a:pt x="100" y="232"/>
                </a:lnTo>
                <a:lnTo>
                  <a:pt x="113" y="223"/>
                </a:lnTo>
                <a:lnTo>
                  <a:pt x="113" y="223"/>
                </a:lnTo>
                <a:lnTo>
                  <a:pt x="113" y="222"/>
                </a:lnTo>
                <a:lnTo>
                  <a:pt x="113" y="222"/>
                </a:lnTo>
                <a:lnTo>
                  <a:pt x="111" y="222"/>
                </a:lnTo>
                <a:lnTo>
                  <a:pt x="111" y="222"/>
                </a:lnTo>
                <a:lnTo>
                  <a:pt x="107" y="223"/>
                </a:lnTo>
                <a:lnTo>
                  <a:pt x="107" y="223"/>
                </a:lnTo>
                <a:lnTo>
                  <a:pt x="97" y="226"/>
                </a:lnTo>
                <a:lnTo>
                  <a:pt x="97" y="226"/>
                </a:lnTo>
                <a:lnTo>
                  <a:pt x="95" y="228"/>
                </a:lnTo>
                <a:lnTo>
                  <a:pt x="95" y="228"/>
                </a:lnTo>
                <a:lnTo>
                  <a:pt x="94" y="226"/>
                </a:lnTo>
                <a:lnTo>
                  <a:pt x="94" y="225"/>
                </a:lnTo>
                <a:lnTo>
                  <a:pt x="94" y="225"/>
                </a:lnTo>
                <a:lnTo>
                  <a:pt x="95" y="223"/>
                </a:lnTo>
                <a:lnTo>
                  <a:pt x="95" y="223"/>
                </a:lnTo>
                <a:lnTo>
                  <a:pt x="81" y="223"/>
                </a:lnTo>
                <a:lnTo>
                  <a:pt x="81" y="223"/>
                </a:lnTo>
                <a:lnTo>
                  <a:pt x="83" y="226"/>
                </a:lnTo>
                <a:lnTo>
                  <a:pt x="83" y="226"/>
                </a:lnTo>
                <a:lnTo>
                  <a:pt x="83" y="229"/>
                </a:lnTo>
                <a:lnTo>
                  <a:pt x="83" y="229"/>
                </a:lnTo>
                <a:lnTo>
                  <a:pt x="83" y="235"/>
                </a:lnTo>
                <a:lnTo>
                  <a:pt x="83" y="235"/>
                </a:lnTo>
                <a:close/>
                <a:moveTo>
                  <a:pt x="140" y="214"/>
                </a:moveTo>
                <a:lnTo>
                  <a:pt x="140" y="214"/>
                </a:lnTo>
                <a:lnTo>
                  <a:pt x="137" y="215"/>
                </a:lnTo>
                <a:lnTo>
                  <a:pt x="137" y="215"/>
                </a:lnTo>
                <a:lnTo>
                  <a:pt x="124" y="219"/>
                </a:lnTo>
                <a:lnTo>
                  <a:pt x="124" y="219"/>
                </a:lnTo>
                <a:lnTo>
                  <a:pt x="121" y="219"/>
                </a:lnTo>
                <a:lnTo>
                  <a:pt x="121" y="219"/>
                </a:lnTo>
                <a:lnTo>
                  <a:pt x="117" y="223"/>
                </a:lnTo>
                <a:lnTo>
                  <a:pt x="117" y="223"/>
                </a:lnTo>
                <a:lnTo>
                  <a:pt x="115" y="225"/>
                </a:lnTo>
                <a:lnTo>
                  <a:pt x="115" y="225"/>
                </a:lnTo>
                <a:lnTo>
                  <a:pt x="117" y="228"/>
                </a:lnTo>
                <a:lnTo>
                  <a:pt x="117" y="228"/>
                </a:lnTo>
                <a:lnTo>
                  <a:pt x="118" y="228"/>
                </a:lnTo>
                <a:lnTo>
                  <a:pt x="118" y="228"/>
                </a:lnTo>
                <a:lnTo>
                  <a:pt x="125" y="225"/>
                </a:lnTo>
                <a:lnTo>
                  <a:pt x="125" y="225"/>
                </a:lnTo>
                <a:lnTo>
                  <a:pt x="128" y="223"/>
                </a:lnTo>
                <a:lnTo>
                  <a:pt x="128" y="223"/>
                </a:lnTo>
                <a:lnTo>
                  <a:pt x="130" y="225"/>
                </a:lnTo>
                <a:lnTo>
                  <a:pt x="130" y="225"/>
                </a:lnTo>
                <a:lnTo>
                  <a:pt x="130" y="226"/>
                </a:lnTo>
                <a:lnTo>
                  <a:pt x="130" y="226"/>
                </a:lnTo>
                <a:lnTo>
                  <a:pt x="128" y="228"/>
                </a:lnTo>
                <a:lnTo>
                  <a:pt x="128" y="228"/>
                </a:lnTo>
                <a:lnTo>
                  <a:pt x="127" y="229"/>
                </a:lnTo>
                <a:lnTo>
                  <a:pt x="127" y="229"/>
                </a:lnTo>
                <a:lnTo>
                  <a:pt x="140" y="228"/>
                </a:lnTo>
                <a:lnTo>
                  <a:pt x="140" y="228"/>
                </a:lnTo>
                <a:lnTo>
                  <a:pt x="140" y="214"/>
                </a:lnTo>
                <a:lnTo>
                  <a:pt x="140" y="214"/>
                </a:lnTo>
                <a:close/>
                <a:moveTo>
                  <a:pt x="41" y="286"/>
                </a:moveTo>
                <a:lnTo>
                  <a:pt x="41" y="286"/>
                </a:lnTo>
                <a:lnTo>
                  <a:pt x="56" y="287"/>
                </a:lnTo>
                <a:lnTo>
                  <a:pt x="56" y="287"/>
                </a:lnTo>
                <a:lnTo>
                  <a:pt x="56" y="285"/>
                </a:lnTo>
                <a:lnTo>
                  <a:pt x="56" y="285"/>
                </a:lnTo>
                <a:lnTo>
                  <a:pt x="56" y="277"/>
                </a:lnTo>
                <a:lnTo>
                  <a:pt x="56" y="277"/>
                </a:lnTo>
                <a:lnTo>
                  <a:pt x="56" y="276"/>
                </a:lnTo>
                <a:lnTo>
                  <a:pt x="54" y="276"/>
                </a:lnTo>
                <a:lnTo>
                  <a:pt x="54" y="276"/>
                </a:lnTo>
                <a:lnTo>
                  <a:pt x="40" y="275"/>
                </a:lnTo>
                <a:lnTo>
                  <a:pt x="40" y="275"/>
                </a:lnTo>
                <a:lnTo>
                  <a:pt x="37" y="275"/>
                </a:lnTo>
                <a:lnTo>
                  <a:pt x="37" y="275"/>
                </a:lnTo>
                <a:lnTo>
                  <a:pt x="37" y="282"/>
                </a:lnTo>
                <a:lnTo>
                  <a:pt x="37" y="282"/>
                </a:lnTo>
                <a:lnTo>
                  <a:pt x="39" y="282"/>
                </a:lnTo>
                <a:lnTo>
                  <a:pt x="39" y="282"/>
                </a:lnTo>
                <a:lnTo>
                  <a:pt x="40" y="282"/>
                </a:lnTo>
                <a:lnTo>
                  <a:pt x="40" y="282"/>
                </a:lnTo>
                <a:lnTo>
                  <a:pt x="43" y="283"/>
                </a:lnTo>
                <a:lnTo>
                  <a:pt x="41" y="285"/>
                </a:lnTo>
                <a:lnTo>
                  <a:pt x="41" y="285"/>
                </a:lnTo>
                <a:lnTo>
                  <a:pt x="41" y="286"/>
                </a:lnTo>
                <a:lnTo>
                  <a:pt x="41" y="286"/>
                </a:lnTo>
                <a:close/>
                <a:moveTo>
                  <a:pt x="135" y="350"/>
                </a:moveTo>
                <a:lnTo>
                  <a:pt x="135" y="350"/>
                </a:lnTo>
                <a:lnTo>
                  <a:pt x="128" y="350"/>
                </a:lnTo>
                <a:lnTo>
                  <a:pt x="128" y="350"/>
                </a:lnTo>
                <a:lnTo>
                  <a:pt x="128" y="353"/>
                </a:lnTo>
                <a:lnTo>
                  <a:pt x="128" y="353"/>
                </a:lnTo>
                <a:lnTo>
                  <a:pt x="130" y="354"/>
                </a:lnTo>
                <a:lnTo>
                  <a:pt x="131" y="357"/>
                </a:lnTo>
                <a:lnTo>
                  <a:pt x="131" y="357"/>
                </a:lnTo>
                <a:lnTo>
                  <a:pt x="131" y="357"/>
                </a:lnTo>
                <a:lnTo>
                  <a:pt x="131" y="357"/>
                </a:lnTo>
                <a:lnTo>
                  <a:pt x="130" y="360"/>
                </a:lnTo>
                <a:lnTo>
                  <a:pt x="130" y="360"/>
                </a:lnTo>
                <a:lnTo>
                  <a:pt x="130" y="361"/>
                </a:lnTo>
                <a:lnTo>
                  <a:pt x="130" y="361"/>
                </a:lnTo>
                <a:lnTo>
                  <a:pt x="130" y="364"/>
                </a:lnTo>
                <a:lnTo>
                  <a:pt x="130" y="364"/>
                </a:lnTo>
                <a:lnTo>
                  <a:pt x="135" y="364"/>
                </a:lnTo>
                <a:lnTo>
                  <a:pt x="135" y="364"/>
                </a:lnTo>
                <a:lnTo>
                  <a:pt x="140" y="363"/>
                </a:lnTo>
                <a:lnTo>
                  <a:pt x="144" y="361"/>
                </a:lnTo>
                <a:lnTo>
                  <a:pt x="144" y="361"/>
                </a:lnTo>
                <a:lnTo>
                  <a:pt x="145" y="360"/>
                </a:lnTo>
                <a:lnTo>
                  <a:pt x="145" y="360"/>
                </a:lnTo>
                <a:lnTo>
                  <a:pt x="144" y="349"/>
                </a:lnTo>
                <a:lnTo>
                  <a:pt x="144" y="349"/>
                </a:lnTo>
                <a:lnTo>
                  <a:pt x="144" y="349"/>
                </a:lnTo>
                <a:lnTo>
                  <a:pt x="144" y="349"/>
                </a:lnTo>
                <a:lnTo>
                  <a:pt x="140" y="350"/>
                </a:lnTo>
                <a:lnTo>
                  <a:pt x="140" y="350"/>
                </a:lnTo>
                <a:lnTo>
                  <a:pt x="140" y="351"/>
                </a:lnTo>
                <a:lnTo>
                  <a:pt x="138" y="353"/>
                </a:lnTo>
                <a:lnTo>
                  <a:pt x="138" y="353"/>
                </a:lnTo>
                <a:lnTo>
                  <a:pt x="137" y="353"/>
                </a:lnTo>
                <a:lnTo>
                  <a:pt x="135" y="350"/>
                </a:lnTo>
                <a:lnTo>
                  <a:pt x="135" y="350"/>
                </a:lnTo>
                <a:close/>
                <a:moveTo>
                  <a:pt x="61" y="289"/>
                </a:moveTo>
                <a:lnTo>
                  <a:pt x="61" y="289"/>
                </a:lnTo>
                <a:lnTo>
                  <a:pt x="63" y="289"/>
                </a:lnTo>
                <a:lnTo>
                  <a:pt x="63" y="289"/>
                </a:lnTo>
                <a:lnTo>
                  <a:pt x="66" y="287"/>
                </a:lnTo>
                <a:lnTo>
                  <a:pt x="66" y="287"/>
                </a:lnTo>
                <a:lnTo>
                  <a:pt x="70" y="286"/>
                </a:lnTo>
                <a:lnTo>
                  <a:pt x="70" y="286"/>
                </a:lnTo>
                <a:lnTo>
                  <a:pt x="73" y="285"/>
                </a:lnTo>
                <a:lnTo>
                  <a:pt x="73" y="285"/>
                </a:lnTo>
                <a:lnTo>
                  <a:pt x="77" y="282"/>
                </a:lnTo>
                <a:lnTo>
                  <a:pt x="83" y="280"/>
                </a:lnTo>
                <a:lnTo>
                  <a:pt x="83" y="280"/>
                </a:lnTo>
                <a:lnTo>
                  <a:pt x="86" y="280"/>
                </a:lnTo>
                <a:lnTo>
                  <a:pt x="86" y="280"/>
                </a:lnTo>
                <a:lnTo>
                  <a:pt x="86" y="279"/>
                </a:lnTo>
                <a:lnTo>
                  <a:pt x="86" y="279"/>
                </a:lnTo>
                <a:lnTo>
                  <a:pt x="86" y="277"/>
                </a:lnTo>
                <a:lnTo>
                  <a:pt x="84" y="277"/>
                </a:lnTo>
                <a:lnTo>
                  <a:pt x="84" y="277"/>
                </a:lnTo>
                <a:lnTo>
                  <a:pt x="78" y="277"/>
                </a:lnTo>
                <a:lnTo>
                  <a:pt x="78" y="277"/>
                </a:lnTo>
                <a:lnTo>
                  <a:pt x="76" y="277"/>
                </a:lnTo>
                <a:lnTo>
                  <a:pt x="76" y="277"/>
                </a:lnTo>
                <a:lnTo>
                  <a:pt x="74" y="277"/>
                </a:lnTo>
                <a:lnTo>
                  <a:pt x="74" y="277"/>
                </a:lnTo>
                <a:lnTo>
                  <a:pt x="73" y="277"/>
                </a:lnTo>
                <a:lnTo>
                  <a:pt x="73" y="277"/>
                </a:lnTo>
                <a:lnTo>
                  <a:pt x="61" y="276"/>
                </a:lnTo>
                <a:lnTo>
                  <a:pt x="61" y="276"/>
                </a:lnTo>
                <a:lnTo>
                  <a:pt x="60" y="276"/>
                </a:lnTo>
                <a:lnTo>
                  <a:pt x="60" y="276"/>
                </a:lnTo>
                <a:lnTo>
                  <a:pt x="60" y="276"/>
                </a:lnTo>
                <a:lnTo>
                  <a:pt x="60" y="276"/>
                </a:lnTo>
                <a:lnTo>
                  <a:pt x="61" y="283"/>
                </a:lnTo>
                <a:lnTo>
                  <a:pt x="61" y="283"/>
                </a:lnTo>
                <a:lnTo>
                  <a:pt x="61" y="285"/>
                </a:lnTo>
                <a:lnTo>
                  <a:pt x="61" y="285"/>
                </a:lnTo>
                <a:lnTo>
                  <a:pt x="61" y="286"/>
                </a:lnTo>
                <a:lnTo>
                  <a:pt x="61" y="286"/>
                </a:lnTo>
                <a:lnTo>
                  <a:pt x="61" y="289"/>
                </a:lnTo>
                <a:lnTo>
                  <a:pt x="61" y="289"/>
                </a:lnTo>
                <a:close/>
                <a:moveTo>
                  <a:pt x="124" y="241"/>
                </a:moveTo>
                <a:lnTo>
                  <a:pt x="124" y="241"/>
                </a:lnTo>
                <a:lnTo>
                  <a:pt x="124" y="241"/>
                </a:lnTo>
                <a:lnTo>
                  <a:pt x="124" y="241"/>
                </a:lnTo>
                <a:lnTo>
                  <a:pt x="124" y="241"/>
                </a:lnTo>
                <a:lnTo>
                  <a:pt x="124" y="241"/>
                </a:lnTo>
                <a:lnTo>
                  <a:pt x="111" y="245"/>
                </a:lnTo>
                <a:lnTo>
                  <a:pt x="111" y="245"/>
                </a:lnTo>
                <a:lnTo>
                  <a:pt x="105" y="246"/>
                </a:lnTo>
                <a:lnTo>
                  <a:pt x="105" y="246"/>
                </a:lnTo>
                <a:lnTo>
                  <a:pt x="104" y="246"/>
                </a:lnTo>
                <a:lnTo>
                  <a:pt x="104" y="246"/>
                </a:lnTo>
                <a:lnTo>
                  <a:pt x="103" y="245"/>
                </a:lnTo>
                <a:lnTo>
                  <a:pt x="103" y="243"/>
                </a:lnTo>
                <a:lnTo>
                  <a:pt x="103" y="243"/>
                </a:lnTo>
                <a:lnTo>
                  <a:pt x="104" y="242"/>
                </a:lnTo>
                <a:lnTo>
                  <a:pt x="104" y="242"/>
                </a:lnTo>
                <a:lnTo>
                  <a:pt x="108" y="239"/>
                </a:lnTo>
                <a:lnTo>
                  <a:pt x="108" y="239"/>
                </a:lnTo>
                <a:lnTo>
                  <a:pt x="108" y="239"/>
                </a:lnTo>
                <a:lnTo>
                  <a:pt x="108" y="239"/>
                </a:lnTo>
                <a:lnTo>
                  <a:pt x="97" y="241"/>
                </a:lnTo>
                <a:lnTo>
                  <a:pt x="97" y="241"/>
                </a:lnTo>
                <a:lnTo>
                  <a:pt x="97" y="252"/>
                </a:lnTo>
                <a:lnTo>
                  <a:pt x="97" y="252"/>
                </a:lnTo>
                <a:lnTo>
                  <a:pt x="105" y="250"/>
                </a:lnTo>
                <a:lnTo>
                  <a:pt x="105" y="250"/>
                </a:lnTo>
                <a:lnTo>
                  <a:pt x="110" y="250"/>
                </a:lnTo>
                <a:lnTo>
                  <a:pt x="110" y="250"/>
                </a:lnTo>
                <a:lnTo>
                  <a:pt x="111" y="250"/>
                </a:lnTo>
                <a:lnTo>
                  <a:pt x="111" y="250"/>
                </a:lnTo>
                <a:lnTo>
                  <a:pt x="124" y="242"/>
                </a:lnTo>
                <a:lnTo>
                  <a:pt x="124" y="242"/>
                </a:lnTo>
                <a:lnTo>
                  <a:pt x="124" y="241"/>
                </a:lnTo>
                <a:lnTo>
                  <a:pt x="124" y="241"/>
                </a:lnTo>
                <a:close/>
                <a:moveTo>
                  <a:pt x="120" y="295"/>
                </a:moveTo>
                <a:lnTo>
                  <a:pt x="120" y="295"/>
                </a:lnTo>
                <a:lnTo>
                  <a:pt x="121" y="295"/>
                </a:lnTo>
                <a:lnTo>
                  <a:pt x="121" y="295"/>
                </a:lnTo>
                <a:lnTo>
                  <a:pt x="128" y="293"/>
                </a:lnTo>
                <a:lnTo>
                  <a:pt x="128" y="293"/>
                </a:lnTo>
                <a:lnTo>
                  <a:pt x="131" y="293"/>
                </a:lnTo>
                <a:lnTo>
                  <a:pt x="131" y="293"/>
                </a:lnTo>
                <a:lnTo>
                  <a:pt x="134" y="295"/>
                </a:lnTo>
                <a:lnTo>
                  <a:pt x="132" y="296"/>
                </a:lnTo>
                <a:lnTo>
                  <a:pt x="132" y="296"/>
                </a:lnTo>
                <a:lnTo>
                  <a:pt x="132" y="297"/>
                </a:lnTo>
                <a:lnTo>
                  <a:pt x="132" y="297"/>
                </a:lnTo>
                <a:lnTo>
                  <a:pt x="142" y="296"/>
                </a:lnTo>
                <a:lnTo>
                  <a:pt x="142" y="296"/>
                </a:lnTo>
                <a:lnTo>
                  <a:pt x="142" y="285"/>
                </a:lnTo>
                <a:lnTo>
                  <a:pt x="142" y="285"/>
                </a:lnTo>
                <a:lnTo>
                  <a:pt x="142" y="285"/>
                </a:lnTo>
                <a:lnTo>
                  <a:pt x="142" y="285"/>
                </a:lnTo>
                <a:lnTo>
                  <a:pt x="142" y="285"/>
                </a:lnTo>
                <a:lnTo>
                  <a:pt x="142" y="285"/>
                </a:lnTo>
                <a:lnTo>
                  <a:pt x="134" y="287"/>
                </a:lnTo>
                <a:lnTo>
                  <a:pt x="125" y="289"/>
                </a:lnTo>
                <a:lnTo>
                  <a:pt x="125" y="289"/>
                </a:lnTo>
                <a:lnTo>
                  <a:pt x="124" y="289"/>
                </a:lnTo>
                <a:lnTo>
                  <a:pt x="124" y="289"/>
                </a:lnTo>
                <a:lnTo>
                  <a:pt x="120" y="293"/>
                </a:lnTo>
                <a:lnTo>
                  <a:pt x="120" y="293"/>
                </a:lnTo>
                <a:lnTo>
                  <a:pt x="120" y="295"/>
                </a:lnTo>
                <a:lnTo>
                  <a:pt x="120" y="295"/>
                </a:lnTo>
                <a:close/>
                <a:moveTo>
                  <a:pt x="124" y="282"/>
                </a:moveTo>
                <a:lnTo>
                  <a:pt x="124" y="282"/>
                </a:lnTo>
                <a:lnTo>
                  <a:pt x="115" y="285"/>
                </a:lnTo>
                <a:lnTo>
                  <a:pt x="115" y="285"/>
                </a:lnTo>
                <a:lnTo>
                  <a:pt x="113" y="285"/>
                </a:lnTo>
                <a:lnTo>
                  <a:pt x="113" y="285"/>
                </a:lnTo>
                <a:lnTo>
                  <a:pt x="111" y="283"/>
                </a:lnTo>
                <a:lnTo>
                  <a:pt x="111" y="282"/>
                </a:lnTo>
                <a:lnTo>
                  <a:pt x="111" y="282"/>
                </a:lnTo>
                <a:lnTo>
                  <a:pt x="113" y="280"/>
                </a:lnTo>
                <a:lnTo>
                  <a:pt x="113" y="280"/>
                </a:lnTo>
                <a:lnTo>
                  <a:pt x="115" y="277"/>
                </a:lnTo>
                <a:lnTo>
                  <a:pt x="115" y="277"/>
                </a:lnTo>
                <a:lnTo>
                  <a:pt x="115" y="277"/>
                </a:lnTo>
                <a:lnTo>
                  <a:pt x="115" y="277"/>
                </a:lnTo>
                <a:lnTo>
                  <a:pt x="114" y="277"/>
                </a:lnTo>
                <a:lnTo>
                  <a:pt x="114" y="277"/>
                </a:lnTo>
                <a:lnTo>
                  <a:pt x="107" y="277"/>
                </a:lnTo>
                <a:lnTo>
                  <a:pt x="107" y="277"/>
                </a:lnTo>
                <a:lnTo>
                  <a:pt x="91" y="277"/>
                </a:lnTo>
                <a:lnTo>
                  <a:pt x="91" y="277"/>
                </a:lnTo>
                <a:lnTo>
                  <a:pt x="90" y="277"/>
                </a:lnTo>
                <a:lnTo>
                  <a:pt x="90" y="277"/>
                </a:lnTo>
                <a:lnTo>
                  <a:pt x="90" y="280"/>
                </a:lnTo>
                <a:lnTo>
                  <a:pt x="90" y="280"/>
                </a:lnTo>
                <a:lnTo>
                  <a:pt x="95" y="282"/>
                </a:lnTo>
                <a:lnTo>
                  <a:pt x="100" y="286"/>
                </a:lnTo>
                <a:lnTo>
                  <a:pt x="100" y="286"/>
                </a:lnTo>
                <a:lnTo>
                  <a:pt x="101" y="285"/>
                </a:lnTo>
                <a:lnTo>
                  <a:pt x="104" y="285"/>
                </a:lnTo>
                <a:lnTo>
                  <a:pt x="104" y="285"/>
                </a:lnTo>
                <a:lnTo>
                  <a:pt x="104" y="285"/>
                </a:lnTo>
                <a:lnTo>
                  <a:pt x="104" y="285"/>
                </a:lnTo>
                <a:lnTo>
                  <a:pt x="107" y="285"/>
                </a:lnTo>
                <a:lnTo>
                  <a:pt x="107" y="285"/>
                </a:lnTo>
                <a:lnTo>
                  <a:pt x="110" y="285"/>
                </a:lnTo>
                <a:lnTo>
                  <a:pt x="110" y="285"/>
                </a:lnTo>
                <a:lnTo>
                  <a:pt x="114" y="285"/>
                </a:lnTo>
                <a:lnTo>
                  <a:pt x="114" y="285"/>
                </a:lnTo>
                <a:lnTo>
                  <a:pt x="120" y="285"/>
                </a:lnTo>
                <a:lnTo>
                  <a:pt x="120" y="285"/>
                </a:lnTo>
                <a:lnTo>
                  <a:pt x="124" y="283"/>
                </a:lnTo>
                <a:lnTo>
                  <a:pt x="124" y="283"/>
                </a:lnTo>
                <a:lnTo>
                  <a:pt x="124" y="282"/>
                </a:lnTo>
                <a:lnTo>
                  <a:pt x="124" y="282"/>
                </a:lnTo>
                <a:close/>
                <a:moveTo>
                  <a:pt x="43" y="269"/>
                </a:moveTo>
                <a:lnTo>
                  <a:pt x="43" y="269"/>
                </a:lnTo>
                <a:lnTo>
                  <a:pt x="43" y="268"/>
                </a:lnTo>
                <a:lnTo>
                  <a:pt x="43" y="268"/>
                </a:lnTo>
                <a:lnTo>
                  <a:pt x="43" y="266"/>
                </a:lnTo>
                <a:lnTo>
                  <a:pt x="43" y="266"/>
                </a:lnTo>
                <a:lnTo>
                  <a:pt x="43" y="258"/>
                </a:lnTo>
                <a:lnTo>
                  <a:pt x="43" y="258"/>
                </a:lnTo>
                <a:lnTo>
                  <a:pt x="43" y="256"/>
                </a:lnTo>
                <a:lnTo>
                  <a:pt x="43" y="256"/>
                </a:lnTo>
                <a:lnTo>
                  <a:pt x="41" y="255"/>
                </a:lnTo>
                <a:lnTo>
                  <a:pt x="40" y="255"/>
                </a:lnTo>
                <a:lnTo>
                  <a:pt x="40" y="255"/>
                </a:lnTo>
                <a:lnTo>
                  <a:pt x="39" y="253"/>
                </a:lnTo>
                <a:lnTo>
                  <a:pt x="39" y="253"/>
                </a:lnTo>
                <a:lnTo>
                  <a:pt x="37" y="253"/>
                </a:lnTo>
                <a:lnTo>
                  <a:pt x="36" y="255"/>
                </a:lnTo>
                <a:lnTo>
                  <a:pt x="36" y="255"/>
                </a:lnTo>
                <a:lnTo>
                  <a:pt x="34" y="256"/>
                </a:lnTo>
                <a:lnTo>
                  <a:pt x="34" y="256"/>
                </a:lnTo>
                <a:lnTo>
                  <a:pt x="27" y="262"/>
                </a:lnTo>
                <a:lnTo>
                  <a:pt x="27" y="262"/>
                </a:lnTo>
                <a:lnTo>
                  <a:pt x="27" y="263"/>
                </a:lnTo>
                <a:lnTo>
                  <a:pt x="27" y="265"/>
                </a:lnTo>
                <a:lnTo>
                  <a:pt x="27" y="265"/>
                </a:lnTo>
                <a:lnTo>
                  <a:pt x="27" y="265"/>
                </a:lnTo>
                <a:lnTo>
                  <a:pt x="27" y="265"/>
                </a:lnTo>
                <a:lnTo>
                  <a:pt x="32" y="266"/>
                </a:lnTo>
                <a:lnTo>
                  <a:pt x="32" y="266"/>
                </a:lnTo>
                <a:lnTo>
                  <a:pt x="34" y="266"/>
                </a:lnTo>
                <a:lnTo>
                  <a:pt x="34" y="266"/>
                </a:lnTo>
                <a:lnTo>
                  <a:pt x="39" y="266"/>
                </a:lnTo>
                <a:lnTo>
                  <a:pt x="39" y="266"/>
                </a:lnTo>
                <a:lnTo>
                  <a:pt x="41" y="266"/>
                </a:lnTo>
                <a:lnTo>
                  <a:pt x="41" y="269"/>
                </a:lnTo>
                <a:lnTo>
                  <a:pt x="41" y="269"/>
                </a:lnTo>
                <a:lnTo>
                  <a:pt x="41" y="269"/>
                </a:lnTo>
                <a:lnTo>
                  <a:pt x="41" y="269"/>
                </a:lnTo>
                <a:lnTo>
                  <a:pt x="43" y="269"/>
                </a:lnTo>
                <a:lnTo>
                  <a:pt x="43" y="269"/>
                </a:lnTo>
                <a:close/>
                <a:moveTo>
                  <a:pt x="120" y="385"/>
                </a:moveTo>
                <a:lnTo>
                  <a:pt x="120" y="385"/>
                </a:lnTo>
                <a:lnTo>
                  <a:pt x="127" y="384"/>
                </a:lnTo>
                <a:lnTo>
                  <a:pt x="127" y="384"/>
                </a:lnTo>
                <a:lnTo>
                  <a:pt x="127" y="384"/>
                </a:lnTo>
                <a:lnTo>
                  <a:pt x="127" y="384"/>
                </a:lnTo>
                <a:lnTo>
                  <a:pt x="131" y="383"/>
                </a:lnTo>
                <a:lnTo>
                  <a:pt x="131" y="383"/>
                </a:lnTo>
                <a:lnTo>
                  <a:pt x="132" y="381"/>
                </a:lnTo>
                <a:lnTo>
                  <a:pt x="132" y="381"/>
                </a:lnTo>
                <a:lnTo>
                  <a:pt x="132" y="381"/>
                </a:lnTo>
                <a:lnTo>
                  <a:pt x="132" y="381"/>
                </a:lnTo>
                <a:lnTo>
                  <a:pt x="132" y="378"/>
                </a:lnTo>
                <a:lnTo>
                  <a:pt x="132" y="377"/>
                </a:lnTo>
                <a:lnTo>
                  <a:pt x="132" y="377"/>
                </a:lnTo>
                <a:lnTo>
                  <a:pt x="132" y="377"/>
                </a:lnTo>
                <a:lnTo>
                  <a:pt x="132" y="377"/>
                </a:lnTo>
                <a:lnTo>
                  <a:pt x="132" y="371"/>
                </a:lnTo>
                <a:lnTo>
                  <a:pt x="132" y="371"/>
                </a:lnTo>
                <a:lnTo>
                  <a:pt x="131" y="368"/>
                </a:lnTo>
                <a:lnTo>
                  <a:pt x="131" y="368"/>
                </a:lnTo>
                <a:lnTo>
                  <a:pt x="125" y="370"/>
                </a:lnTo>
                <a:lnTo>
                  <a:pt x="125" y="370"/>
                </a:lnTo>
                <a:lnTo>
                  <a:pt x="125" y="371"/>
                </a:lnTo>
                <a:lnTo>
                  <a:pt x="125" y="371"/>
                </a:lnTo>
                <a:lnTo>
                  <a:pt x="124" y="376"/>
                </a:lnTo>
                <a:lnTo>
                  <a:pt x="124" y="376"/>
                </a:lnTo>
                <a:lnTo>
                  <a:pt x="121" y="380"/>
                </a:lnTo>
                <a:lnTo>
                  <a:pt x="121" y="380"/>
                </a:lnTo>
                <a:lnTo>
                  <a:pt x="120" y="384"/>
                </a:lnTo>
                <a:lnTo>
                  <a:pt x="120" y="384"/>
                </a:lnTo>
                <a:lnTo>
                  <a:pt x="120" y="385"/>
                </a:lnTo>
                <a:lnTo>
                  <a:pt x="120" y="385"/>
                </a:lnTo>
                <a:close/>
                <a:moveTo>
                  <a:pt x="46" y="236"/>
                </a:moveTo>
                <a:lnTo>
                  <a:pt x="46" y="236"/>
                </a:lnTo>
                <a:lnTo>
                  <a:pt x="47" y="236"/>
                </a:lnTo>
                <a:lnTo>
                  <a:pt x="47" y="236"/>
                </a:lnTo>
                <a:lnTo>
                  <a:pt x="47" y="226"/>
                </a:lnTo>
                <a:lnTo>
                  <a:pt x="47" y="226"/>
                </a:lnTo>
                <a:lnTo>
                  <a:pt x="46" y="225"/>
                </a:lnTo>
                <a:lnTo>
                  <a:pt x="46" y="225"/>
                </a:lnTo>
                <a:lnTo>
                  <a:pt x="46" y="223"/>
                </a:lnTo>
                <a:lnTo>
                  <a:pt x="46" y="223"/>
                </a:lnTo>
                <a:lnTo>
                  <a:pt x="41" y="223"/>
                </a:lnTo>
                <a:lnTo>
                  <a:pt x="41" y="223"/>
                </a:lnTo>
                <a:lnTo>
                  <a:pt x="40" y="223"/>
                </a:lnTo>
                <a:lnTo>
                  <a:pt x="40" y="223"/>
                </a:lnTo>
                <a:lnTo>
                  <a:pt x="34" y="226"/>
                </a:lnTo>
                <a:lnTo>
                  <a:pt x="34" y="226"/>
                </a:lnTo>
                <a:lnTo>
                  <a:pt x="29" y="231"/>
                </a:lnTo>
                <a:lnTo>
                  <a:pt x="29" y="231"/>
                </a:lnTo>
                <a:lnTo>
                  <a:pt x="27" y="232"/>
                </a:lnTo>
                <a:lnTo>
                  <a:pt x="27" y="233"/>
                </a:lnTo>
                <a:lnTo>
                  <a:pt x="27" y="233"/>
                </a:lnTo>
                <a:lnTo>
                  <a:pt x="29" y="233"/>
                </a:lnTo>
                <a:lnTo>
                  <a:pt x="29" y="233"/>
                </a:lnTo>
                <a:lnTo>
                  <a:pt x="39" y="232"/>
                </a:lnTo>
                <a:lnTo>
                  <a:pt x="39" y="232"/>
                </a:lnTo>
                <a:lnTo>
                  <a:pt x="40" y="232"/>
                </a:lnTo>
                <a:lnTo>
                  <a:pt x="40" y="232"/>
                </a:lnTo>
                <a:lnTo>
                  <a:pt x="41" y="233"/>
                </a:lnTo>
                <a:lnTo>
                  <a:pt x="41" y="235"/>
                </a:lnTo>
                <a:lnTo>
                  <a:pt x="41" y="235"/>
                </a:lnTo>
                <a:lnTo>
                  <a:pt x="41" y="236"/>
                </a:lnTo>
                <a:lnTo>
                  <a:pt x="41" y="236"/>
                </a:lnTo>
                <a:lnTo>
                  <a:pt x="46" y="236"/>
                </a:lnTo>
                <a:lnTo>
                  <a:pt x="46" y="236"/>
                </a:lnTo>
                <a:close/>
                <a:moveTo>
                  <a:pt x="137" y="319"/>
                </a:moveTo>
                <a:lnTo>
                  <a:pt x="137" y="319"/>
                </a:lnTo>
                <a:lnTo>
                  <a:pt x="137" y="320"/>
                </a:lnTo>
                <a:lnTo>
                  <a:pt x="137" y="322"/>
                </a:lnTo>
                <a:lnTo>
                  <a:pt x="137" y="322"/>
                </a:lnTo>
                <a:lnTo>
                  <a:pt x="135" y="324"/>
                </a:lnTo>
                <a:lnTo>
                  <a:pt x="135" y="324"/>
                </a:lnTo>
                <a:lnTo>
                  <a:pt x="132" y="326"/>
                </a:lnTo>
                <a:lnTo>
                  <a:pt x="132" y="326"/>
                </a:lnTo>
                <a:lnTo>
                  <a:pt x="128" y="330"/>
                </a:lnTo>
                <a:lnTo>
                  <a:pt x="128" y="330"/>
                </a:lnTo>
                <a:lnTo>
                  <a:pt x="127" y="330"/>
                </a:lnTo>
                <a:lnTo>
                  <a:pt x="127" y="330"/>
                </a:lnTo>
                <a:lnTo>
                  <a:pt x="128" y="333"/>
                </a:lnTo>
                <a:lnTo>
                  <a:pt x="128" y="333"/>
                </a:lnTo>
                <a:lnTo>
                  <a:pt x="135" y="331"/>
                </a:lnTo>
                <a:lnTo>
                  <a:pt x="144" y="330"/>
                </a:lnTo>
                <a:lnTo>
                  <a:pt x="144" y="330"/>
                </a:lnTo>
                <a:lnTo>
                  <a:pt x="142" y="317"/>
                </a:lnTo>
                <a:lnTo>
                  <a:pt x="142" y="317"/>
                </a:lnTo>
                <a:lnTo>
                  <a:pt x="140" y="317"/>
                </a:lnTo>
                <a:lnTo>
                  <a:pt x="140" y="317"/>
                </a:lnTo>
                <a:lnTo>
                  <a:pt x="137" y="319"/>
                </a:lnTo>
                <a:lnTo>
                  <a:pt x="137" y="319"/>
                </a:lnTo>
                <a:close/>
                <a:moveTo>
                  <a:pt x="44" y="154"/>
                </a:moveTo>
                <a:lnTo>
                  <a:pt x="44" y="154"/>
                </a:lnTo>
                <a:lnTo>
                  <a:pt x="44" y="154"/>
                </a:lnTo>
                <a:lnTo>
                  <a:pt x="44" y="154"/>
                </a:lnTo>
                <a:lnTo>
                  <a:pt x="41" y="161"/>
                </a:lnTo>
                <a:lnTo>
                  <a:pt x="41" y="161"/>
                </a:lnTo>
                <a:lnTo>
                  <a:pt x="37" y="168"/>
                </a:lnTo>
                <a:lnTo>
                  <a:pt x="37" y="168"/>
                </a:lnTo>
                <a:lnTo>
                  <a:pt x="36" y="169"/>
                </a:lnTo>
                <a:lnTo>
                  <a:pt x="36" y="169"/>
                </a:lnTo>
                <a:lnTo>
                  <a:pt x="37" y="171"/>
                </a:lnTo>
                <a:lnTo>
                  <a:pt x="37" y="171"/>
                </a:lnTo>
                <a:lnTo>
                  <a:pt x="37" y="171"/>
                </a:lnTo>
                <a:lnTo>
                  <a:pt x="41" y="172"/>
                </a:lnTo>
                <a:lnTo>
                  <a:pt x="41" y="172"/>
                </a:lnTo>
                <a:lnTo>
                  <a:pt x="43" y="172"/>
                </a:lnTo>
                <a:lnTo>
                  <a:pt x="44" y="171"/>
                </a:lnTo>
                <a:lnTo>
                  <a:pt x="44" y="171"/>
                </a:lnTo>
                <a:lnTo>
                  <a:pt x="44" y="169"/>
                </a:lnTo>
                <a:lnTo>
                  <a:pt x="44" y="169"/>
                </a:lnTo>
                <a:lnTo>
                  <a:pt x="51" y="157"/>
                </a:lnTo>
                <a:lnTo>
                  <a:pt x="51" y="157"/>
                </a:lnTo>
                <a:lnTo>
                  <a:pt x="51" y="154"/>
                </a:lnTo>
                <a:lnTo>
                  <a:pt x="51" y="154"/>
                </a:lnTo>
                <a:lnTo>
                  <a:pt x="44" y="154"/>
                </a:lnTo>
                <a:lnTo>
                  <a:pt x="44" y="154"/>
                </a:lnTo>
                <a:close/>
                <a:moveTo>
                  <a:pt x="88" y="157"/>
                </a:moveTo>
                <a:lnTo>
                  <a:pt x="88" y="157"/>
                </a:lnTo>
                <a:lnTo>
                  <a:pt x="81" y="157"/>
                </a:lnTo>
                <a:lnTo>
                  <a:pt x="81" y="157"/>
                </a:lnTo>
                <a:lnTo>
                  <a:pt x="81" y="158"/>
                </a:lnTo>
                <a:lnTo>
                  <a:pt x="81" y="158"/>
                </a:lnTo>
                <a:lnTo>
                  <a:pt x="81" y="171"/>
                </a:lnTo>
                <a:lnTo>
                  <a:pt x="81" y="171"/>
                </a:lnTo>
                <a:lnTo>
                  <a:pt x="81" y="174"/>
                </a:lnTo>
                <a:lnTo>
                  <a:pt x="81" y="174"/>
                </a:lnTo>
                <a:lnTo>
                  <a:pt x="83" y="175"/>
                </a:lnTo>
                <a:lnTo>
                  <a:pt x="83" y="175"/>
                </a:lnTo>
                <a:lnTo>
                  <a:pt x="88" y="175"/>
                </a:lnTo>
                <a:lnTo>
                  <a:pt x="88" y="175"/>
                </a:lnTo>
                <a:lnTo>
                  <a:pt x="88" y="175"/>
                </a:lnTo>
                <a:lnTo>
                  <a:pt x="88" y="175"/>
                </a:lnTo>
                <a:lnTo>
                  <a:pt x="88" y="157"/>
                </a:lnTo>
                <a:lnTo>
                  <a:pt x="88" y="157"/>
                </a:lnTo>
                <a:close/>
                <a:moveTo>
                  <a:pt x="104" y="154"/>
                </a:moveTo>
                <a:lnTo>
                  <a:pt x="104" y="154"/>
                </a:lnTo>
                <a:lnTo>
                  <a:pt x="100" y="155"/>
                </a:lnTo>
                <a:lnTo>
                  <a:pt x="100" y="155"/>
                </a:lnTo>
                <a:lnTo>
                  <a:pt x="98" y="155"/>
                </a:lnTo>
                <a:lnTo>
                  <a:pt x="98" y="157"/>
                </a:lnTo>
                <a:lnTo>
                  <a:pt x="98" y="157"/>
                </a:lnTo>
                <a:lnTo>
                  <a:pt x="98" y="164"/>
                </a:lnTo>
                <a:lnTo>
                  <a:pt x="100" y="171"/>
                </a:lnTo>
                <a:lnTo>
                  <a:pt x="100" y="171"/>
                </a:lnTo>
                <a:lnTo>
                  <a:pt x="101" y="174"/>
                </a:lnTo>
                <a:lnTo>
                  <a:pt x="101" y="174"/>
                </a:lnTo>
                <a:lnTo>
                  <a:pt x="101" y="174"/>
                </a:lnTo>
                <a:lnTo>
                  <a:pt x="101" y="174"/>
                </a:lnTo>
                <a:lnTo>
                  <a:pt x="107" y="174"/>
                </a:lnTo>
                <a:lnTo>
                  <a:pt x="107" y="174"/>
                </a:lnTo>
                <a:lnTo>
                  <a:pt x="105" y="164"/>
                </a:lnTo>
                <a:lnTo>
                  <a:pt x="105" y="164"/>
                </a:lnTo>
                <a:lnTo>
                  <a:pt x="104" y="154"/>
                </a:lnTo>
                <a:lnTo>
                  <a:pt x="104" y="154"/>
                </a:lnTo>
                <a:close/>
                <a:moveTo>
                  <a:pt x="41" y="333"/>
                </a:moveTo>
                <a:lnTo>
                  <a:pt x="41" y="333"/>
                </a:lnTo>
                <a:lnTo>
                  <a:pt x="41" y="322"/>
                </a:lnTo>
                <a:lnTo>
                  <a:pt x="41" y="322"/>
                </a:lnTo>
                <a:lnTo>
                  <a:pt x="41" y="320"/>
                </a:lnTo>
                <a:lnTo>
                  <a:pt x="41" y="320"/>
                </a:lnTo>
                <a:lnTo>
                  <a:pt x="37" y="320"/>
                </a:lnTo>
                <a:lnTo>
                  <a:pt x="37" y="320"/>
                </a:lnTo>
                <a:lnTo>
                  <a:pt x="37" y="320"/>
                </a:lnTo>
                <a:lnTo>
                  <a:pt x="37" y="320"/>
                </a:lnTo>
                <a:lnTo>
                  <a:pt x="33" y="324"/>
                </a:lnTo>
                <a:lnTo>
                  <a:pt x="33" y="324"/>
                </a:lnTo>
                <a:lnTo>
                  <a:pt x="26" y="329"/>
                </a:lnTo>
                <a:lnTo>
                  <a:pt x="26" y="329"/>
                </a:lnTo>
                <a:lnTo>
                  <a:pt x="26" y="330"/>
                </a:lnTo>
                <a:lnTo>
                  <a:pt x="26" y="330"/>
                </a:lnTo>
                <a:lnTo>
                  <a:pt x="29" y="330"/>
                </a:lnTo>
                <a:lnTo>
                  <a:pt x="29" y="330"/>
                </a:lnTo>
                <a:lnTo>
                  <a:pt x="30" y="330"/>
                </a:lnTo>
                <a:lnTo>
                  <a:pt x="30" y="330"/>
                </a:lnTo>
                <a:lnTo>
                  <a:pt x="32" y="330"/>
                </a:lnTo>
                <a:lnTo>
                  <a:pt x="33" y="331"/>
                </a:lnTo>
                <a:lnTo>
                  <a:pt x="33" y="331"/>
                </a:lnTo>
                <a:lnTo>
                  <a:pt x="34" y="331"/>
                </a:lnTo>
                <a:lnTo>
                  <a:pt x="34" y="331"/>
                </a:lnTo>
                <a:lnTo>
                  <a:pt x="41" y="333"/>
                </a:lnTo>
                <a:lnTo>
                  <a:pt x="41" y="333"/>
                </a:lnTo>
                <a:close/>
                <a:moveTo>
                  <a:pt x="110" y="152"/>
                </a:moveTo>
                <a:lnTo>
                  <a:pt x="110" y="152"/>
                </a:lnTo>
                <a:lnTo>
                  <a:pt x="110" y="152"/>
                </a:lnTo>
                <a:lnTo>
                  <a:pt x="110" y="152"/>
                </a:lnTo>
                <a:lnTo>
                  <a:pt x="107" y="152"/>
                </a:lnTo>
                <a:lnTo>
                  <a:pt x="107" y="152"/>
                </a:lnTo>
                <a:lnTo>
                  <a:pt x="105" y="154"/>
                </a:lnTo>
                <a:lnTo>
                  <a:pt x="105" y="155"/>
                </a:lnTo>
                <a:lnTo>
                  <a:pt x="105" y="155"/>
                </a:lnTo>
                <a:lnTo>
                  <a:pt x="105" y="157"/>
                </a:lnTo>
                <a:lnTo>
                  <a:pt x="105" y="157"/>
                </a:lnTo>
                <a:lnTo>
                  <a:pt x="108" y="168"/>
                </a:lnTo>
                <a:lnTo>
                  <a:pt x="108" y="168"/>
                </a:lnTo>
                <a:lnTo>
                  <a:pt x="110" y="172"/>
                </a:lnTo>
                <a:lnTo>
                  <a:pt x="110" y="172"/>
                </a:lnTo>
                <a:lnTo>
                  <a:pt x="110" y="172"/>
                </a:lnTo>
                <a:lnTo>
                  <a:pt x="110" y="172"/>
                </a:lnTo>
                <a:lnTo>
                  <a:pt x="113" y="172"/>
                </a:lnTo>
                <a:lnTo>
                  <a:pt x="113" y="172"/>
                </a:lnTo>
                <a:lnTo>
                  <a:pt x="115" y="172"/>
                </a:lnTo>
                <a:lnTo>
                  <a:pt x="115" y="172"/>
                </a:lnTo>
                <a:lnTo>
                  <a:pt x="117" y="172"/>
                </a:lnTo>
                <a:lnTo>
                  <a:pt x="117" y="172"/>
                </a:lnTo>
                <a:lnTo>
                  <a:pt x="114" y="165"/>
                </a:lnTo>
                <a:lnTo>
                  <a:pt x="114" y="165"/>
                </a:lnTo>
                <a:lnTo>
                  <a:pt x="113" y="160"/>
                </a:lnTo>
                <a:lnTo>
                  <a:pt x="113" y="160"/>
                </a:lnTo>
                <a:lnTo>
                  <a:pt x="110" y="152"/>
                </a:lnTo>
                <a:lnTo>
                  <a:pt x="110" y="152"/>
                </a:lnTo>
                <a:close/>
                <a:moveTo>
                  <a:pt x="121" y="171"/>
                </a:moveTo>
                <a:lnTo>
                  <a:pt x="121" y="171"/>
                </a:lnTo>
                <a:lnTo>
                  <a:pt x="127" y="169"/>
                </a:lnTo>
                <a:lnTo>
                  <a:pt x="127" y="169"/>
                </a:lnTo>
                <a:lnTo>
                  <a:pt x="122" y="164"/>
                </a:lnTo>
                <a:lnTo>
                  <a:pt x="122" y="164"/>
                </a:lnTo>
                <a:lnTo>
                  <a:pt x="118" y="152"/>
                </a:lnTo>
                <a:lnTo>
                  <a:pt x="118" y="152"/>
                </a:lnTo>
                <a:lnTo>
                  <a:pt x="117" y="152"/>
                </a:lnTo>
                <a:lnTo>
                  <a:pt x="117" y="152"/>
                </a:lnTo>
                <a:lnTo>
                  <a:pt x="115" y="151"/>
                </a:lnTo>
                <a:lnTo>
                  <a:pt x="115" y="151"/>
                </a:lnTo>
                <a:lnTo>
                  <a:pt x="114" y="151"/>
                </a:lnTo>
                <a:lnTo>
                  <a:pt x="114" y="151"/>
                </a:lnTo>
                <a:lnTo>
                  <a:pt x="113" y="152"/>
                </a:lnTo>
                <a:lnTo>
                  <a:pt x="113" y="154"/>
                </a:lnTo>
                <a:lnTo>
                  <a:pt x="113" y="154"/>
                </a:lnTo>
                <a:lnTo>
                  <a:pt x="113" y="157"/>
                </a:lnTo>
                <a:lnTo>
                  <a:pt x="113" y="157"/>
                </a:lnTo>
                <a:lnTo>
                  <a:pt x="117" y="165"/>
                </a:lnTo>
                <a:lnTo>
                  <a:pt x="117" y="165"/>
                </a:lnTo>
                <a:lnTo>
                  <a:pt x="118" y="168"/>
                </a:lnTo>
                <a:lnTo>
                  <a:pt x="118" y="168"/>
                </a:lnTo>
                <a:lnTo>
                  <a:pt x="118" y="169"/>
                </a:lnTo>
                <a:lnTo>
                  <a:pt x="118" y="169"/>
                </a:lnTo>
                <a:lnTo>
                  <a:pt x="120" y="169"/>
                </a:lnTo>
                <a:lnTo>
                  <a:pt x="121" y="171"/>
                </a:lnTo>
                <a:lnTo>
                  <a:pt x="121" y="171"/>
                </a:lnTo>
                <a:close/>
                <a:moveTo>
                  <a:pt x="57" y="164"/>
                </a:moveTo>
                <a:lnTo>
                  <a:pt x="57" y="164"/>
                </a:lnTo>
                <a:lnTo>
                  <a:pt x="57" y="164"/>
                </a:lnTo>
                <a:lnTo>
                  <a:pt x="57" y="164"/>
                </a:lnTo>
                <a:lnTo>
                  <a:pt x="59" y="162"/>
                </a:lnTo>
                <a:lnTo>
                  <a:pt x="59" y="162"/>
                </a:lnTo>
                <a:lnTo>
                  <a:pt x="61" y="158"/>
                </a:lnTo>
                <a:lnTo>
                  <a:pt x="61" y="158"/>
                </a:lnTo>
                <a:lnTo>
                  <a:pt x="63" y="157"/>
                </a:lnTo>
                <a:lnTo>
                  <a:pt x="63" y="157"/>
                </a:lnTo>
                <a:lnTo>
                  <a:pt x="63" y="157"/>
                </a:lnTo>
                <a:lnTo>
                  <a:pt x="64" y="158"/>
                </a:lnTo>
                <a:lnTo>
                  <a:pt x="64" y="160"/>
                </a:lnTo>
                <a:lnTo>
                  <a:pt x="64" y="160"/>
                </a:lnTo>
                <a:lnTo>
                  <a:pt x="64" y="161"/>
                </a:lnTo>
                <a:lnTo>
                  <a:pt x="64" y="161"/>
                </a:lnTo>
                <a:lnTo>
                  <a:pt x="63" y="172"/>
                </a:lnTo>
                <a:lnTo>
                  <a:pt x="63" y="172"/>
                </a:lnTo>
                <a:lnTo>
                  <a:pt x="63" y="174"/>
                </a:lnTo>
                <a:lnTo>
                  <a:pt x="63" y="174"/>
                </a:lnTo>
                <a:lnTo>
                  <a:pt x="70" y="174"/>
                </a:lnTo>
                <a:lnTo>
                  <a:pt x="70" y="174"/>
                </a:lnTo>
                <a:lnTo>
                  <a:pt x="70" y="172"/>
                </a:lnTo>
                <a:lnTo>
                  <a:pt x="70" y="172"/>
                </a:lnTo>
                <a:lnTo>
                  <a:pt x="71" y="160"/>
                </a:lnTo>
                <a:lnTo>
                  <a:pt x="71" y="160"/>
                </a:lnTo>
                <a:lnTo>
                  <a:pt x="71" y="158"/>
                </a:lnTo>
                <a:lnTo>
                  <a:pt x="71" y="157"/>
                </a:lnTo>
                <a:lnTo>
                  <a:pt x="71" y="157"/>
                </a:lnTo>
                <a:lnTo>
                  <a:pt x="60" y="157"/>
                </a:lnTo>
                <a:lnTo>
                  <a:pt x="60" y="157"/>
                </a:lnTo>
                <a:lnTo>
                  <a:pt x="60" y="158"/>
                </a:lnTo>
                <a:lnTo>
                  <a:pt x="60" y="158"/>
                </a:lnTo>
                <a:lnTo>
                  <a:pt x="60" y="158"/>
                </a:lnTo>
                <a:lnTo>
                  <a:pt x="60" y="158"/>
                </a:lnTo>
                <a:lnTo>
                  <a:pt x="57" y="164"/>
                </a:lnTo>
                <a:lnTo>
                  <a:pt x="57" y="164"/>
                </a:lnTo>
                <a:close/>
                <a:moveTo>
                  <a:pt x="90" y="157"/>
                </a:moveTo>
                <a:lnTo>
                  <a:pt x="90" y="157"/>
                </a:lnTo>
                <a:lnTo>
                  <a:pt x="90" y="157"/>
                </a:lnTo>
                <a:lnTo>
                  <a:pt x="90" y="157"/>
                </a:lnTo>
                <a:lnTo>
                  <a:pt x="90" y="171"/>
                </a:lnTo>
                <a:lnTo>
                  <a:pt x="90" y="171"/>
                </a:lnTo>
                <a:lnTo>
                  <a:pt x="91" y="174"/>
                </a:lnTo>
                <a:lnTo>
                  <a:pt x="91" y="174"/>
                </a:lnTo>
                <a:lnTo>
                  <a:pt x="91" y="175"/>
                </a:lnTo>
                <a:lnTo>
                  <a:pt x="91" y="175"/>
                </a:lnTo>
                <a:lnTo>
                  <a:pt x="95" y="175"/>
                </a:lnTo>
                <a:lnTo>
                  <a:pt x="95" y="175"/>
                </a:lnTo>
                <a:lnTo>
                  <a:pt x="98" y="175"/>
                </a:lnTo>
                <a:lnTo>
                  <a:pt x="98" y="175"/>
                </a:lnTo>
                <a:lnTo>
                  <a:pt x="98" y="174"/>
                </a:lnTo>
                <a:lnTo>
                  <a:pt x="98" y="174"/>
                </a:lnTo>
                <a:lnTo>
                  <a:pt x="97" y="165"/>
                </a:lnTo>
                <a:lnTo>
                  <a:pt x="95" y="157"/>
                </a:lnTo>
                <a:lnTo>
                  <a:pt x="95" y="157"/>
                </a:lnTo>
                <a:lnTo>
                  <a:pt x="95" y="155"/>
                </a:lnTo>
                <a:lnTo>
                  <a:pt x="95" y="155"/>
                </a:lnTo>
                <a:lnTo>
                  <a:pt x="90" y="157"/>
                </a:lnTo>
                <a:lnTo>
                  <a:pt x="90" y="157"/>
                </a:lnTo>
                <a:close/>
                <a:moveTo>
                  <a:pt x="78" y="175"/>
                </a:moveTo>
                <a:lnTo>
                  <a:pt x="78" y="175"/>
                </a:lnTo>
                <a:lnTo>
                  <a:pt x="78" y="168"/>
                </a:lnTo>
                <a:lnTo>
                  <a:pt x="78" y="168"/>
                </a:lnTo>
                <a:lnTo>
                  <a:pt x="80" y="160"/>
                </a:lnTo>
                <a:lnTo>
                  <a:pt x="80" y="160"/>
                </a:lnTo>
                <a:lnTo>
                  <a:pt x="80" y="158"/>
                </a:lnTo>
                <a:lnTo>
                  <a:pt x="80" y="158"/>
                </a:lnTo>
                <a:lnTo>
                  <a:pt x="80" y="158"/>
                </a:lnTo>
                <a:lnTo>
                  <a:pt x="78" y="157"/>
                </a:lnTo>
                <a:lnTo>
                  <a:pt x="78" y="157"/>
                </a:lnTo>
                <a:lnTo>
                  <a:pt x="74" y="157"/>
                </a:lnTo>
                <a:lnTo>
                  <a:pt x="74" y="157"/>
                </a:lnTo>
                <a:lnTo>
                  <a:pt x="74" y="158"/>
                </a:lnTo>
                <a:lnTo>
                  <a:pt x="74" y="158"/>
                </a:lnTo>
                <a:lnTo>
                  <a:pt x="73" y="160"/>
                </a:lnTo>
                <a:lnTo>
                  <a:pt x="73" y="160"/>
                </a:lnTo>
                <a:lnTo>
                  <a:pt x="71" y="172"/>
                </a:lnTo>
                <a:lnTo>
                  <a:pt x="71" y="172"/>
                </a:lnTo>
                <a:lnTo>
                  <a:pt x="71" y="174"/>
                </a:lnTo>
                <a:lnTo>
                  <a:pt x="71" y="174"/>
                </a:lnTo>
                <a:lnTo>
                  <a:pt x="78" y="175"/>
                </a:lnTo>
                <a:lnTo>
                  <a:pt x="78" y="175"/>
                </a:lnTo>
                <a:close/>
                <a:moveTo>
                  <a:pt x="56" y="302"/>
                </a:moveTo>
                <a:lnTo>
                  <a:pt x="56" y="302"/>
                </a:lnTo>
                <a:lnTo>
                  <a:pt x="57" y="296"/>
                </a:lnTo>
                <a:lnTo>
                  <a:pt x="57" y="296"/>
                </a:lnTo>
                <a:lnTo>
                  <a:pt x="61" y="290"/>
                </a:lnTo>
                <a:lnTo>
                  <a:pt x="61" y="290"/>
                </a:lnTo>
                <a:lnTo>
                  <a:pt x="60" y="290"/>
                </a:lnTo>
                <a:lnTo>
                  <a:pt x="59" y="292"/>
                </a:lnTo>
                <a:lnTo>
                  <a:pt x="59" y="292"/>
                </a:lnTo>
                <a:lnTo>
                  <a:pt x="57" y="292"/>
                </a:lnTo>
                <a:lnTo>
                  <a:pt x="57" y="292"/>
                </a:lnTo>
                <a:lnTo>
                  <a:pt x="56" y="292"/>
                </a:lnTo>
                <a:lnTo>
                  <a:pt x="56" y="292"/>
                </a:lnTo>
                <a:lnTo>
                  <a:pt x="56" y="290"/>
                </a:lnTo>
                <a:lnTo>
                  <a:pt x="54" y="290"/>
                </a:lnTo>
                <a:lnTo>
                  <a:pt x="54" y="290"/>
                </a:lnTo>
                <a:lnTo>
                  <a:pt x="51" y="290"/>
                </a:lnTo>
                <a:lnTo>
                  <a:pt x="51" y="290"/>
                </a:lnTo>
                <a:lnTo>
                  <a:pt x="49" y="290"/>
                </a:lnTo>
                <a:lnTo>
                  <a:pt x="49" y="290"/>
                </a:lnTo>
                <a:lnTo>
                  <a:pt x="49" y="292"/>
                </a:lnTo>
                <a:lnTo>
                  <a:pt x="49" y="292"/>
                </a:lnTo>
                <a:lnTo>
                  <a:pt x="47" y="295"/>
                </a:lnTo>
                <a:lnTo>
                  <a:pt x="47" y="295"/>
                </a:lnTo>
                <a:lnTo>
                  <a:pt x="47" y="296"/>
                </a:lnTo>
                <a:lnTo>
                  <a:pt x="47" y="296"/>
                </a:lnTo>
                <a:lnTo>
                  <a:pt x="47" y="302"/>
                </a:lnTo>
                <a:lnTo>
                  <a:pt x="47" y="302"/>
                </a:lnTo>
                <a:lnTo>
                  <a:pt x="56" y="302"/>
                </a:lnTo>
                <a:lnTo>
                  <a:pt x="56" y="302"/>
                </a:lnTo>
                <a:close/>
                <a:moveTo>
                  <a:pt x="132" y="233"/>
                </a:moveTo>
                <a:lnTo>
                  <a:pt x="132" y="233"/>
                </a:lnTo>
                <a:lnTo>
                  <a:pt x="134" y="249"/>
                </a:lnTo>
                <a:lnTo>
                  <a:pt x="134" y="249"/>
                </a:lnTo>
                <a:lnTo>
                  <a:pt x="141" y="246"/>
                </a:lnTo>
                <a:lnTo>
                  <a:pt x="141" y="246"/>
                </a:lnTo>
                <a:lnTo>
                  <a:pt x="140" y="232"/>
                </a:lnTo>
                <a:lnTo>
                  <a:pt x="140" y="232"/>
                </a:lnTo>
                <a:lnTo>
                  <a:pt x="132" y="233"/>
                </a:lnTo>
                <a:lnTo>
                  <a:pt x="132" y="233"/>
                </a:lnTo>
                <a:close/>
                <a:moveTo>
                  <a:pt x="127" y="189"/>
                </a:moveTo>
                <a:lnTo>
                  <a:pt x="127" y="189"/>
                </a:lnTo>
                <a:lnTo>
                  <a:pt x="127" y="199"/>
                </a:lnTo>
                <a:lnTo>
                  <a:pt x="127" y="199"/>
                </a:lnTo>
                <a:lnTo>
                  <a:pt x="140" y="196"/>
                </a:lnTo>
                <a:lnTo>
                  <a:pt x="140" y="196"/>
                </a:lnTo>
                <a:lnTo>
                  <a:pt x="140" y="187"/>
                </a:lnTo>
                <a:lnTo>
                  <a:pt x="140" y="187"/>
                </a:lnTo>
                <a:lnTo>
                  <a:pt x="127" y="189"/>
                </a:lnTo>
                <a:lnTo>
                  <a:pt x="127" y="189"/>
                </a:lnTo>
                <a:close/>
                <a:moveTo>
                  <a:pt x="24" y="169"/>
                </a:moveTo>
                <a:lnTo>
                  <a:pt x="24" y="169"/>
                </a:lnTo>
                <a:lnTo>
                  <a:pt x="36" y="152"/>
                </a:lnTo>
                <a:lnTo>
                  <a:pt x="36" y="152"/>
                </a:lnTo>
                <a:lnTo>
                  <a:pt x="33" y="151"/>
                </a:lnTo>
                <a:lnTo>
                  <a:pt x="33" y="151"/>
                </a:lnTo>
                <a:lnTo>
                  <a:pt x="32" y="152"/>
                </a:lnTo>
                <a:lnTo>
                  <a:pt x="30" y="154"/>
                </a:lnTo>
                <a:lnTo>
                  <a:pt x="30" y="154"/>
                </a:lnTo>
                <a:lnTo>
                  <a:pt x="30" y="152"/>
                </a:lnTo>
                <a:lnTo>
                  <a:pt x="30" y="152"/>
                </a:lnTo>
                <a:lnTo>
                  <a:pt x="27" y="155"/>
                </a:lnTo>
                <a:lnTo>
                  <a:pt x="27" y="155"/>
                </a:lnTo>
                <a:lnTo>
                  <a:pt x="20" y="165"/>
                </a:lnTo>
                <a:lnTo>
                  <a:pt x="20" y="165"/>
                </a:lnTo>
                <a:lnTo>
                  <a:pt x="17" y="168"/>
                </a:lnTo>
                <a:lnTo>
                  <a:pt x="17" y="168"/>
                </a:lnTo>
                <a:lnTo>
                  <a:pt x="24" y="169"/>
                </a:lnTo>
                <a:lnTo>
                  <a:pt x="24" y="169"/>
                </a:lnTo>
                <a:close/>
                <a:moveTo>
                  <a:pt x="27" y="297"/>
                </a:moveTo>
                <a:lnTo>
                  <a:pt x="27" y="297"/>
                </a:lnTo>
                <a:lnTo>
                  <a:pt x="29" y="297"/>
                </a:lnTo>
                <a:lnTo>
                  <a:pt x="29" y="297"/>
                </a:lnTo>
                <a:lnTo>
                  <a:pt x="37" y="300"/>
                </a:lnTo>
                <a:lnTo>
                  <a:pt x="37" y="300"/>
                </a:lnTo>
                <a:lnTo>
                  <a:pt x="43" y="300"/>
                </a:lnTo>
                <a:lnTo>
                  <a:pt x="43" y="300"/>
                </a:lnTo>
                <a:lnTo>
                  <a:pt x="44" y="300"/>
                </a:lnTo>
                <a:lnTo>
                  <a:pt x="44" y="300"/>
                </a:lnTo>
                <a:lnTo>
                  <a:pt x="43" y="300"/>
                </a:lnTo>
                <a:lnTo>
                  <a:pt x="43" y="300"/>
                </a:lnTo>
                <a:lnTo>
                  <a:pt x="41" y="299"/>
                </a:lnTo>
                <a:lnTo>
                  <a:pt x="41" y="296"/>
                </a:lnTo>
                <a:lnTo>
                  <a:pt x="41" y="296"/>
                </a:lnTo>
                <a:lnTo>
                  <a:pt x="43" y="293"/>
                </a:lnTo>
                <a:lnTo>
                  <a:pt x="43" y="293"/>
                </a:lnTo>
                <a:lnTo>
                  <a:pt x="44" y="290"/>
                </a:lnTo>
                <a:lnTo>
                  <a:pt x="44" y="290"/>
                </a:lnTo>
                <a:lnTo>
                  <a:pt x="44" y="289"/>
                </a:lnTo>
                <a:lnTo>
                  <a:pt x="44" y="289"/>
                </a:lnTo>
                <a:lnTo>
                  <a:pt x="40" y="289"/>
                </a:lnTo>
                <a:lnTo>
                  <a:pt x="40" y="289"/>
                </a:lnTo>
                <a:lnTo>
                  <a:pt x="39" y="289"/>
                </a:lnTo>
                <a:lnTo>
                  <a:pt x="39" y="289"/>
                </a:lnTo>
                <a:lnTo>
                  <a:pt x="30" y="295"/>
                </a:lnTo>
                <a:lnTo>
                  <a:pt x="30" y="295"/>
                </a:lnTo>
                <a:lnTo>
                  <a:pt x="27" y="297"/>
                </a:lnTo>
                <a:lnTo>
                  <a:pt x="27" y="297"/>
                </a:lnTo>
                <a:close/>
                <a:moveTo>
                  <a:pt x="33" y="350"/>
                </a:moveTo>
                <a:lnTo>
                  <a:pt x="33" y="350"/>
                </a:lnTo>
                <a:lnTo>
                  <a:pt x="33" y="350"/>
                </a:lnTo>
                <a:lnTo>
                  <a:pt x="33" y="350"/>
                </a:lnTo>
                <a:lnTo>
                  <a:pt x="34" y="350"/>
                </a:lnTo>
                <a:lnTo>
                  <a:pt x="34" y="350"/>
                </a:lnTo>
                <a:lnTo>
                  <a:pt x="36" y="351"/>
                </a:lnTo>
                <a:lnTo>
                  <a:pt x="34" y="354"/>
                </a:lnTo>
                <a:lnTo>
                  <a:pt x="34" y="354"/>
                </a:lnTo>
                <a:lnTo>
                  <a:pt x="34" y="356"/>
                </a:lnTo>
                <a:lnTo>
                  <a:pt x="34" y="356"/>
                </a:lnTo>
                <a:lnTo>
                  <a:pt x="30" y="360"/>
                </a:lnTo>
                <a:lnTo>
                  <a:pt x="30" y="360"/>
                </a:lnTo>
                <a:lnTo>
                  <a:pt x="29" y="360"/>
                </a:lnTo>
                <a:lnTo>
                  <a:pt x="29" y="360"/>
                </a:lnTo>
                <a:lnTo>
                  <a:pt x="33" y="361"/>
                </a:lnTo>
                <a:lnTo>
                  <a:pt x="33" y="361"/>
                </a:lnTo>
                <a:lnTo>
                  <a:pt x="36" y="363"/>
                </a:lnTo>
                <a:lnTo>
                  <a:pt x="36" y="363"/>
                </a:lnTo>
                <a:lnTo>
                  <a:pt x="41" y="363"/>
                </a:lnTo>
                <a:lnTo>
                  <a:pt x="41" y="363"/>
                </a:lnTo>
                <a:lnTo>
                  <a:pt x="41" y="358"/>
                </a:lnTo>
                <a:lnTo>
                  <a:pt x="41" y="358"/>
                </a:lnTo>
                <a:lnTo>
                  <a:pt x="41" y="358"/>
                </a:lnTo>
                <a:lnTo>
                  <a:pt x="41" y="358"/>
                </a:lnTo>
                <a:lnTo>
                  <a:pt x="41" y="357"/>
                </a:lnTo>
                <a:lnTo>
                  <a:pt x="41" y="354"/>
                </a:lnTo>
                <a:lnTo>
                  <a:pt x="41" y="354"/>
                </a:lnTo>
                <a:lnTo>
                  <a:pt x="41" y="354"/>
                </a:lnTo>
                <a:lnTo>
                  <a:pt x="41" y="354"/>
                </a:lnTo>
                <a:lnTo>
                  <a:pt x="41" y="351"/>
                </a:lnTo>
                <a:lnTo>
                  <a:pt x="41" y="351"/>
                </a:lnTo>
                <a:lnTo>
                  <a:pt x="43" y="351"/>
                </a:lnTo>
                <a:lnTo>
                  <a:pt x="43" y="350"/>
                </a:lnTo>
                <a:lnTo>
                  <a:pt x="43" y="350"/>
                </a:lnTo>
                <a:lnTo>
                  <a:pt x="33" y="350"/>
                </a:lnTo>
                <a:lnTo>
                  <a:pt x="33" y="350"/>
                </a:lnTo>
                <a:close/>
                <a:moveTo>
                  <a:pt x="120" y="141"/>
                </a:moveTo>
                <a:lnTo>
                  <a:pt x="120" y="141"/>
                </a:lnTo>
                <a:lnTo>
                  <a:pt x="120" y="141"/>
                </a:lnTo>
                <a:lnTo>
                  <a:pt x="120" y="141"/>
                </a:lnTo>
                <a:lnTo>
                  <a:pt x="130" y="138"/>
                </a:lnTo>
                <a:lnTo>
                  <a:pt x="130" y="138"/>
                </a:lnTo>
                <a:lnTo>
                  <a:pt x="131" y="137"/>
                </a:lnTo>
                <a:lnTo>
                  <a:pt x="131" y="137"/>
                </a:lnTo>
                <a:lnTo>
                  <a:pt x="130" y="133"/>
                </a:lnTo>
                <a:lnTo>
                  <a:pt x="130" y="133"/>
                </a:lnTo>
                <a:lnTo>
                  <a:pt x="125" y="120"/>
                </a:lnTo>
                <a:lnTo>
                  <a:pt x="125" y="120"/>
                </a:lnTo>
                <a:lnTo>
                  <a:pt x="118" y="101"/>
                </a:lnTo>
                <a:lnTo>
                  <a:pt x="118" y="101"/>
                </a:lnTo>
                <a:lnTo>
                  <a:pt x="113" y="91"/>
                </a:lnTo>
                <a:lnTo>
                  <a:pt x="113" y="91"/>
                </a:lnTo>
                <a:lnTo>
                  <a:pt x="113" y="91"/>
                </a:lnTo>
                <a:lnTo>
                  <a:pt x="113" y="91"/>
                </a:lnTo>
                <a:lnTo>
                  <a:pt x="113" y="93"/>
                </a:lnTo>
                <a:lnTo>
                  <a:pt x="113" y="93"/>
                </a:lnTo>
                <a:lnTo>
                  <a:pt x="114" y="98"/>
                </a:lnTo>
                <a:lnTo>
                  <a:pt x="114" y="98"/>
                </a:lnTo>
                <a:lnTo>
                  <a:pt x="118" y="107"/>
                </a:lnTo>
                <a:lnTo>
                  <a:pt x="118" y="107"/>
                </a:lnTo>
                <a:lnTo>
                  <a:pt x="124" y="121"/>
                </a:lnTo>
                <a:lnTo>
                  <a:pt x="124" y="121"/>
                </a:lnTo>
                <a:lnTo>
                  <a:pt x="127" y="130"/>
                </a:lnTo>
                <a:lnTo>
                  <a:pt x="127" y="130"/>
                </a:lnTo>
                <a:lnTo>
                  <a:pt x="127" y="135"/>
                </a:lnTo>
                <a:lnTo>
                  <a:pt x="127" y="135"/>
                </a:lnTo>
                <a:lnTo>
                  <a:pt x="127" y="135"/>
                </a:lnTo>
                <a:lnTo>
                  <a:pt x="125" y="137"/>
                </a:lnTo>
                <a:lnTo>
                  <a:pt x="125" y="137"/>
                </a:lnTo>
                <a:lnTo>
                  <a:pt x="124" y="135"/>
                </a:lnTo>
                <a:lnTo>
                  <a:pt x="124" y="135"/>
                </a:lnTo>
                <a:lnTo>
                  <a:pt x="124" y="134"/>
                </a:lnTo>
                <a:lnTo>
                  <a:pt x="124" y="134"/>
                </a:lnTo>
                <a:lnTo>
                  <a:pt x="118" y="135"/>
                </a:lnTo>
                <a:lnTo>
                  <a:pt x="118" y="135"/>
                </a:lnTo>
                <a:lnTo>
                  <a:pt x="118" y="137"/>
                </a:lnTo>
                <a:lnTo>
                  <a:pt x="118" y="138"/>
                </a:lnTo>
                <a:lnTo>
                  <a:pt x="118" y="138"/>
                </a:lnTo>
                <a:lnTo>
                  <a:pt x="122" y="137"/>
                </a:lnTo>
                <a:lnTo>
                  <a:pt x="122" y="137"/>
                </a:lnTo>
                <a:lnTo>
                  <a:pt x="124" y="137"/>
                </a:lnTo>
                <a:lnTo>
                  <a:pt x="124" y="137"/>
                </a:lnTo>
                <a:lnTo>
                  <a:pt x="122" y="138"/>
                </a:lnTo>
                <a:lnTo>
                  <a:pt x="122" y="138"/>
                </a:lnTo>
                <a:lnTo>
                  <a:pt x="122" y="138"/>
                </a:lnTo>
                <a:lnTo>
                  <a:pt x="122" y="138"/>
                </a:lnTo>
                <a:lnTo>
                  <a:pt x="120" y="141"/>
                </a:lnTo>
                <a:lnTo>
                  <a:pt x="120" y="141"/>
                </a:lnTo>
                <a:close/>
                <a:moveTo>
                  <a:pt x="142" y="280"/>
                </a:moveTo>
                <a:lnTo>
                  <a:pt x="142" y="280"/>
                </a:lnTo>
                <a:lnTo>
                  <a:pt x="142" y="270"/>
                </a:lnTo>
                <a:lnTo>
                  <a:pt x="142" y="270"/>
                </a:lnTo>
                <a:lnTo>
                  <a:pt x="142" y="270"/>
                </a:lnTo>
                <a:lnTo>
                  <a:pt x="142" y="270"/>
                </a:lnTo>
                <a:lnTo>
                  <a:pt x="131" y="275"/>
                </a:lnTo>
                <a:lnTo>
                  <a:pt x="131" y="275"/>
                </a:lnTo>
                <a:lnTo>
                  <a:pt x="131" y="275"/>
                </a:lnTo>
                <a:lnTo>
                  <a:pt x="131" y="275"/>
                </a:lnTo>
                <a:lnTo>
                  <a:pt x="131" y="277"/>
                </a:lnTo>
                <a:lnTo>
                  <a:pt x="131" y="277"/>
                </a:lnTo>
                <a:lnTo>
                  <a:pt x="131" y="279"/>
                </a:lnTo>
                <a:lnTo>
                  <a:pt x="131" y="279"/>
                </a:lnTo>
                <a:lnTo>
                  <a:pt x="132" y="282"/>
                </a:lnTo>
                <a:lnTo>
                  <a:pt x="132" y="282"/>
                </a:lnTo>
                <a:lnTo>
                  <a:pt x="131" y="283"/>
                </a:lnTo>
                <a:lnTo>
                  <a:pt x="131" y="283"/>
                </a:lnTo>
                <a:lnTo>
                  <a:pt x="142" y="280"/>
                </a:lnTo>
                <a:lnTo>
                  <a:pt x="142" y="280"/>
                </a:lnTo>
                <a:close/>
                <a:moveTo>
                  <a:pt x="122" y="302"/>
                </a:moveTo>
                <a:lnTo>
                  <a:pt x="122" y="302"/>
                </a:lnTo>
                <a:lnTo>
                  <a:pt x="122" y="302"/>
                </a:lnTo>
                <a:lnTo>
                  <a:pt x="122" y="302"/>
                </a:lnTo>
                <a:lnTo>
                  <a:pt x="120" y="302"/>
                </a:lnTo>
                <a:lnTo>
                  <a:pt x="120" y="302"/>
                </a:lnTo>
                <a:lnTo>
                  <a:pt x="117" y="303"/>
                </a:lnTo>
                <a:lnTo>
                  <a:pt x="117" y="303"/>
                </a:lnTo>
                <a:lnTo>
                  <a:pt x="117" y="303"/>
                </a:lnTo>
                <a:lnTo>
                  <a:pt x="117" y="303"/>
                </a:lnTo>
                <a:lnTo>
                  <a:pt x="111" y="303"/>
                </a:lnTo>
                <a:lnTo>
                  <a:pt x="111" y="303"/>
                </a:lnTo>
                <a:lnTo>
                  <a:pt x="114" y="313"/>
                </a:lnTo>
                <a:lnTo>
                  <a:pt x="114" y="313"/>
                </a:lnTo>
                <a:lnTo>
                  <a:pt x="114" y="314"/>
                </a:lnTo>
                <a:lnTo>
                  <a:pt x="114" y="314"/>
                </a:lnTo>
                <a:lnTo>
                  <a:pt x="124" y="314"/>
                </a:lnTo>
                <a:lnTo>
                  <a:pt x="124" y="314"/>
                </a:lnTo>
                <a:lnTo>
                  <a:pt x="125" y="314"/>
                </a:lnTo>
                <a:lnTo>
                  <a:pt x="125" y="314"/>
                </a:lnTo>
                <a:lnTo>
                  <a:pt x="130" y="310"/>
                </a:lnTo>
                <a:lnTo>
                  <a:pt x="130" y="310"/>
                </a:lnTo>
                <a:lnTo>
                  <a:pt x="131" y="309"/>
                </a:lnTo>
                <a:lnTo>
                  <a:pt x="131" y="309"/>
                </a:lnTo>
                <a:lnTo>
                  <a:pt x="130" y="309"/>
                </a:lnTo>
                <a:lnTo>
                  <a:pt x="130" y="309"/>
                </a:lnTo>
                <a:lnTo>
                  <a:pt x="121" y="310"/>
                </a:lnTo>
                <a:lnTo>
                  <a:pt x="121" y="310"/>
                </a:lnTo>
                <a:lnTo>
                  <a:pt x="117" y="310"/>
                </a:lnTo>
                <a:lnTo>
                  <a:pt x="117" y="310"/>
                </a:lnTo>
                <a:lnTo>
                  <a:pt x="115" y="310"/>
                </a:lnTo>
                <a:lnTo>
                  <a:pt x="115" y="307"/>
                </a:lnTo>
                <a:lnTo>
                  <a:pt x="115" y="307"/>
                </a:lnTo>
                <a:lnTo>
                  <a:pt x="117" y="306"/>
                </a:lnTo>
                <a:lnTo>
                  <a:pt x="117" y="306"/>
                </a:lnTo>
                <a:lnTo>
                  <a:pt x="121" y="303"/>
                </a:lnTo>
                <a:lnTo>
                  <a:pt x="121" y="303"/>
                </a:lnTo>
                <a:lnTo>
                  <a:pt x="122" y="302"/>
                </a:lnTo>
                <a:lnTo>
                  <a:pt x="122" y="302"/>
                </a:lnTo>
                <a:close/>
                <a:moveTo>
                  <a:pt x="44" y="363"/>
                </a:moveTo>
                <a:lnTo>
                  <a:pt x="44" y="363"/>
                </a:lnTo>
                <a:lnTo>
                  <a:pt x="53" y="363"/>
                </a:lnTo>
                <a:lnTo>
                  <a:pt x="53" y="363"/>
                </a:lnTo>
                <a:lnTo>
                  <a:pt x="53" y="350"/>
                </a:lnTo>
                <a:lnTo>
                  <a:pt x="53" y="350"/>
                </a:lnTo>
                <a:lnTo>
                  <a:pt x="46" y="350"/>
                </a:lnTo>
                <a:lnTo>
                  <a:pt x="46" y="350"/>
                </a:lnTo>
                <a:lnTo>
                  <a:pt x="46" y="351"/>
                </a:lnTo>
                <a:lnTo>
                  <a:pt x="46" y="351"/>
                </a:lnTo>
                <a:lnTo>
                  <a:pt x="46" y="351"/>
                </a:lnTo>
                <a:lnTo>
                  <a:pt x="46" y="354"/>
                </a:lnTo>
                <a:lnTo>
                  <a:pt x="46" y="354"/>
                </a:lnTo>
                <a:lnTo>
                  <a:pt x="46" y="356"/>
                </a:lnTo>
                <a:lnTo>
                  <a:pt x="46" y="358"/>
                </a:lnTo>
                <a:lnTo>
                  <a:pt x="46" y="358"/>
                </a:lnTo>
                <a:lnTo>
                  <a:pt x="46" y="358"/>
                </a:lnTo>
                <a:lnTo>
                  <a:pt x="46" y="358"/>
                </a:lnTo>
                <a:lnTo>
                  <a:pt x="44" y="363"/>
                </a:lnTo>
                <a:lnTo>
                  <a:pt x="44" y="363"/>
                </a:lnTo>
                <a:close/>
                <a:moveTo>
                  <a:pt x="9" y="165"/>
                </a:moveTo>
                <a:lnTo>
                  <a:pt x="9" y="165"/>
                </a:lnTo>
                <a:lnTo>
                  <a:pt x="13" y="167"/>
                </a:lnTo>
                <a:lnTo>
                  <a:pt x="13" y="167"/>
                </a:lnTo>
                <a:lnTo>
                  <a:pt x="14" y="167"/>
                </a:lnTo>
                <a:lnTo>
                  <a:pt x="14" y="167"/>
                </a:lnTo>
                <a:lnTo>
                  <a:pt x="19" y="162"/>
                </a:lnTo>
                <a:lnTo>
                  <a:pt x="19" y="162"/>
                </a:lnTo>
                <a:lnTo>
                  <a:pt x="23" y="157"/>
                </a:lnTo>
                <a:lnTo>
                  <a:pt x="23" y="157"/>
                </a:lnTo>
                <a:lnTo>
                  <a:pt x="29" y="151"/>
                </a:lnTo>
                <a:lnTo>
                  <a:pt x="29" y="151"/>
                </a:lnTo>
                <a:lnTo>
                  <a:pt x="29" y="151"/>
                </a:lnTo>
                <a:lnTo>
                  <a:pt x="29" y="151"/>
                </a:lnTo>
                <a:lnTo>
                  <a:pt x="24" y="150"/>
                </a:lnTo>
                <a:lnTo>
                  <a:pt x="24" y="150"/>
                </a:lnTo>
                <a:lnTo>
                  <a:pt x="23" y="152"/>
                </a:lnTo>
                <a:lnTo>
                  <a:pt x="23" y="152"/>
                </a:lnTo>
                <a:lnTo>
                  <a:pt x="22" y="154"/>
                </a:lnTo>
                <a:lnTo>
                  <a:pt x="20" y="154"/>
                </a:lnTo>
                <a:lnTo>
                  <a:pt x="20" y="154"/>
                </a:lnTo>
                <a:lnTo>
                  <a:pt x="19" y="154"/>
                </a:lnTo>
                <a:lnTo>
                  <a:pt x="19" y="154"/>
                </a:lnTo>
                <a:lnTo>
                  <a:pt x="17" y="155"/>
                </a:lnTo>
                <a:lnTo>
                  <a:pt x="17" y="157"/>
                </a:lnTo>
                <a:lnTo>
                  <a:pt x="17" y="157"/>
                </a:lnTo>
                <a:lnTo>
                  <a:pt x="16" y="158"/>
                </a:lnTo>
                <a:lnTo>
                  <a:pt x="16" y="158"/>
                </a:lnTo>
                <a:lnTo>
                  <a:pt x="13" y="161"/>
                </a:lnTo>
                <a:lnTo>
                  <a:pt x="13" y="161"/>
                </a:lnTo>
                <a:lnTo>
                  <a:pt x="13" y="162"/>
                </a:lnTo>
                <a:lnTo>
                  <a:pt x="13" y="162"/>
                </a:lnTo>
                <a:lnTo>
                  <a:pt x="10" y="165"/>
                </a:lnTo>
                <a:lnTo>
                  <a:pt x="10" y="165"/>
                </a:lnTo>
                <a:lnTo>
                  <a:pt x="9" y="165"/>
                </a:lnTo>
                <a:lnTo>
                  <a:pt x="9" y="165"/>
                </a:lnTo>
                <a:close/>
                <a:moveTo>
                  <a:pt x="137" y="367"/>
                </a:moveTo>
                <a:lnTo>
                  <a:pt x="137" y="367"/>
                </a:lnTo>
                <a:lnTo>
                  <a:pt x="137" y="368"/>
                </a:lnTo>
                <a:lnTo>
                  <a:pt x="135" y="370"/>
                </a:lnTo>
                <a:lnTo>
                  <a:pt x="135" y="370"/>
                </a:lnTo>
                <a:lnTo>
                  <a:pt x="135" y="370"/>
                </a:lnTo>
                <a:lnTo>
                  <a:pt x="135" y="370"/>
                </a:lnTo>
                <a:lnTo>
                  <a:pt x="135" y="376"/>
                </a:lnTo>
                <a:lnTo>
                  <a:pt x="135" y="376"/>
                </a:lnTo>
                <a:lnTo>
                  <a:pt x="135" y="377"/>
                </a:lnTo>
                <a:lnTo>
                  <a:pt x="135" y="377"/>
                </a:lnTo>
                <a:lnTo>
                  <a:pt x="137" y="378"/>
                </a:lnTo>
                <a:lnTo>
                  <a:pt x="137" y="380"/>
                </a:lnTo>
                <a:lnTo>
                  <a:pt x="137" y="380"/>
                </a:lnTo>
                <a:lnTo>
                  <a:pt x="141" y="377"/>
                </a:lnTo>
                <a:lnTo>
                  <a:pt x="141" y="377"/>
                </a:lnTo>
                <a:lnTo>
                  <a:pt x="141" y="377"/>
                </a:lnTo>
                <a:lnTo>
                  <a:pt x="141" y="377"/>
                </a:lnTo>
                <a:lnTo>
                  <a:pt x="144" y="373"/>
                </a:lnTo>
                <a:lnTo>
                  <a:pt x="144" y="373"/>
                </a:lnTo>
                <a:lnTo>
                  <a:pt x="144" y="368"/>
                </a:lnTo>
                <a:lnTo>
                  <a:pt x="144" y="368"/>
                </a:lnTo>
                <a:lnTo>
                  <a:pt x="144" y="364"/>
                </a:lnTo>
                <a:lnTo>
                  <a:pt x="144" y="364"/>
                </a:lnTo>
                <a:lnTo>
                  <a:pt x="137" y="367"/>
                </a:lnTo>
                <a:lnTo>
                  <a:pt x="137" y="367"/>
                </a:lnTo>
                <a:close/>
                <a:moveTo>
                  <a:pt x="115" y="127"/>
                </a:moveTo>
                <a:lnTo>
                  <a:pt x="115" y="127"/>
                </a:lnTo>
                <a:lnTo>
                  <a:pt x="117" y="133"/>
                </a:lnTo>
                <a:lnTo>
                  <a:pt x="117" y="133"/>
                </a:lnTo>
                <a:lnTo>
                  <a:pt x="122" y="131"/>
                </a:lnTo>
                <a:lnTo>
                  <a:pt x="122" y="131"/>
                </a:lnTo>
                <a:lnTo>
                  <a:pt x="118" y="115"/>
                </a:lnTo>
                <a:lnTo>
                  <a:pt x="118" y="115"/>
                </a:lnTo>
                <a:lnTo>
                  <a:pt x="113" y="118"/>
                </a:lnTo>
                <a:lnTo>
                  <a:pt x="113" y="118"/>
                </a:lnTo>
                <a:lnTo>
                  <a:pt x="114" y="124"/>
                </a:lnTo>
                <a:lnTo>
                  <a:pt x="114" y="124"/>
                </a:lnTo>
                <a:lnTo>
                  <a:pt x="115" y="124"/>
                </a:lnTo>
                <a:lnTo>
                  <a:pt x="115" y="124"/>
                </a:lnTo>
                <a:lnTo>
                  <a:pt x="117" y="123"/>
                </a:lnTo>
                <a:lnTo>
                  <a:pt x="117" y="123"/>
                </a:lnTo>
                <a:lnTo>
                  <a:pt x="118" y="124"/>
                </a:lnTo>
                <a:lnTo>
                  <a:pt x="118" y="124"/>
                </a:lnTo>
                <a:lnTo>
                  <a:pt x="118" y="125"/>
                </a:lnTo>
                <a:lnTo>
                  <a:pt x="118" y="125"/>
                </a:lnTo>
                <a:lnTo>
                  <a:pt x="117" y="127"/>
                </a:lnTo>
                <a:lnTo>
                  <a:pt x="117" y="127"/>
                </a:lnTo>
                <a:lnTo>
                  <a:pt x="115" y="127"/>
                </a:lnTo>
                <a:lnTo>
                  <a:pt x="115" y="127"/>
                </a:lnTo>
                <a:close/>
                <a:moveTo>
                  <a:pt x="47" y="320"/>
                </a:moveTo>
                <a:lnTo>
                  <a:pt x="47" y="320"/>
                </a:lnTo>
                <a:lnTo>
                  <a:pt x="47" y="326"/>
                </a:lnTo>
                <a:lnTo>
                  <a:pt x="47" y="326"/>
                </a:lnTo>
                <a:lnTo>
                  <a:pt x="47" y="327"/>
                </a:lnTo>
                <a:lnTo>
                  <a:pt x="47" y="327"/>
                </a:lnTo>
                <a:lnTo>
                  <a:pt x="46" y="329"/>
                </a:lnTo>
                <a:lnTo>
                  <a:pt x="46" y="330"/>
                </a:lnTo>
                <a:lnTo>
                  <a:pt x="46" y="330"/>
                </a:lnTo>
                <a:lnTo>
                  <a:pt x="46" y="333"/>
                </a:lnTo>
                <a:lnTo>
                  <a:pt x="46" y="333"/>
                </a:lnTo>
                <a:lnTo>
                  <a:pt x="54" y="331"/>
                </a:lnTo>
                <a:lnTo>
                  <a:pt x="54" y="331"/>
                </a:lnTo>
                <a:lnTo>
                  <a:pt x="54" y="320"/>
                </a:lnTo>
                <a:lnTo>
                  <a:pt x="54" y="320"/>
                </a:lnTo>
                <a:lnTo>
                  <a:pt x="47" y="320"/>
                </a:lnTo>
                <a:lnTo>
                  <a:pt x="47" y="320"/>
                </a:lnTo>
                <a:close/>
                <a:moveTo>
                  <a:pt x="118" y="113"/>
                </a:moveTo>
                <a:lnTo>
                  <a:pt x="118" y="113"/>
                </a:lnTo>
                <a:lnTo>
                  <a:pt x="115" y="107"/>
                </a:lnTo>
                <a:lnTo>
                  <a:pt x="115" y="107"/>
                </a:lnTo>
                <a:lnTo>
                  <a:pt x="110" y="98"/>
                </a:lnTo>
                <a:lnTo>
                  <a:pt x="110" y="98"/>
                </a:lnTo>
                <a:lnTo>
                  <a:pt x="110" y="97"/>
                </a:lnTo>
                <a:lnTo>
                  <a:pt x="110" y="97"/>
                </a:lnTo>
                <a:lnTo>
                  <a:pt x="105" y="100"/>
                </a:lnTo>
                <a:lnTo>
                  <a:pt x="105" y="100"/>
                </a:lnTo>
                <a:lnTo>
                  <a:pt x="107" y="104"/>
                </a:lnTo>
                <a:lnTo>
                  <a:pt x="107" y="104"/>
                </a:lnTo>
                <a:lnTo>
                  <a:pt x="108" y="104"/>
                </a:lnTo>
                <a:lnTo>
                  <a:pt x="108" y="104"/>
                </a:lnTo>
                <a:lnTo>
                  <a:pt x="111" y="104"/>
                </a:lnTo>
                <a:lnTo>
                  <a:pt x="111" y="104"/>
                </a:lnTo>
                <a:lnTo>
                  <a:pt x="113" y="104"/>
                </a:lnTo>
                <a:lnTo>
                  <a:pt x="113" y="104"/>
                </a:lnTo>
                <a:lnTo>
                  <a:pt x="113" y="106"/>
                </a:lnTo>
                <a:lnTo>
                  <a:pt x="113" y="106"/>
                </a:lnTo>
                <a:lnTo>
                  <a:pt x="110" y="107"/>
                </a:lnTo>
                <a:lnTo>
                  <a:pt x="110" y="107"/>
                </a:lnTo>
                <a:lnTo>
                  <a:pt x="108" y="108"/>
                </a:lnTo>
                <a:lnTo>
                  <a:pt x="108" y="108"/>
                </a:lnTo>
                <a:lnTo>
                  <a:pt x="110" y="114"/>
                </a:lnTo>
                <a:lnTo>
                  <a:pt x="110" y="114"/>
                </a:lnTo>
                <a:lnTo>
                  <a:pt x="110" y="113"/>
                </a:lnTo>
                <a:lnTo>
                  <a:pt x="111" y="113"/>
                </a:lnTo>
                <a:lnTo>
                  <a:pt x="111" y="113"/>
                </a:lnTo>
                <a:lnTo>
                  <a:pt x="113" y="114"/>
                </a:lnTo>
                <a:lnTo>
                  <a:pt x="113" y="114"/>
                </a:lnTo>
                <a:lnTo>
                  <a:pt x="118" y="113"/>
                </a:lnTo>
                <a:lnTo>
                  <a:pt x="118" y="113"/>
                </a:lnTo>
                <a:close/>
                <a:moveTo>
                  <a:pt x="40" y="154"/>
                </a:moveTo>
                <a:lnTo>
                  <a:pt x="40" y="154"/>
                </a:lnTo>
                <a:lnTo>
                  <a:pt x="37" y="154"/>
                </a:lnTo>
                <a:lnTo>
                  <a:pt x="37" y="154"/>
                </a:lnTo>
                <a:lnTo>
                  <a:pt x="36" y="155"/>
                </a:lnTo>
                <a:lnTo>
                  <a:pt x="36" y="155"/>
                </a:lnTo>
                <a:lnTo>
                  <a:pt x="29" y="168"/>
                </a:lnTo>
                <a:lnTo>
                  <a:pt x="29" y="168"/>
                </a:lnTo>
                <a:lnTo>
                  <a:pt x="27" y="169"/>
                </a:lnTo>
                <a:lnTo>
                  <a:pt x="27" y="169"/>
                </a:lnTo>
                <a:lnTo>
                  <a:pt x="33" y="171"/>
                </a:lnTo>
                <a:lnTo>
                  <a:pt x="33" y="171"/>
                </a:lnTo>
                <a:lnTo>
                  <a:pt x="36" y="165"/>
                </a:lnTo>
                <a:lnTo>
                  <a:pt x="36" y="165"/>
                </a:lnTo>
                <a:lnTo>
                  <a:pt x="40" y="157"/>
                </a:lnTo>
                <a:lnTo>
                  <a:pt x="40" y="157"/>
                </a:lnTo>
                <a:lnTo>
                  <a:pt x="41" y="155"/>
                </a:lnTo>
                <a:lnTo>
                  <a:pt x="40" y="154"/>
                </a:lnTo>
                <a:lnTo>
                  <a:pt x="40" y="154"/>
                </a:lnTo>
                <a:lnTo>
                  <a:pt x="40" y="152"/>
                </a:lnTo>
                <a:lnTo>
                  <a:pt x="40" y="152"/>
                </a:lnTo>
                <a:lnTo>
                  <a:pt x="40" y="154"/>
                </a:lnTo>
                <a:lnTo>
                  <a:pt x="40" y="154"/>
                </a:lnTo>
                <a:close/>
                <a:moveTo>
                  <a:pt x="56" y="155"/>
                </a:moveTo>
                <a:lnTo>
                  <a:pt x="56" y="155"/>
                </a:lnTo>
                <a:lnTo>
                  <a:pt x="54" y="155"/>
                </a:lnTo>
                <a:lnTo>
                  <a:pt x="54" y="155"/>
                </a:lnTo>
                <a:lnTo>
                  <a:pt x="53" y="157"/>
                </a:lnTo>
                <a:lnTo>
                  <a:pt x="53" y="157"/>
                </a:lnTo>
                <a:lnTo>
                  <a:pt x="51" y="160"/>
                </a:lnTo>
                <a:lnTo>
                  <a:pt x="51" y="160"/>
                </a:lnTo>
                <a:lnTo>
                  <a:pt x="47" y="169"/>
                </a:lnTo>
                <a:lnTo>
                  <a:pt x="47" y="169"/>
                </a:lnTo>
                <a:lnTo>
                  <a:pt x="47" y="172"/>
                </a:lnTo>
                <a:lnTo>
                  <a:pt x="47" y="172"/>
                </a:lnTo>
                <a:lnTo>
                  <a:pt x="51" y="172"/>
                </a:lnTo>
                <a:lnTo>
                  <a:pt x="51" y="172"/>
                </a:lnTo>
                <a:lnTo>
                  <a:pt x="57" y="158"/>
                </a:lnTo>
                <a:lnTo>
                  <a:pt x="57" y="158"/>
                </a:lnTo>
                <a:lnTo>
                  <a:pt x="56" y="157"/>
                </a:lnTo>
                <a:lnTo>
                  <a:pt x="56" y="155"/>
                </a:lnTo>
                <a:lnTo>
                  <a:pt x="56" y="155"/>
                </a:lnTo>
                <a:close/>
                <a:moveTo>
                  <a:pt x="76" y="133"/>
                </a:moveTo>
                <a:lnTo>
                  <a:pt x="76" y="133"/>
                </a:lnTo>
                <a:lnTo>
                  <a:pt x="66" y="134"/>
                </a:lnTo>
                <a:lnTo>
                  <a:pt x="60" y="137"/>
                </a:lnTo>
                <a:lnTo>
                  <a:pt x="60" y="137"/>
                </a:lnTo>
                <a:lnTo>
                  <a:pt x="74" y="137"/>
                </a:lnTo>
                <a:lnTo>
                  <a:pt x="74" y="137"/>
                </a:lnTo>
                <a:lnTo>
                  <a:pt x="76" y="137"/>
                </a:lnTo>
                <a:lnTo>
                  <a:pt x="76" y="137"/>
                </a:lnTo>
                <a:lnTo>
                  <a:pt x="78" y="138"/>
                </a:lnTo>
                <a:lnTo>
                  <a:pt x="78" y="141"/>
                </a:lnTo>
                <a:lnTo>
                  <a:pt x="78" y="141"/>
                </a:lnTo>
                <a:lnTo>
                  <a:pt x="77" y="141"/>
                </a:lnTo>
                <a:lnTo>
                  <a:pt x="77" y="141"/>
                </a:lnTo>
                <a:lnTo>
                  <a:pt x="78" y="141"/>
                </a:lnTo>
                <a:lnTo>
                  <a:pt x="78" y="141"/>
                </a:lnTo>
                <a:lnTo>
                  <a:pt x="83" y="141"/>
                </a:lnTo>
                <a:lnTo>
                  <a:pt x="83" y="141"/>
                </a:lnTo>
                <a:lnTo>
                  <a:pt x="84" y="140"/>
                </a:lnTo>
                <a:lnTo>
                  <a:pt x="84" y="140"/>
                </a:lnTo>
                <a:lnTo>
                  <a:pt x="86" y="140"/>
                </a:lnTo>
                <a:lnTo>
                  <a:pt x="86" y="140"/>
                </a:lnTo>
                <a:lnTo>
                  <a:pt x="87" y="138"/>
                </a:lnTo>
                <a:lnTo>
                  <a:pt x="87" y="138"/>
                </a:lnTo>
                <a:lnTo>
                  <a:pt x="86" y="135"/>
                </a:lnTo>
                <a:lnTo>
                  <a:pt x="86" y="135"/>
                </a:lnTo>
                <a:lnTo>
                  <a:pt x="84" y="135"/>
                </a:lnTo>
                <a:lnTo>
                  <a:pt x="84" y="135"/>
                </a:lnTo>
                <a:lnTo>
                  <a:pt x="81" y="135"/>
                </a:lnTo>
                <a:lnTo>
                  <a:pt x="80" y="137"/>
                </a:lnTo>
                <a:lnTo>
                  <a:pt x="80" y="137"/>
                </a:lnTo>
                <a:lnTo>
                  <a:pt x="78" y="137"/>
                </a:lnTo>
                <a:lnTo>
                  <a:pt x="77" y="135"/>
                </a:lnTo>
                <a:lnTo>
                  <a:pt x="77" y="135"/>
                </a:lnTo>
                <a:lnTo>
                  <a:pt x="77" y="134"/>
                </a:lnTo>
                <a:lnTo>
                  <a:pt x="77" y="134"/>
                </a:lnTo>
                <a:lnTo>
                  <a:pt x="76" y="133"/>
                </a:lnTo>
                <a:lnTo>
                  <a:pt x="76" y="133"/>
                </a:lnTo>
                <a:close/>
                <a:moveTo>
                  <a:pt x="142" y="299"/>
                </a:moveTo>
                <a:lnTo>
                  <a:pt x="142" y="299"/>
                </a:lnTo>
                <a:lnTo>
                  <a:pt x="138" y="300"/>
                </a:lnTo>
                <a:lnTo>
                  <a:pt x="138" y="300"/>
                </a:lnTo>
                <a:lnTo>
                  <a:pt x="138" y="303"/>
                </a:lnTo>
                <a:lnTo>
                  <a:pt x="138" y="303"/>
                </a:lnTo>
                <a:lnTo>
                  <a:pt x="137" y="303"/>
                </a:lnTo>
                <a:lnTo>
                  <a:pt x="137" y="303"/>
                </a:lnTo>
                <a:lnTo>
                  <a:pt x="137" y="304"/>
                </a:lnTo>
                <a:lnTo>
                  <a:pt x="137" y="304"/>
                </a:lnTo>
                <a:lnTo>
                  <a:pt x="137" y="310"/>
                </a:lnTo>
                <a:lnTo>
                  <a:pt x="137" y="310"/>
                </a:lnTo>
                <a:lnTo>
                  <a:pt x="137" y="313"/>
                </a:lnTo>
                <a:lnTo>
                  <a:pt x="137" y="313"/>
                </a:lnTo>
                <a:lnTo>
                  <a:pt x="137" y="314"/>
                </a:lnTo>
                <a:lnTo>
                  <a:pt x="137" y="314"/>
                </a:lnTo>
                <a:lnTo>
                  <a:pt x="142" y="313"/>
                </a:lnTo>
                <a:lnTo>
                  <a:pt x="142" y="313"/>
                </a:lnTo>
                <a:lnTo>
                  <a:pt x="142" y="299"/>
                </a:lnTo>
                <a:lnTo>
                  <a:pt x="142" y="299"/>
                </a:lnTo>
                <a:close/>
                <a:moveTo>
                  <a:pt x="57" y="388"/>
                </a:moveTo>
                <a:lnTo>
                  <a:pt x="57" y="388"/>
                </a:lnTo>
                <a:lnTo>
                  <a:pt x="56" y="381"/>
                </a:lnTo>
                <a:lnTo>
                  <a:pt x="56" y="381"/>
                </a:lnTo>
                <a:lnTo>
                  <a:pt x="47" y="381"/>
                </a:lnTo>
                <a:lnTo>
                  <a:pt x="39" y="380"/>
                </a:lnTo>
                <a:lnTo>
                  <a:pt x="39" y="380"/>
                </a:lnTo>
                <a:lnTo>
                  <a:pt x="39" y="381"/>
                </a:lnTo>
                <a:lnTo>
                  <a:pt x="40" y="383"/>
                </a:lnTo>
                <a:lnTo>
                  <a:pt x="40" y="383"/>
                </a:lnTo>
                <a:lnTo>
                  <a:pt x="56" y="388"/>
                </a:lnTo>
                <a:lnTo>
                  <a:pt x="56" y="388"/>
                </a:lnTo>
                <a:lnTo>
                  <a:pt x="57" y="388"/>
                </a:lnTo>
                <a:lnTo>
                  <a:pt x="57" y="388"/>
                </a:lnTo>
                <a:close/>
                <a:moveTo>
                  <a:pt x="118" y="346"/>
                </a:moveTo>
                <a:lnTo>
                  <a:pt x="118" y="346"/>
                </a:lnTo>
                <a:lnTo>
                  <a:pt x="122" y="346"/>
                </a:lnTo>
                <a:lnTo>
                  <a:pt x="122" y="346"/>
                </a:lnTo>
                <a:lnTo>
                  <a:pt x="124" y="346"/>
                </a:lnTo>
                <a:lnTo>
                  <a:pt x="124" y="346"/>
                </a:lnTo>
                <a:lnTo>
                  <a:pt x="128" y="340"/>
                </a:lnTo>
                <a:lnTo>
                  <a:pt x="128" y="340"/>
                </a:lnTo>
                <a:lnTo>
                  <a:pt x="130" y="339"/>
                </a:lnTo>
                <a:lnTo>
                  <a:pt x="127" y="337"/>
                </a:lnTo>
                <a:lnTo>
                  <a:pt x="127" y="337"/>
                </a:lnTo>
                <a:lnTo>
                  <a:pt x="121" y="337"/>
                </a:lnTo>
                <a:lnTo>
                  <a:pt x="121" y="337"/>
                </a:lnTo>
                <a:lnTo>
                  <a:pt x="120" y="337"/>
                </a:lnTo>
                <a:lnTo>
                  <a:pt x="120" y="337"/>
                </a:lnTo>
                <a:lnTo>
                  <a:pt x="117" y="337"/>
                </a:lnTo>
                <a:lnTo>
                  <a:pt x="117" y="337"/>
                </a:lnTo>
                <a:lnTo>
                  <a:pt x="118" y="346"/>
                </a:lnTo>
                <a:lnTo>
                  <a:pt x="118" y="346"/>
                </a:lnTo>
                <a:close/>
                <a:moveTo>
                  <a:pt x="111" y="96"/>
                </a:moveTo>
                <a:lnTo>
                  <a:pt x="111" y="96"/>
                </a:lnTo>
                <a:lnTo>
                  <a:pt x="111" y="96"/>
                </a:lnTo>
                <a:lnTo>
                  <a:pt x="111" y="96"/>
                </a:lnTo>
                <a:lnTo>
                  <a:pt x="111" y="94"/>
                </a:lnTo>
                <a:lnTo>
                  <a:pt x="111" y="94"/>
                </a:lnTo>
                <a:lnTo>
                  <a:pt x="107" y="84"/>
                </a:lnTo>
                <a:lnTo>
                  <a:pt x="107" y="84"/>
                </a:lnTo>
                <a:lnTo>
                  <a:pt x="104" y="79"/>
                </a:lnTo>
                <a:lnTo>
                  <a:pt x="101" y="73"/>
                </a:lnTo>
                <a:lnTo>
                  <a:pt x="101" y="73"/>
                </a:lnTo>
                <a:lnTo>
                  <a:pt x="101" y="71"/>
                </a:lnTo>
                <a:lnTo>
                  <a:pt x="101" y="71"/>
                </a:lnTo>
                <a:lnTo>
                  <a:pt x="97" y="74"/>
                </a:lnTo>
                <a:lnTo>
                  <a:pt x="97" y="74"/>
                </a:lnTo>
                <a:lnTo>
                  <a:pt x="100" y="79"/>
                </a:lnTo>
                <a:lnTo>
                  <a:pt x="100" y="79"/>
                </a:lnTo>
                <a:lnTo>
                  <a:pt x="101" y="77"/>
                </a:lnTo>
                <a:lnTo>
                  <a:pt x="101" y="77"/>
                </a:lnTo>
                <a:lnTo>
                  <a:pt x="103" y="79"/>
                </a:lnTo>
                <a:lnTo>
                  <a:pt x="103" y="79"/>
                </a:lnTo>
                <a:lnTo>
                  <a:pt x="101" y="80"/>
                </a:lnTo>
                <a:lnTo>
                  <a:pt x="101" y="80"/>
                </a:lnTo>
                <a:lnTo>
                  <a:pt x="101" y="81"/>
                </a:lnTo>
                <a:lnTo>
                  <a:pt x="101" y="81"/>
                </a:lnTo>
                <a:lnTo>
                  <a:pt x="105" y="87"/>
                </a:lnTo>
                <a:lnTo>
                  <a:pt x="105" y="87"/>
                </a:lnTo>
                <a:lnTo>
                  <a:pt x="105" y="88"/>
                </a:lnTo>
                <a:lnTo>
                  <a:pt x="105" y="88"/>
                </a:lnTo>
                <a:lnTo>
                  <a:pt x="107" y="90"/>
                </a:lnTo>
                <a:lnTo>
                  <a:pt x="107" y="90"/>
                </a:lnTo>
                <a:lnTo>
                  <a:pt x="107" y="91"/>
                </a:lnTo>
                <a:lnTo>
                  <a:pt x="107" y="91"/>
                </a:lnTo>
                <a:lnTo>
                  <a:pt x="110" y="94"/>
                </a:lnTo>
                <a:lnTo>
                  <a:pt x="110" y="94"/>
                </a:lnTo>
                <a:lnTo>
                  <a:pt x="111" y="96"/>
                </a:lnTo>
                <a:lnTo>
                  <a:pt x="111" y="96"/>
                </a:lnTo>
                <a:close/>
                <a:moveTo>
                  <a:pt x="127" y="185"/>
                </a:moveTo>
                <a:lnTo>
                  <a:pt x="127" y="185"/>
                </a:lnTo>
                <a:lnTo>
                  <a:pt x="140" y="182"/>
                </a:lnTo>
                <a:lnTo>
                  <a:pt x="140" y="182"/>
                </a:lnTo>
                <a:lnTo>
                  <a:pt x="140" y="179"/>
                </a:lnTo>
                <a:lnTo>
                  <a:pt x="138" y="175"/>
                </a:lnTo>
                <a:lnTo>
                  <a:pt x="138" y="175"/>
                </a:lnTo>
                <a:lnTo>
                  <a:pt x="137" y="177"/>
                </a:lnTo>
                <a:lnTo>
                  <a:pt x="137" y="177"/>
                </a:lnTo>
                <a:lnTo>
                  <a:pt x="131" y="178"/>
                </a:lnTo>
                <a:lnTo>
                  <a:pt x="131" y="178"/>
                </a:lnTo>
                <a:lnTo>
                  <a:pt x="128" y="179"/>
                </a:lnTo>
                <a:lnTo>
                  <a:pt x="128" y="181"/>
                </a:lnTo>
                <a:lnTo>
                  <a:pt x="128" y="181"/>
                </a:lnTo>
                <a:lnTo>
                  <a:pt x="127" y="185"/>
                </a:lnTo>
                <a:lnTo>
                  <a:pt x="127" y="185"/>
                </a:lnTo>
                <a:close/>
                <a:moveTo>
                  <a:pt x="68" y="113"/>
                </a:moveTo>
                <a:lnTo>
                  <a:pt x="68" y="113"/>
                </a:lnTo>
                <a:lnTo>
                  <a:pt x="68" y="113"/>
                </a:lnTo>
                <a:lnTo>
                  <a:pt x="68" y="113"/>
                </a:lnTo>
                <a:lnTo>
                  <a:pt x="78" y="114"/>
                </a:lnTo>
                <a:lnTo>
                  <a:pt x="78" y="114"/>
                </a:lnTo>
                <a:lnTo>
                  <a:pt x="80" y="114"/>
                </a:lnTo>
                <a:lnTo>
                  <a:pt x="80" y="114"/>
                </a:lnTo>
                <a:lnTo>
                  <a:pt x="83" y="111"/>
                </a:lnTo>
                <a:lnTo>
                  <a:pt x="83" y="111"/>
                </a:lnTo>
                <a:lnTo>
                  <a:pt x="83" y="110"/>
                </a:lnTo>
                <a:lnTo>
                  <a:pt x="83" y="108"/>
                </a:lnTo>
                <a:lnTo>
                  <a:pt x="86" y="107"/>
                </a:lnTo>
                <a:lnTo>
                  <a:pt x="86" y="107"/>
                </a:lnTo>
                <a:lnTo>
                  <a:pt x="84" y="107"/>
                </a:lnTo>
                <a:lnTo>
                  <a:pt x="84" y="107"/>
                </a:lnTo>
                <a:lnTo>
                  <a:pt x="76" y="107"/>
                </a:lnTo>
                <a:lnTo>
                  <a:pt x="76" y="107"/>
                </a:lnTo>
                <a:lnTo>
                  <a:pt x="76" y="107"/>
                </a:lnTo>
                <a:lnTo>
                  <a:pt x="76" y="107"/>
                </a:lnTo>
                <a:lnTo>
                  <a:pt x="71" y="110"/>
                </a:lnTo>
                <a:lnTo>
                  <a:pt x="71" y="110"/>
                </a:lnTo>
                <a:lnTo>
                  <a:pt x="68" y="113"/>
                </a:lnTo>
                <a:lnTo>
                  <a:pt x="68" y="113"/>
                </a:lnTo>
                <a:close/>
                <a:moveTo>
                  <a:pt x="117" y="331"/>
                </a:moveTo>
                <a:lnTo>
                  <a:pt x="117" y="331"/>
                </a:lnTo>
                <a:lnTo>
                  <a:pt x="120" y="333"/>
                </a:lnTo>
                <a:lnTo>
                  <a:pt x="121" y="331"/>
                </a:lnTo>
                <a:lnTo>
                  <a:pt x="121" y="331"/>
                </a:lnTo>
                <a:lnTo>
                  <a:pt x="121" y="331"/>
                </a:lnTo>
                <a:lnTo>
                  <a:pt x="121" y="331"/>
                </a:lnTo>
                <a:lnTo>
                  <a:pt x="122" y="330"/>
                </a:lnTo>
                <a:lnTo>
                  <a:pt x="122" y="330"/>
                </a:lnTo>
                <a:lnTo>
                  <a:pt x="121" y="324"/>
                </a:lnTo>
                <a:lnTo>
                  <a:pt x="121" y="324"/>
                </a:lnTo>
                <a:lnTo>
                  <a:pt x="121" y="322"/>
                </a:lnTo>
                <a:lnTo>
                  <a:pt x="121" y="322"/>
                </a:lnTo>
                <a:lnTo>
                  <a:pt x="120" y="322"/>
                </a:lnTo>
                <a:lnTo>
                  <a:pt x="120" y="320"/>
                </a:lnTo>
                <a:lnTo>
                  <a:pt x="120" y="320"/>
                </a:lnTo>
                <a:lnTo>
                  <a:pt x="117" y="320"/>
                </a:lnTo>
                <a:lnTo>
                  <a:pt x="115" y="320"/>
                </a:lnTo>
                <a:lnTo>
                  <a:pt x="115" y="320"/>
                </a:lnTo>
                <a:lnTo>
                  <a:pt x="117" y="330"/>
                </a:lnTo>
                <a:lnTo>
                  <a:pt x="117" y="330"/>
                </a:lnTo>
                <a:lnTo>
                  <a:pt x="118" y="330"/>
                </a:lnTo>
                <a:lnTo>
                  <a:pt x="118" y="330"/>
                </a:lnTo>
                <a:lnTo>
                  <a:pt x="117" y="331"/>
                </a:lnTo>
                <a:lnTo>
                  <a:pt x="117" y="331"/>
                </a:lnTo>
                <a:close/>
                <a:moveTo>
                  <a:pt x="110" y="182"/>
                </a:moveTo>
                <a:lnTo>
                  <a:pt x="110" y="182"/>
                </a:lnTo>
                <a:lnTo>
                  <a:pt x="108" y="182"/>
                </a:lnTo>
                <a:lnTo>
                  <a:pt x="108" y="182"/>
                </a:lnTo>
                <a:lnTo>
                  <a:pt x="105" y="182"/>
                </a:lnTo>
                <a:lnTo>
                  <a:pt x="105" y="182"/>
                </a:lnTo>
                <a:lnTo>
                  <a:pt x="95" y="182"/>
                </a:lnTo>
                <a:lnTo>
                  <a:pt x="95" y="182"/>
                </a:lnTo>
                <a:lnTo>
                  <a:pt x="95" y="182"/>
                </a:lnTo>
                <a:lnTo>
                  <a:pt x="95" y="182"/>
                </a:lnTo>
                <a:lnTo>
                  <a:pt x="94" y="185"/>
                </a:lnTo>
                <a:lnTo>
                  <a:pt x="94" y="187"/>
                </a:lnTo>
                <a:lnTo>
                  <a:pt x="94" y="187"/>
                </a:lnTo>
                <a:lnTo>
                  <a:pt x="110" y="187"/>
                </a:lnTo>
                <a:lnTo>
                  <a:pt x="110" y="187"/>
                </a:lnTo>
                <a:lnTo>
                  <a:pt x="110" y="182"/>
                </a:lnTo>
                <a:lnTo>
                  <a:pt x="110" y="182"/>
                </a:lnTo>
                <a:close/>
                <a:moveTo>
                  <a:pt x="134" y="202"/>
                </a:moveTo>
                <a:lnTo>
                  <a:pt x="134" y="202"/>
                </a:lnTo>
                <a:lnTo>
                  <a:pt x="134" y="208"/>
                </a:lnTo>
                <a:lnTo>
                  <a:pt x="134" y="208"/>
                </a:lnTo>
                <a:lnTo>
                  <a:pt x="134" y="209"/>
                </a:lnTo>
                <a:lnTo>
                  <a:pt x="134" y="209"/>
                </a:lnTo>
                <a:lnTo>
                  <a:pt x="135" y="211"/>
                </a:lnTo>
                <a:lnTo>
                  <a:pt x="135" y="212"/>
                </a:lnTo>
                <a:lnTo>
                  <a:pt x="135" y="212"/>
                </a:lnTo>
                <a:lnTo>
                  <a:pt x="140" y="211"/>
                </a:lnTo>
                <a:lnTo>
                  <a:pt x="140" y="211"/>
                </a:lnTo>
                <a:lnTo>
                  <a:pt x="140" y="199"/>
                </a:lnTo>
                <a:lnTo>
                  <a:pt x="140" y="199"/>
                </a:lnTo>
                <a:lnTo>
                  <a:pt x="134" y="202"/>
                </a:lnTo>
                <a:lnTo>
                  <a:pt x="134" y="202"/>
                </a:lnTo>
                <a:close/>
                <a:moveTo>
                  <a:pt x="144" y="344"/>
                </a:moveTo>
                <a:lnTo>
                  <a:pt x="144" y="344"/>
                </a:lnTo>
                <a:lnTo>
                  <a:pt x="144" y="331"/>
                </a:lnTo>
                <a:lnTo>
                  <a:pt x="144" y="331"/>
                </a:lnTo>
                <a:lnTo>
                  <a:pt x="140" y="333"/>
                </a:lnTo>
                <a:lnTo>
                  <a:pt x="140" y="333"/>
                </a:lnTo>
                <a:lnTo>
                  <a:pt x="140" y="346"/>
                </a:lnTo>
                <a:lnTo>
                  <a:pt x="140" y="346"/>
                </a:lnTo>
                <a:lnTo>
                  <a:pt x="144" y="344"/>
                </a:lnTo>
                <a:lnTo>
                  <a:pt x="144" y="344"/>
                </a:lnTo>
                <a:close/>
                <a:moveTo>
                  <a:pt x="80" y="91"/>
                </a:moveTo>
                <a:lnTo>
                  <a:pt x="80" y="91"/>
                </a:lnTo>
                <a:lnTo>
                  <a:pt x="81" y="88"/>
                </a:lnTo>
                <a:lnTo>
                  <a:pt x="81" y="88"/>
                </a:lnTo>
                <a:lnTo>
                  <a:pt x="84" y="87"/>
                </a:lnTo>
                <a:lnTo>
                  <a:pt x="84" y="87"/>
                </a:lnTo>
                <a:lnTo>
                  <a:pt x="90" y="84"/>
                </a:lnTo>
                <a:lnTo>
                  <a:pt x="90" y="84"/>
                </a:lnTo>
                <a:lnTo>
                  <a:pt x="90" y="83"/>
                </a:lnTo>
                <a:lnTo>
                  <a:pt x="90" y="83"/>
                </a:lnTo>
                <a:lnTo>
                  <a:pt x="90" y="83"/>
                </a:lnTo>
                <a:lnTo>
                  <a:pt x="90" y="83"/>
                </a:lnTo>
                <a:lnTo>
                  <a:pt x="88" y="83"/>
                </a:lnTo>
                <a:lnTo>
                  <a:pt x="88" y="83"/>
                </a:lnTo>
                <a:lnTo>
                  <a:pt x="80" y="84"/>
                </a:lnTo>
                <a:lnTo>
                  <a:pt x="80" y="84"/>
                </a:lnTo>
                <a:lnTo>
                  <a:pt x="78" y="86"/>
                </a:lnTo>
                <a:lnTo>
                  <a:pt x="78" y="86"/>
                </a:lnTo>
                <a:lnTo>
                  <a:pt x="73" y="90"/>
                </a:lnTo>
                <a:lnTo>
                  <a:pt x="73" y="90"/>
                </a:lnTo>
                <a:lnTo>
                  <a:pt x="73" y="91"/>
                </a:lnTo>
                <a:lnTo>
                  <a:pt x="73" y="91"/>
                </a:lnTo>
                <a:lnTo>
                  <a:pt x="80" y="91"/>
                </a:lnTo>
                <a:lnTo>
                  <a:pt x="80" y="91"/>
                </a:lnTo>
                <a:close/>
                <a:moveTo>
                  <a:pt x="115" y="297"/>
                </a:moveTo>
                <a:lnTo>
                  <a:pt x="115" y="297"/>
                </a:lnTo>
                <a:lnTo>
                  <a:pt x="115" y="296"/>
                </a:lnTo>
                <a:lnTo>
                  <a:pt x="115" y="296"/>
                </a:lnTo>
                <a:lnTo>
                  <a:pt x="114" y="295"/>
                </a:lnTo>
                <a:lnTo>
                  <a:pt x="114" y="295"/>
                </a:lnTo>
                <a:lnTo>
                  <a:pt x="114" y="292"/>
                </a:lnTo>
                <a:lnTo>
                  <a:pt x="114" y="292"/>
                </a:lnTo>
                <a:lnTo>
                  <a:pt x="113" y="290"/>
                </a:lnTo>
                <a:lnTo>
                  <a:pt x="113" y="289"/>
                </a:lnTo>
                <a:lnTo>
                  <a:pt x="113" y="289"/>
                </a:lnTo>
                <a:lnTo>
                  <a:pt x="104" y="289"/>
                </a:lnTo>
                <a:lnTo>
                  <a:pt x="104" y="289"/>
                </a:lnTo>
                <a:lnTo>
                  <a:pt x="108" y="293"/>
                </a:lnTo>
                <a:lnTo>
                  <a:pt x="108" y="293"/>
                </a:lnTo>
                <a:lnTo>
                  <a:pt x="111" y="299"/>
                </a:lnTo>
                <a:lnTo>
                  <a:pt x="111" y="299"/>
                </a:lnTo>
                <a:lnTo>
                  <a:pt x="113" y="297"/>
                </a:lnTo>
                <a:lnTo>
                  <a:pt x="115" y="297"/>
                </a:lnTo>
                <a:lnTo>
                  <a:pt x="115" y="297"/>
                </a:lnTo>
                <a:close/>
                <a:moveTo>
                  <a:pt x="70" y="70"/>
                </a:moveTo>
                <a:lnTo>
                  <a:pt x="70" y="70"/>
                </a:lnTo>
                <a:lnTo>
                  <a:pt x="70" y="70"/>
                </a:lnTo>
                <a:lnTo>
                  <a:pt x="70" y="70"/>
                </a:lnTo>
                <a:lnTo>
                  <a:pt x="71" y="71"/>
                </a:lnTo>
                <a:lnTo>
                  <a:pt x="71" y="71"/>
                </a:lnTo>
                <a:lnTo>
                  <a:pt x="78" y="73"/>
                </a:lnTo>
                <a:lnTo>
                  <a:pt x="78" y="73"/>
                </a:lnTo>
                <a:lnTo>
                  <a:pt x="78" y="73"/>
                </a:lnTo>
                <a:lnTo>
                  <a:pt x="78" y="73"/>
                </a:lnTo>
                <a:lnTo>
                  <a:pt x="83" y="70"/>
                </a:lnTo>
                <a:lnTo>
                  <a:pt x="83" y="70"/>
                </a:lnTo>
                <a:lnTo>
                  <a:pt x="88" y="67"/>
                </a:lnTo>
                <a:lnTo>
                  <a:pt x="88" y="67"/>
                </a:lnTo>
                <a:lnTo>
                  <a:pt x="88" y="66"/>
                </a:lnTo>
                <a:lnTo>
                  <a:pt x="88" y="66"/>
                </a:lnTo>
                <a:lnTo>
                  <a:pt x="87" y="66"/>
                </a:lnTo>
                <a:lnTo>
                  <a:pt x="87" y="66"/>
                </a:lnTo>
                <a:lnTo>
                  <a:pt x="78" y="67"/>
                </a:lnTo>
                <a:lnTo>
                  <a:pt x="78" y="67"/>
                </a:lnTo>
                <a:lnTo>
                  <a:pt x="76" y="69"/>
                </a:lnTo>
                <a:lnTo>
                  <a:pt x="73" y="67"/>
                </a:lnTo>
                <a:lnTo>
                  <a:pt x="73" y="67"/>
                </a:lnTo>
                <a:lnTo>
                  <a:pt x="71" y="69"/>
                </a:lnTo>
                <a:lnTo>
                  <a:pt x="71" y="69"/>
                </a:lnTo>
                <a:lnTo>
                  <a:pt x="70" y="70"/>
                </a:lnTo>
                <a:lnTo>
                  <a:pt x="70" y="70"/>
                </a:lnTo>
                <a:close/>
                <a:moveTo>
                  <a:pt x="64" y="239"/>
                </a:moveTo>
                <a:lnTo>
                  <a:pt x="64" y="239"/>
                </a:lnTo>
                <a:lnTo>
                  <a:pt x="64" y="239"/>
                </a:lnTo>
                <a:lnTo>
                  <a:pt x="64" y="239"/>
                </a:lnTo>
                <a:lnTo>
                  <a:pt x="78" y="239"/>
                </a:lnTo>
                <a:lnTo>
                  <a:pt x="91" y="239"/>
                </a:lnTo>
                <a:lnTo>
                  <a:pt x="91" y="239"/>
                </a:lnTo>
                <a:lnTo>
                  <a:pt x="93" y="238"/>
                </a:lnTo>
                <a:lnTo>
                  <a:pt x="93" y="238"/>
                </a:lnTo>
                <a:lnTo>
                  <a:pt x="93" y="236"/>
                </a:lnTo>
                <a:lnTo>
                  <a:pt x="93" y="236"/>
                </a:lnTo>
                <a:lnTo>
                  <a:pt x="91" y="236"/>
                </a:lnTo>
                <a:lnTo>
                  <a:pt x="91" y="236"/>
                </a:lnTo>
                <a:lnTo>
                  <a:pt x="80" y="238"/>
                </a:lnTo>
                <a:lnTo>
                  <a:pt x="80" y="238"/>
                </a:lnTo>
                <a:lnTo>
                  <a:pt x="78" y="238"/>
                </a:lnTo>
                <a:lnTo>
                  <a:pt x="78" y="238"/>
                </a:lnTo>
                <a:lnTo>
                  <a:pt x="78" y="239"/>
                </a:lnTo>
                <a:lnTo>
                  <a:pt x="77" y="238"/>
                </a:lnTo>
                <a:lnTo>
                  <a:pt x="77" y="238"/>
                </a:lnTo>
                <a:lnTo>
                  <a:pt x="76" y="238"/>
                </a:lnTo>
                <a:lnTo>
                  <a:pt x="76" y="238"/>
                </a:lnTo>
                <a:lnTo>
                  <a:pt x="66" y="239"/>
                </a:lnTo>
                <a:lnTo>
                  <a:pt x="66" y="239"/>
                </a:lnTo>
                <a:lnTo>
                  <a:pt x="64" y="239"/>
                </a:lnTo>
                <a:lnTo>
                  <a:pt x="64" y="239"/>
                </a:lnTo>
                <a:close/>
                <a:moveTo>
                  <a:pt x="74" y="300"/>
                </a:moveTo>
                <a:lnTo>
                  <a:pt x="74" y="300"/>
                </a:lnTo>
                <a:lnTo>
                  <a:pt x="77" y="331"/>
                </a:lnTo>
                <a:lnTo>
                  <a:pt x="77" y="331"/>
                </a:lnTo>
                <a:lnTo>
                  <a:pt x="77" y="303"/>
                </a:lnTo>
                <a:lnTo>
                  <a:pt x="77" y="303"/>
                </a:lnTo>
                <a:lnTo>
                  <a:pt x="74" y="302"/>
                </a:lnTo>
                <a:lnTo>
                  <a:pt x="74" y="300"/>
                </a:lnTo>
                <a:lnTo>
                  <a:pt x="74" y="300"/>
                </a:lnTo>
                <a:close/>
                <a:moveTo>
                  <a:pt x="93" y="151"/>
                </a:moveTo>
                <a:lnTo>
                  <a:pt x="93" y="151"/>
                </a:lnTo>
                <a:lnTo>
                  <a:pt x="93" y="151"/>
                </a:lnTo>
                <a:lnTo>
                  <a:pt x="93" y="151"/>
                </a:lnTo>
                <a:lnTo>
                  <a:pt x="101" y="151"/>
                </a:lnTo>
                <a:lnTo>
                  <a:pt x="101" y="151"/>
                </a:lnTo>
                <a:lnTo>
                  <a:pt x="110" y="150"/>
                </a:lnTo>
                <a:lnTo>
                  <a:pt x="117" y="147"/>
                </a:lnTo>
                <a:lnTo>
                  <a:pt x="117" y="147"/>
                </a:lnTo>
                <a:lnTo>
                  <a:pt x="124" y="144"/>
                </a:lnTo>
                <a:lnTo>
                  <a:pt x="124" y="144"/>
                </a:lnTo>
                <a:lnTo>
                  <a:pt x="125" y="142"/>
                </a:lnTo>
                <a:lnTo>
                  <a:pt x="125" y="142"/>
                </a:lnTo>
                <a:lnTo>
                  <a:pt x="125" y="142"/>
                </a:lnTo>
                <a:lnTo>
                  <a:pt x="125" y="142"/>
                </a:lnTo>
                <a:lnTo>
                  <a:pt x="111" y="147"/>
                </a:lnTo>
                <a:lnTo>
                  <a:pt x="111" y="147"/>
                </a:lnTo>
                <a:lnTo>
                  <a:pt x="111" y="147"/>
                </a:lnTo>
                <a:lnTo>
                  <a:pt x="111" y="147"/>
                </a:lnTo>
                <a:lnTo>
                  <a:pt x="108" y="148"/>
                </a:lnTo>
                <a:lnTo>
                  <a:pt x="108" y="148"/>
                </a:lnTo>
                <a:lnTo>
                  <a:pt x="108" y="148"/>
                </a:lnTo>
                <a:lnTo>
                  <a:pt x="108" y="148"/>
                </a:lnTo>
                <a:lnTo>
                  <a:pt x="93" y="151"/>
                </a:lnTo>
                <a:lnTo>
                  <a:pt x="93" y="151"/>
                </a:lnTo>
                <a:close/>
                <a:moveTo>
                  <a:pt x="77" y="184"/>
                </a:moveTo>
                <a:lnTo>
                  <a:pt x="77" y="184"/>
                </a:lnTo>
                <a:lnTo>
                  <a:pt x="71" y="184"/>
                </a:lnTo>
                <a:lnTo>
                  <a:pt x="71" y="184"/>
                </a:lnTo>
                <a:lnTo>
                  <a:pt x="64" y="184"/>
                </a:lnTo>
                <a:lnTo>
                  <a:pt x="64" y="184"/>
                </a:lnTo>
                <a:lnTo>
                  <a:pt x="59" y="184"/>
                </a:lnTo>
                <a:lnTo>
                  <a:pt x="59" y="184"/>
                </a:lnTo>
                <a:lnTo>
                  <a:pt x="57" y="184"/>
                </a:lnTo>
                <a:lnTo>
                  <a:pt x="57" y="184"/>
                </a:lnTo>
                <a:lnTo>
                  <a:pt x="57" y="185"/>
                </a:lnTo>
                <a:lnTo>
                  <a:pt x="57" y="185"/>
                </a:lnTo>
                <a:lnTo>
                  <a:pt x="77" y="187"/>
                </a:lnTo>
                <a:lnTo>
                  <a:pt x="77" y="187"/>
                </a:lnTo>
                <a:lnTo>
                  <a:pt x="77" y="184"/>
                </a:lnTo>
                <a:lnTo>
                  <a:pt x="77" y="184"/>
                </a:lnTo>
                <a:close/>
                <a:moveTo>
                  <a:pt x="118" y="364"/>
                </a:moveTo>
                <a:lnTo>
                  <a:pt x="118" y="364"/>
                </a:lnTo>
                <a:lnTo>
                  <a:pt x="121" y="364"/>
                </a:lnTo>
                <a:lnTo>
                  <a:pt x="121" y="364"/>
                </a:lnTo>
                <a:lnTo>
                  <a:pt x="124" y="360"/>
                </a:lnTo>
                <a:lnTo>
                  <a:pt x="124" y="360"/>
                </a:lnTo>
                <a:lnTo>
                  <a:pt x="125" y="360"/>
                </a:lnTo>
                <a:lnTo>
                  <a:pt x="125" y="360"/>
                </a:lnTo>
                <a:lnTo>
                  <a:pt x="124" y="356"/>
                </a:lnTo>
                <a:lnTo>
                  <a:pt x="124" y="356"/>
                </a:lnTo>
                <a:lnTo>
                  <a:pt x="124" y="354"/>
                </a:lnTo>
                <a:lnTo>
                  <a:pt x="124" y="354"/>
                </a:lnTo>
                <a:lnTo>
                  <a:pt x="118" y="354"/>
                </a:lnTo>
                <a:lnTo>
                  <a:pt x="118" y="354"/>
                </a:lnTo>
                <a:lnTo>
                  <a:pt x="118" y="364"/>
                </a:lnTo>
                <a:lnTo>
                  <a:pt x="118" y="364"/>
                </a:lnTo>
                <a:close/>
                <a:moveTo>
                  <a:pt x="127" y="346"/>
                </a:moveTo>
                <a:lnTo>
                  <a:pt x="127" y="346"/>
                </a:lnTo>
                <a:lnTo>
                  <a:pt x="127" y="346"/>
                </a:lnTo>
                <a:lnTo>
                  <a:pt x="127" y="346"/>
                </a:lnTo>
                <a:lnTo>
                  <a:pt x="134" y="346"/>
                </a:lnTo>
                <a:lnTo>
                  <a:pt x="134" y="346"/>
                </a:lnTo>
                <a:lnTo>
                  <a:pt x="134" y="340"/>
                </a:lnTo>
                <a:lnTo>
                  <a:pt x="134" y="334"/>
                </a:lnTo>
                <a:lnTo>
                  <a:pt x="134" y="334"/>
                </a:lnTo>
                <a:lnTo>
                  <a:pt x="130" y="336"/>
                </a:lnTo>
                <a:lnTo>
                  <a:pt x="130" y="336"/>
                </a:lnTo>
                <a:lnTo>
                  <a:pt x="131" y="336"/>
                </a:lnTo>
                <a:lnTo>
                  <a:pt x="131" y="336"/>
                </a:lnTo>
                <a:lnTo>
                  <a:pt x="131" y="339"/>
                </a:lnTo>
                <a:lnTo>
                  <a:pt x="131" y="340"/>
                </a:lnTo>
                <a:lnTo>
                  <a:pt x="131" y="340"/>
                </a:lnTo>
                <a:lnTo>
                  <a:pt x="128" y="344"/>
                </a:lnTo>
                <a:lnTo>
                  <a:pt x="128" y="344"/>
                </a:lnTo>
                <a:lnTo>
                  <a:pt x="127" y="346"/>
                </a:lnTo>
                <a:lnTo>
                  <a:pt x="127" y="346"/>
                </a:lnTo>
                <a:close/>
                <a:moveTo>
                  <a:pt x="132" y="302"/>
                </a:moveTo>
                <a:lnTo>
                  <a:pt x="132" y="302"/>
                </a:lnTo>
                <a:lnTo>
                  <a:pt x="128" y="302"/>
                </a:lnTo>
                <a:lnTo>
                  <a:pt x="128" y="302"/>
                </a:lnTo>
                <a:lnTo>
                  <a:pt x="127" y="303"/>
                </a:lnTo>
                <a:lnTo>
                  <a:pt x="127" y="303"/>
                </a:lnTo>
                <a:lnTo>
                  <a:pt x="120" y="307"/>
                </a:lnTo>
                <a:lnTo>
                  <a:pt x="120" y="307"/>
                </a:lnTo>
                <a:lnTo>
                  <a:pt x="120" y="309"/>
                </a:lnTo>
                <a:lnTo>
                  <a:pt x="120" y="309"/>
                </a:lnTo>
                <a:lnTo>
                  <a:pt x="125" y="307"/>
                </a:lnTo>
                <a:lnTo>
                  <a:pt x="125" y="307"/>
                </a:lnTo>
                <a:lnTo>
                  <a:pt x="132" y="306"/>
                </a:lnTo>
                <a:lnTo>
                  <a:pt x="132" y="306"/>
                </a:lnTo>
                <a:lnTo>
                  <a:pt x="132" y="302"/>
                </a:lnTo>
                <a:lnTo>
                  <a:pt x="132" y="302"/>
                </a:lnTo>
                <a:close/>
                <a:moveTo>
                  <a:pt x="36" y="287"/>
                </a:moveTo>
                <a:lnTo>
                  <a:pt x="36" y="287"/>
                </a:lnTo>
                <a:lnTo>
                  <a:pt x="36" y="287"/>
                </a:lnTo>
                <a:lnTo>
                  <a:pt x="36" y="287"/>
                </a:lnTo>
                <a:lnTo>
                  <a:pt x="26" y="286"/>
                </a:lnTo>
                <a:lnTo>
                  <a:pt x="26" y="286"/>
                </a:lnTo>
                <a:lnTo>
                  <a:pt x="26" y="295"/>
                </a:lnTo>
                <a:lnTo>
                  <a:pt x="26" y="295"/>
                </a:lnTo>
                <a:lnTo>
                  <a:pt x="36" y="287"/>
                </a:lnTo>
                <a:lnTo>
                  <a:pt x="36" y="287"/>
                </a:lnTo>
                <a:close/>
                <a:moveTo>
                  <a:pt x="93" y="103"/>
                </a:moveTo>
                <a:lnTo>
                  <a:pt x="93" y="103"/>
                </a:lnTo>
                <a:lnTo>
                  <a:pt x="93" y="101"/>
                </a:lnTo>
                <a:lnTo>
                  <a:pt x="91" y="101"/>
                </a:lnTo>
                <a:lnTo>
                  <a:pt x="91" y="101"/>
                </a:lnTo>
                <a:lnTo>
                  <a:pt x="86" y="103"/>
                </a:lnTo>
                <a:lnTo>
                  <a:pt x="86" y="103"/>
                </a:lnTo>
                <a:lnTo>
                  <a:pt x="84" y="101"/>
                </a:lnTo>
                <a:lnTo>
                  <a:pt x="84" y="101"/>
                </a:lnTo>
                <a:lnTo>
                  <a:pt x="84" y="100"/>
                </a:lnTo>
                <a:lnTo>
                  <a:pt x="84" y="100"/>
                </a:lnTo>
                <a:lnTo>
                  <a:pt x="84" y="98"/>
                </a:lnTo>
                <a:lnTo>
                  <a:pt x="84" y="98"/>
                </a:lnTo>
                <a:lnTo>
                  <a:pt x="88" y="96"/>
                </a:lnTo>
                <a:lnTo>
                  <a:pt x="88" y="96"/>
                </a:lnTo>
                <a:lnTo>
                  <a:pt x="93" y="94"/>
                </a:lnTo>
                <a:lnTo>
                  <a:pt x="93" y="94"/>
                </a:lnTo>
                <a:lnTo>
                  <a:pt x="93" y="93"/>
                </a:lnTo>
                <a:lnTo>
                  <a:pt x="93" y="93"/>
                </a:lnTo>
                <a:lnTo>
                  <a:pt x="93" y="93"/>
                </a:lnTo>
                <a:lnTo>
                  <a:pt x="93" y="93"/>
                </a:lnTo>
                <a:lnTo>
                  <a:pt x="91" y="93"/>
                </a:lnTo>
                <a:lnTo>
                  <a:pt x="91" y="93"/>
                </a:lnTo>
                <a:lnTo>
                  <a:pt x="88" y="94"/>
                </a:lnTo>
                <a:lnTo>
                  <a:pt x="87" y="96"/>
                </a:lnTo>
                <a:lnTo>
                  <a:pt x="87" y="96"/>
                </a:lnTo>
                <a:lnTo>
                  <a:pt x="87" y="96"/>
                </a:lnTo>
                <a:lnTo>
                  <a:pt x="87" y="96"/>
                </a:lnTo>
                <a:lnTo>
                  <a:pt x="83" y="100"/>
                </a:lnTo>
                <a:lnTo>
                  <a:pt x="83" y="100"/>
                </a:lnTo>
                <a:lnTo>
                  <a:pt x="80" y="104"/>
                </a:lnTo>
                <a:lnTo>
                  <a:pt x="80" y="104"/>
                </a:lnTo>
                <a:lnTo>
                  <a:pt x="78" y="104"/>
                </a:lnTo>
                <a:lnTo>
                  <a:pt x="78" y="104"/>
                </a:lnTo>
                <a:lnTo>
                  <a:pt x="80" y="104"/>
                </a:lnTo>
                <a:lnTo>
                  <a:pt x="80" y="104"/>
                </a:lnTo>
                <a:lnTo>
                  <a:pt x="88" y="104"/>
                </a:lnTo>
                <a:lnTo>
                  <a:pt x="88" y="104"/>
                </a:lnTo>
                <a:lnTo>
                  <a:pt x="91" y="104"/>
                </a:lnTo>
                <a:lnTo>
                  <a:pt x="93" y="103"/>
                </a:lnTo>
                <a:lnTo>
                  <a:pt x="93" y="103"/>
                </a:lnTo>
                <a:close/>
                <a:moveTo>
                  <a:pt x="127" y="242"/>
                </a:moveTo>
                <a:lnTo>
                  <a:pt x="127" y="242"/>
                </a:lnTo>
                <a:lnTo>
                  <a:pt x="115" y="250"/>
                </a:lnTo>
                <a:lnTo>
                  <a:pt x="115" y="250"/>
                </a:lnTo>
                <a:lnTo>
                  <a:pt x="115" y="250"/>
                </a:lnTo>
                <a:lnTo>
                  <a:pt x="115" y="250"/>
                </a:lnTo>
                <a:lnTo>
                  <a:pt x="127" y="249"/>
                </a:lnTo>
                <a:lnTo>
                  <a:pt x="127" y="249"/>
                </a:lnTo>
                <a:lnTo>
                  <a:pt x="127" y="242"/>
                </a:lnTo>
                <a:lnTo>
                  <a:pt x="127" y="242"/>
                </a:lnTo>
                <a:close/>
                <a:moveTo>
                  <a:pt x="87" y="76"/>
                </a:moveTo>
                <a:lnTo>
                  <a:pt x="87" y="76"/>
                </a:lnTo>
                <a:lnTo>
                  <a:pt x="87" y="76"/>
                </a:lnTo>
                <a:lnTo>
                  <a:pt x="87" y="76"/>
                </a:lnTo>
                <a:lnTo>
                  <a:pt x="86" y="76"/>
                </a:lnTo>
                <a:lnTo>
                  <a:pt x="86" y="76"/>
                </a:lnTo>
                <a:lnTo>
                  <a:pt x="83" y="77"/>
                </a:lnTo>
                <a:lnTo>
                  <a:pt x="83" y="77"/>
                </a:lnTo>
                <a:lnTo>
                  <a:pt x="78" y="79"/>
                </a:lnTo>
                <a:lnTo>
                  <a:pt x="78" y="79"/>
                </a:lnTo>
                <a:lnTo>
                  <a:pt x="77" y="80"/>
                </a:lnTo>
                <a:lnTo>
                  <a:pt x="77" y="80"/>
                </a:lnTo>
                <a:lnTo>
                  <a:pt x="70" y="86"/>
                </a:lnTo>
                <a:lnTo>
                  <a:pt x="70" y="86"/>
                </a:lnTo>
                <a:lnTo>
                  <a:pt x="67" y="88"/>
                </a:lnTo>
                <a:lnTo>
                  <a:pt x="67" y="88"/>
                </a:lnTo>
                <a:lnTo>
                  <a:pt x="67" y="90"/>
                </a:lnTo>
                <a:lnTo>
                  <a:pt x="67" y="90"/>
                </a:lnTo>
                <a:lnTo>
                  <a:pt x="68" y="90"/>
                </a:lnTo>
                <a:lnTo>
                  <a:pt x="68" y="90"/>
                </a:lnTo>
                <a:lnTo>
                  <a:pt x="70" y="90"/>
                </a:lnTo>
                <a:lnTo>
                  <a:pt x="70" y="90"/>
                </a:lnTo>
                <a:lnTo>
                  <a:pt x="73" y="87"/>
                </a:lnTo>
                <a:lnTo>
                  <a:pt x="73" y="87"/>
                </a:lnTo>
                <a:lnTo>
                  <a:pt x="77" y="81"/>
                </a:lnTo>
                <a:lnTo>
                  <a:pt x="77" y="81"/>
                </a:lnTo>
                <a:lnTo>
                  <a:pt x="77" y="81"/>
                </a:lnTo>
                <a:lnTo>
                  <a:pt x="77" y="81"/>
                </a:lnTo>
                <a:lnTo>
                  <a:pt x="81" y="79"/>
                </a:lnTo>
                <a:lnTo>
                  <a:pt x="81" y="79"/>
                </a:lnTo>
                <a:lnTo>
                  <a:pt x="83" y="77"/>
                </a:lnTo>
                <a:lnTo>
                  <a:pt x="84" y="77"/>
                </a:lnTo>
                <a:lnTo>
                  <a:pt x="84" y="77"/>
                </a:lnTo>
                <a:lnTo>
                  <a:pt x="84" y="77"/>
                </a:lnTo>
                <a:lnTo>
                  <a:pt x="84" y="77"/>
                </a:lnTo>
                <a:lnTo>
                  <a:pt x="87" y="76"/>
                </a:lnTo>
                <a:lnTo>
                  <a:pt x="87" y="76"/>
                </a:lnTo>
                <a:close/>
                <a:moveTo>
                  <a:pt x="20" y="211"/>
                </a:moveTo>
                <a:lnTo>
                  <a:pt x="20" y="211"/>
                </a:lnTo>
                <a:lnTo>
                  <a:pt x="19" y="248"/>
                </a:lnTo>
                <a:lnTo>
                  <a:pt x="19" y="248"/>
                </a:lnTo>
                <a:lnTo>
                  <a:pt x="20" y="246"/>
                </a:lnTo>
                <a:lnTo>
                  <a:pt x="20" y="245"/>
                </a:lnTo>
                <a:lnTo>
                  <a:pt x="20" y="245"/>
                </a:lnTo>
                <a:lnTo>
                  <a:pt x="20" y="235"/>
                </a:lnTo>
                <a:lnTo>
                  <a:pt x="20" y="235"/>
                </a:lnTo>
                <a:lnTo>
                  <a:pt x="20" y="216"/>
                </a:lnTo>
                <a:lnTo>
                  <a:pt x="20" y="216"/>
                </a:lnTo>
                <a:lnTo>
                  <a:pt x="20" y="211"/>
                </a:lnTo>
                <a:lnTo>
                  <a:pt x="20" y="211"/>
                </a:lnTo>
                <a:close/>
                <a:moveTo>
                  <a:pt x="148" y="320"/>
                </a:moveTo>
                <a:lnTo>
                  <a:pt x="148" y="320"/>
                </a:lnTo>
                <a:lnTo>
                  <a:pt x="148" y="322"/>
                </a:lnTo>
                <a:lnTo>
                  <a:pt x="148" y="322"/>
                </a:lnTo>
                <a:lnTo>
                  <a:pt x="148" y="358"/>
                </a:lnTo>
                <a:lnTo>
                  <a:pt x="148" y="358"/>
                </a:lnTo>
                <a:lnTo>
                  <a:pt x="148" y="364"/>
                </a:lnTo>
                <a:lnTo>
                  <a:pt x="148" y="364"/>
                </a:lnTo>
                <a:lnTo>
                  <a:pt x="148" y="366"/>
                </a:lnTo>
                <a:lnTo>
                  <a:pt x="148" y="366"/>
                </a:lnTo>
                <a:lnTo>
                  <a:pt x="149" y="358"/>
                </a:lnTo>
                <a:lnTo>
                  <a:pt x="149" y="358"/>
                </a:lnTo>
                <a:lnTo>
                  <a:pt x="149" y="341"/>
                </a:lnTo>
                <a:lnTo>
                  <a:pt x="149" y="341"/>
                </a:lnTo>
                <a:lnTo>
                  <a:pt x="148" y="320"/>
                </a:lnTo>
                <a:lnTo>
                  <a:pt x="148" y="320"/>
                </a:lnTo>
                <a:close/>
                <a:moveTo>
                  <a:pt x="66" y="179"/>
                </a:moveTo>
                <a:lnTo>
                  <a:pt x="66" y="179"/>
                </a:lnTo>
                <a:lnTo>
                  <a:pt x="66" y="179"/>
                </a:lnTo>
                <a:lnTo>
                  <a:pt x="66" y="179"/>
                </a:lnTo>
                <a:lnTo>
                  <a:pt x="76" y="179"/>
                </a:lnTo>
                <a:lnTo>
                  <a:pt x="76" y="179"/>
                </a:lnTo>
                <a:lnTo>
                  <a:pt x="77" y="179"/>
                </a:lnTo>
                <a:lnTo>
                  <a:pt x="77" y="179"/>
                </a:lnTo>
                <a:lnTo>
                  <a:pt x="78" y="179"/>
                </a:lnTo>
                <a:lnTo>
                  <a:pt x="78" y="179"/>
                </a:lnTo>
                <a:lnTo>
                  <a:pt x="80" y="179"/>
                </a:lnTo>
                <a:lnTo>
                  <a:pt x="80" y="179"/>
                </a:lnTo>
                <a:lnTo>
                  <a:pt x="90" y="179"/>
                </a:lnTo>
                <a:lnTo>
                  <a:pt x="90" y="179"/>
                </a:lnTo>
                <a:lnTo>
                  <a:pt x="91" y="179"/>
                </a:lnTo>
                <a:lnTo>
                  <a:pt x="91" y="179"/>
                </a:lnTo>
                <a:lnTo>
                  <a:pt x="94" y="179"/>
                </a:lnTo>
                <a:lnTo>
                  <a:pt x="94" y="179"/>
                </a:lnTo>
                <a:lnTo>
                  <a:pt x="95" y="179"/>
                </a:lnTo>
                <a:lnTo>
                  <a:pt x="95" y="179"/>
                </a:lnTo>
                <a:lnTo>
                  <a:pt x="100" y="178"/>
                </a:lnTo>
                <a:lnTo>
                  <a:pt x="100" y="178"/>
                </a:lnTo>
                <a:lnTo>
                  <a:pt x="105" y="178"/>
                </a:lnTo>
                <a:lnTo>
                  <a:pt x="105" y="178"/>
                </a:lnTo>
                <a:lnTo>
                  <a:pt x="101" y="178"/>
                </a:lnTo>
                <a:lnTo>
                  <a:pt x="101" y="178"/>
                </a:lnTo>
                <a:lnTo>
                  <a:pt x="100" y="178"/>
                </a:lnTo>
                <a:lnTo>
                  <a:pt x="100" y="178"/>
                </a:lnTo>
                <a:lnTo>
                  <a:pt x="97" y="178"/>
                </a:lnTo>
                <a:lnTo>
                  <a:pt x="97" y="178"/>
                </a:lnTo>
                <a:lnTo>
                  <a:pt x="91" y="178"/>
                </a:lnTo>
                <a:lnTo>
                  <a:pt x="91" y="178"/>
                </a:lnTo>
                <a:lnTo>
                  <a:pt x="90" y="178"/>
                </a:lnTo>
                <a:lnTo>
                  <a:pt x="90" y="178"/>
                </a:lnTo>
                <a:lnTo>
                  <a:pt x="88" y="178"/>
                </a:lnTo>
                <a:lnTo>
                  <a:pt x="88" y="178"/>
                </a:lnTo>
                <a:lnTo>
                  <a:pt x="70" y="179"/>
                </a:lnTo>
                <a:lnTo>
                  <a:pt x="70" y="179"/>
                </a:lnTo>
                <a:lnTo>
                  <a:pt x="66" y="179"/>
                </a:lnTo>
                <a:lnTo>
                  <a:pt x="66" y="179"/>
                </a:lnTo>
                <a:close/>
                <a:moveTo>
                  <a:pt x="125" y="235"/>
                </a:moveTo>
                <a:lnTo>
                  <a:pt x="125" y="235"/>
                </a:lnTo>
                <a:lnTo>
                  <a:pt x="115" y="238"/>
                </a:lnTo>
                <a:lnTo>
                  <a:pt x="115" y="238"/>
                </a:lnTo>
                <a:lnTo>
                  <a:pt x="114" y="238"/>
                </a:lnTo>
                <a:lnTo>
                  <a:pt x="114" y="238"/>
                </a:lnTo>
                <a:lnTo>
                  <a:pt x="108" y="242"/>
                </a:lnTo>
                <a:lnTo>
                  <a:pt x="108" y="242"/>
                </a:lnTo>
                <a:lnTo>
                  <a:pt x="108" y="243"/>
                </a:lnTo>
                <a:lnTo>
                  <a:pt x="108" y="243"/>
                </a:lnTo>
                <a:lnTo>
                  <a:pt x="127" y="238"/>
                </a:lnTo>
                <a:lnTo>
                  <a:pt x="127" y="238"/>
                </a:lnTo>
                <a:lnTo>
                  <a:pt x="125" y="235"/>
                </a:lnTo>
                <a:lnTo>
                  <a:pt x="125" y="235"/>
                </a:lnTo>
                <a:close/>
                <a:moveTo>
                  <a:pt x="76" y="357"/>
                </a:moveTo>
                <a:lnTo>
                  <a:pt x="76" y="357"/>
                </a:lnTo>
                <a:lnTo>
                  <a:pt x="77" y="356"/>
                </a:lnTo>
                <a:lnTo>
                  <a:pt x="77" y="356"/>
                </a:lnTo>
                <a:lnTo>
                  <a:pt x="78" y="350"/>
                </a:lnTo>
                <a:lnTo>
                  <a:pt x="78" y="344"/>
                </a:lnTo>
                <a:lnTo>
                  <a:pt x="78" y="344"/>
                </a:lnTo>
                <a:lnTo>
                  <a:pt x="77" y="343"/>
                </a:lnTo>
                <a:lnTo>
                  <a:pt x="77" y="343"/>
                </a:lnTo>
                <a:lnTo>
                  <a:pt x="76" y="336"/>
                </a:lnTo>
                <a:lnTo>
                  <a:pt x="76" y="336"/>
                </a:lnTo>
                <a:lnTo>
                  <a:pt x="76" y="334"/>
                </a:lnTo>
                <a:lnTo>
                  <a:pt x="76" y="334"/>
                </a:lnTo>
                <a:lnTo>
                  <a:pt x="76" y="334"/>
                </a:lnTo>
                <a:lnTo>
                  <a:pt x="76" y="334"/>
                </a:lnTo>
                <a:lnTo>
                  <a:pt x="76" y="357"/>
                </a:lnTo>
                <a:lnTo>
                  <a:pt x="76" y="357"/>
                </a:lnTo>
                <a:close/>
                <a:moveTo>
                  <a:pt x="70" y="16"/>
                </a:moveTo>
                <a:lnTo>
                  <a:pt x="70" y="16"/>
                </a:lnTo>
                <a:lnTo>
                  <a:pt x="70" y="17"/>
                </a:lnTo>
                <a:lnTo>
                  <a:pt x="70" y="17"/>
                </a:lnTo>
                <a:lnTo>
                  <a:pt x="70" y="17"/>
                </a:lnTo>
                <a:lnTo>
                  <a:pt x="70" y="17"/>
                </a:lnTo>
                <a:lnTo>
                  <a:pt x="73" y="22"/>
                </a:lnTo>
                <a:lnTo>
                  <a:pt x="73" y="22"/>
                </a:lnTo>
                <a:lnTo>
                  <a:pt x="77" y="29"/>
                </a:lnTo>
                <a:lnTo>
                  <a:pt x="77" y="29"/>
                </a:lnTo>
                <a:lnTo>
                  <a:pt x="83" y="37"/>
                </a:lnTo>
                <a:lnTo>
                  <a:pt x="83" y="37"/>
                </a:lnTo>
                <a:lnTo>
                  <a:pt x="91" y="50"/>
                </a:lnTo>
                <a:lnTo>
                  <a:pt x="91" y="50"/>
                </a:lnTo>
                <a:lnTo>
                  <a:pt x="91" y="50"/>
                </a:lnTo>
                <a:lnTo>
                  <a:pt x="91" y="50"/>
                </a:lnTo>
                <a:lnTo>
                  <a:pt x="91" y="49"/>
                </a:lnTo>
                <a:lnTo>
                  <a:pt x="91" y="49"/>
                </a:lnTo>
                <a:lnTo>
                  <a:pt x="88" y="44"/>
                </a:lnTo>
                <a:lnTo>
                  <a:pt x="88" y="44"/>
                </a:lnTo>
                <a:lnTo>
                  <a:pt x="76" y="23"/>
                </a:lnTo>
                <a:lnTo>
                  <a:pt x="76" y="23"/>
                </a:lnTo>
                <a:lnTo>
                  <a:pt x="71" y="19"/>
                </a:lnTo>
                <a:lnTo>
                  <a:pt x="71" y="19"/>
                </a:lnTo>
                <a:lnTo>
                  <a:pt x="70" y="16"/>
                </a:lnTo>
                <a:lnTo>
                  <a:pt x="70" y="16"/>
                </a:lnTo>
                <a:close/>
                <a:moveTo>
                  <a:pt x="39" y="219"/>
                </a:moveTo>
                <a:lnTo>
                  <a:pt x="39" y="219"/>
                </a:lnTo>
                <a:lnTo>
                  <a:pt x="40" y="221"/>
                </a:lnTo>
                <a:lnTo>
                  <a:pt x="40" y="221"/>
                </a:lnTo>
                <a:lnTo>
                  <a:pt x="43" y="221"/>
                </a:lnTo>
                <a:lnTo>
                  <a:pt x="43" y="221"/>
                </a:lnTo>
                <a:lnTo>
                  <a:pt x="44" y="222"/>
                </a:lnTo>
                <a:lnTo>
                  <a:pt x="44" y="222"/>
                </a:lnTo>
                <a:lnTo>
                  <a:pt x="46" y="221"/>
                </a:lnTo>
                <a:lnTo>
                  <a:pt x="46" y="221"/>
                </a:lnTo>
                <a:lnTo>
                  <a:pt x="47" y="219"/>
                </a:lnTo>
                <a:lnTo>
                  <a:pt x="50" y="221"/>
                </a:lnTo>
                <a:lnTo>
                  <a:pt x="50" y="221"/>
                </a:lnTo>
                <a:lnTo>
                  <a:pt x="51" y="222"/>
                </a:lnTo>
                <a:lnTo>
                  <a:pt x="53" y="222"/>
                </a:lnTo>
                <a:lnTo>
                  <a:pt x="53" y="222"/>
                </a:lnTo>
                <a:lnTo>
                  <a:pt x="61" y="222"/>
                </a:lnTo>
                <a:lnTo>
                  <a:pt x="61" y="222"/>
                </a:lnTo>
                <a:lnTo>
                  <a:pt x="61" y="222"/>
                </a:lnTo>
                <a:lnTo>
                  <a:pt x="61" y="222"/>
                </a:lnTo>
                <a:lnTo>
                  <a:pt x="61" y="221"/>
                </a:lnTo>
                <a:lnTo>
                  <a:pt x="61" y="221"/>
                </a:lnTo>
                <a:lnTo>
                  <a:pt x="39" y="218"/>
                </a:lnTo>
                <a:lnTo>
                  <a:pt x="39" y="218"/>
                </a:lnTo>
                <a:lnTo>
                  <a:pt x="39" y="219"/>
                </a:lnTo>
                <a:lnTo>
                  <a:pt x="39" y="219"/>
                </a:lnTo>
                <a:close/>
                <a:moveTo>
                  <a:pt x="113" y="256"/>
                </a:moveTo>
                <a:lnTo>
                  <a:pt x="113" y="256"/>
                </a:lnTo>
                <a:lnTo>
                  <a:pt x="114" y="263"/>
                </a:lnTo>
                <a:lnTo>
                  <a:pt x="114" y="263"/>
                </a:lnTo>
                <a:lnTo>
                  <a:pt x="118" y="259"/>
                </a:lnTo>
                <a:lnTo>
                  <a:pt x="122" y="255"/>
                </a:lnTo>
                <a:lnTo>
                  <a:pt x="122" y="255"/>
                </a:lnTo>
                <a:lnTo>
                  <a:pt x="113" y="256"/>
                </a:lnTo>
                <a:lnTo>
                  <a:pt x="113" y="256"/>
                </a:lnTo>
                <a:close/>
                <a:moveTo>
                  <a:pt x="87" y="64"/>
                </a:moveTo>
                <a:lnTo>
                  <a:pt x="87" y="64"/>
                </a:lnTo>
                <a:lnTo>
                  <a:pt x="86" y="59"/>
                </a:lnTo>
                <a:lnTo>
                  <a:pt x="86" y="59"/>
                </a:lnTo>
                <a:lnTo>
                  <a:pt x="76" y="66"/>
                </a:lnTo>
                <a:lnTo>
                  <a:pt x="76" y="66"/>
                </a:lnTo>
                <a:lnTo>
                  <a:pt x="87" y="64"/>
                </a:lnTo>
                <a:lnTo>
                  <a:pt x="87" y="64"/>
                </a:lnTo>
                <a:close/>
                <a:moveTo>
                  <a:pt x="37" y="181"/>
                </a:moveTo>
                <a:lnTo>
                  <a:pt x="37" y="181"/>
                </a:lnTo>
                <a:lnTo>
                  <a:pt x="27" y="178"/>
                </a:lnTo>
                <a:lnTo>
                  <a:pt x="27" y="178"/>
                </a:lnTo>
                <a:lnTo>
                  <a:pt x="27" y="181"/>
                </a:lnTo>
                <a:lnTo>
                  <a:pt x="27" y="181"/>
                </a:lnTo>
                <a:lnTo>
                  <a:pt x="30" y="181"/>
                </a:lnTo>
                <a:lnTo>
                  <a:pt x="30" y="181"/>
                </a:lnTo>
                <a:lnTo>
                  <a:pt x="32" y="181"/>
                </a:lnTo>
                <a:lnTo>
                  <a:pt x="32" y="181"/>
                </a:lnTo>
                <a:lnTo>
                  <a:pt x="32" y="182"/>
                </a:lnTo>
                <a:lnTo>
                  <a:pt x="32" y="182"/>
                </a:lnTo>
                <a:lnTo>
                  <a:pt x="30" y="184"/>
                </a:lnTo>
                <a:lnTo>
                  <a:pt x="30" y="184"/>
                </a:lnTo>
                <a:lnTo>
                  <a:pt x="30" y="184"/>
                </a:lnTo>
                <a:lnTo>
                  <a:pt x="30" y="184"/>
                </a:lnTo>
                <a:lnTo>
                  <a:pt x="37" y="184"/>
                </a:lnTo>
                <a:lnTo>
                  <a:pt x="37" y="184"/>
                </a:lnTo>
                <a:lnTo>
                  <a:pt x="37" y="182"/>
                </a:lnTo>
                <a:lnTo>
                  <a:pt x="37" y="181"/>
                </a:lnTo>
                <a:lnTo>
                  <a:pt x="37" y="181"/>
                </a:lnTo>
                <a:close/>
                <a:moveTo>
                  <a:pt x="120" y="174"/>
                </a:moveTo>
                <a:lnTo>
                  <a:pt x="120" y="174"/>
                </a:lnTo>
                <a:lnTo>
                  <a:pt x="135" y="171"/>
                </a:lnTo>
                <a:lnTo>
                  <a:pt x="151" y="167"/>
                </a:lnTo>
                <a:lnTo>
                  <a:pt x="151" y="167"/>
                </a:lnTo>
                <a:lnTo>
                  <a:pt x="151" y="165"/>
                </a:lnTo>
                <a:lnTo>
                  <a:pt x="151" y="165"/>
                </a:lnTo>
                <a:lnTo>
                  <a:pt x="120" y="174"/>
                </a:lnTo>
                <a:lnTo>
                  <a:pt x="120" y="174"/>
                </a:lnTo>
                <a:close/>
                <a:moveTo>
                  <a:pt x="110" y="275"/>
                </a:moveTo>
                <a:lnTo>
                  <a:pt x="110" y="275"/>
                </a:lnTo>
                <a:lnTo>
                  <a:pt x="110" y="275"/>
                </a:lnTo>
                <a:lnTo>
                  <a:pt x="110" y="275"/>
                </a:lnTo>
                <a:lnTo>
                  <a:pt x="117" y="275"/>
                </a:lnTo>
                <a:lnTo>
                  <a:pt x="117" y="275"/>
                </a:lnTo>
                <a:lnTo>
                  <a:pt x="120" y="273"/>
                </a:lnTo>
                <a:lnTo>
                  <a:pt x="122" y="272"/>
                </a:lnTo>
                <a:lnTo>
                  <a:pt x="122" y="272"/>
                </a:lnTo>
                <a:lnTo>
                  <a:pt x="124" y="272"/>
                </a:lnTo>
                <a:lnTo>
                  <a:pt x="124" y="272"/>
                </a:lnTo>
                <a:lnTo>
                  <a:pt x="125" y="270"/>
                </a:lnTo>
                <a:lnTo>
                  <a:pt x="125" y="270"/>
                </a:lnTo>
                <a:lnTo>
                  <a:pt x="110" y="273"/>
                </a:lnTo>
                <a:lnTo>
                  <a:pt x="110" y="273"/>
                </a:lnTo>
                <a:lnTo>
                  <a:pt x="110" y="275"/>
                </a:lnTo>
                <a:lnTo>
                  <a:pt x="110" y="275"/>
                </a:lnTo>
                <a:close/>
                <a:moveTo>
                  <a:pt x="86" y="117"/>
                </a:moveTo>
                <a:lnTo>
                  <a:pt x="86" y="117"/>
                </a:lnTo>
                <a:lnTo>
                  <a:pt x="95" y="111"/>
                </a:lnTo>
                <a:lnTo>
                  <a:pt x="95" y="111"/>
                </a:lnTo>
                <a:lnTo>
                  <a:pt x="95" y="110"/>
                </a:lnTo>
                <a:lnTo>
                  <a:pt x="95" y="110"/>
                </a:lnTo>
                <a:lnTo>
                  <a:pt x="87" y="113"/>
                </a:lnTo>
                <a:lnTo>
                  <a:pt x="87" y="113"/>
                </a:lnTo>
                <a:lnTo>
                  <a:pt x="83" y="114"/>
                </a:lnTo>
                <a:lnTo>
                  <a:pt x="83" y="114"/>
                </a:lnTo>
                <a:lnTo>
                  <a:pt x="84" y="115"/>
                </a:lnTo>
                <a:lnTo>
                  <a:pt x="86" y="117"/>
                </a:lnTo>
                <a:lnTo>
                  <a:pt x="86" y="117"/>
                </a:lnTo>
                <a:close/>
                <a:moveTo>
                  <a:pt x="32" y="192"/>
                </a:moveTo>
                <a:lnTo>
                  <a:pt x="32" y="192"/>
                </a:lnTo>
                <a:lnTo>
                  <a:pt x="32" y="192"/>
                </a:lnTo>
                <a:lnTo>
                  <a:pt x="32" y="192"/>
                </a:lnTo>
                <a:lnTo>
                  <a:pt x="30" y="192"/>
                </a:lnTo>
                <a:lnTo>
                  <a:pt x="30" y="192"/>
                </a:lnTo>
                <a:lnTo>
                  <a:pt x="27" y="194"/>
                </a:lnTo>
                <a:lnTo>
                  <a:pt x="27" y="194"/>
                </a:lnTo>
                <a:lnTo>
                  <a:pt x="26" y="194"/>
                </a:lnTo>
                <a:lnTo>
                  <a:pt x="26" y="194"/>
                </a:lnTo>
                <a:lnTo>
                  <a:pt x="24" y="192"/>
                </a:lnTo>
                <a:lnTo>
                  <a:pt x="26" y="191"/>
                </a:lnTo>
                <a:lnTo>
                  <a:pt x="26" y="191"/>
                </a:lnTo>
                <a:lnTo>
                  <a:pt x="26" y="189"/>
                </a:lnTo>
                <a:lnTo>
                  <a:pt x="26" y="189"/>
                </a:lnTo>
                <a:lnTo>
                  <a:pt x="30" y="188"/>
                </a:lnTo>
                <a:lnTo>
                  <a:pt x="30" y="188"/>
                </a:lnTo>
                <a:lnTo>
                  <a:pt x="26" y="187"/>
                </a:lnTo>
                <a:lnTo>
                  <a:pt x="24" y="188"/>
                </a:lnTo>
                <a:lnTo>
                  <a:pt x="24" y="188"/>
                </a:lnTo>
                <a:lnTo>
                  <a:pt x="24" y="196"/>
                </a:lnTo>
                <a:lnTo>
                  <a:pt x="24" y="196"/>
                </a:lnTo>
                <a:lnTo>
                  <a:pt x="24" y="198"/>
                </a:lnTo>
                <a:lnTo>
                  <a:pt x="26" y="196"/>
                </a:lnTo>
                <a:lnTo>
                  <a:pt x="26" y="196"/>
                </a:lnTo>
                <a:lnTo>
                  <a:pt x="29" y="194"/>
                </a:lnTo>
                <a:lnTo>
                  <a:pt x="29" y="194"/>
                </a:lnTo>
                <a:lnTo>
                  <a:pt x="32" y="192"/>
                </a:lnTo>
                <a:lnTo>
                  <a:pt x="32" y="192"/>
                </a:lnTo>
                <a:close/>
                <a:moveTo>
                  <a:pt x="93" y="91"/>
                </a:moveTo>
                <a:lnTo>
                  <a:pt x="93" y="91"/>
                </a:lnTo>
                <a:lnTo>
                  <a:pt x="91" y="86"/>
                </a:lnTo>
                <a:lnTo>
                  <a:pt x="91" y="86"/>
                </a:lnTo>
                <a:lnTo>
                  <a:pt x="87" y="88"/>
                </a:lnTo>
                <a:lnTo>
                  <a:pt x="83" y="91"/>
                </a:lnTo>
                <a:lnTo>
                  <a:pt x="83" y="91"/>
                </a:lnTo>
                <a:lnTo>
                  <a:pt x="93" y="91"/>
                </a:lnTo>
                <a:lnTo>
                  <a:pt x="93" y="91"/>
                </a:lnTo>
                <a:close/>
                <a:moveTo>
                  <a:pt x="26" y="326"/>
                </a:moveTo>
                <a:lnTo>
                  <a:pt x="26" y="326"/>
                </a:lnTo>
                <a:lnTo>
                  <a:pt x="30" y="323"/>
                </a:lnTo>
                <a:lnTo>
                  <a:pt x="34" y="320"/>
                </a:lnTo>
                <a:lnTo>
                  <a:pt x="34" y="320"/>
                </a:lnTo>
                <a:lnTo>
                  <a:pt x="26" y="320"/>
                </a:lnTo>
                <a:lnTo>
                  <a:pt x="26" y="320"/>
                </a:lnTo>
                <a:lnTo>
                  <a:pt x="26" y="326"/>
                </a:lnTo>
                <a:lnTo>
                  <a:pt x="26" y="326"/>
                </a:lnTo>
                <a:close/>
                <a:moveTo>
                  <a:pt x="84" y="307"/>
                </a:moveTo>
                <a:lnTo>
                  <a:pt x="84" y="307"/>
                </a:lnTo>
                <a:lnTo>
                  <a:pt x="84" y="307"/>
                </a:lnTo>
                <a:lnTo>
                  <a:pt x="84" y="307"/>
                </a:lnTo>
                <a:lnTo>
                  <a:pt x="84" y="329"/>
                </a:lnTo>
                <a:lnTo>
                  <a:pt x="84" y="329"/>
                </a:lnTo>
                <a:lnTo>
                  <a:pt x="86" y="327"/>
                </a:lnTo>
                <a:lnTo>
                  <a:pt x="86" y="327"/>
                </a:lnTo>
                <a:lnTo>
                  <a:pt x="86" y="326"/>
                </a:lnTo>
                <a:lnTo>
                  <a:pt x="86" y="326"/>
                </a:lnTo>
                <a:lnTo>
                  <a:pt x="86" y="322"/>
                </a:lnTo>
                <a:lnTo>
                  <a:pt x="86" y="322"/>
                </a:lnTo>
                <a:lnTo>
                  <a:pt x="86" y="316"/>
                </a:lnTo>
                <a:lnTo>
                  <a:pt x="86" y="316"/>
                </a:lnTo>
                <a:lnTo>
                  <a:pt x="84" y="313"/>
                </a:lnTo>
                <a:lnTo>
                  <a:pt x="84" y="313"/>
                </a:lnTo>
                <a:lnTo>
                  <a:pt x="84" y="307"/>
                </a:lnTo>
                <a:lnTo>
                  <a:pt x="84" y="307"/>
                </a:lnTo>
                <a:close/>
                <a:moveTo>
                  <a:pt x="95" y="63"/>
                </a:moveTo>
                <a:lnTo>
                  <a:pt x="95" y="63"/>
                </a:lnTo>
                <a:lnTo>
                  <a:pt x="91" y="56"/>
                </a:lnTo>
                <a:lnTo>
                  <a:pt x="91" y="56"/>
                </a:lnTo>
                <a:lnTo>
                  <a:pt x="88" y="57"/>
                </a:lnTo>
                <a:lnTo>
                  <a:pt x="88" y="57"/>
                </a:lnTo>
                <a:lnTo>
                  <a:pt x="91" y="63"/>
                </a:lnTo>
                <a:lnTo>
                  <a:pt x="91" y="63"/>
                </a:lnTo>
                <a:lnTo>
                  <a:pt x="95" y="63"/>
                </a:lnTo>
                <a:lnTo>
                  <a:pt x="95" y="63"/>
                </a:lnTo>
                <a:close/>
                <a:moveTo>
                  <a:pt x="78" y="370"/>
                </a:moveTo>
                <a:lnTo>
                  <a:pt x="78" y="370"/>
                </a:lnTo>
                <a:lnTo>
                  <a:pt x="78" y="363"/>
                </a:lnTo>
                <a:lnTo>
                  <a:pt x="78" y="363"/>
                </a:lnTo>
                <a:lnTo>
                  <a:pt x="78" y="363"/>
                </a:lnTo>
                <a:lnTo>
                  <a:pt x="78" y="363"/>
                </a:lnTo>
                <a:lnTo>
                  <a:pt x="77" y="364"/>
                </a:lnTo>
                <a:lnTo>
                  <a:pt x="76" y="364"/>
                </a:lnTo>
                <a:lnTo>
                  <a:pt x="76" y="364"/>
                </a:lnTo>
                <a:lnTo>
                  <a:pt x="76" y="364"/>
                </a:lnTo>
                <a:lnTo>
                  <a:pt x="76" y="364"/>
                </a:lnTo>
                <a:lnTo>
                  <a:pt x="74" y="366"/>
                </a:lnTo>
                <a:lnTo>
                  <a:pt x="74" y="366"/>
                </a:lnTo>
                <a:lnTo>
                  <a:pt x="74" y="367"/>
                </a:lnTo>
                <a:lnTo>
                  <a:pt x="74" y="367"/>
                </a:lnTo>
                <a:lnTo>
                  <a:pt x="74" y="371"/>
                </a:lnTo>
                <a:lnTo>
                  <a:pt x="74" y="371"/>
                </a:lnTo>
                <a:lnTo>
                  <a:pt x="78" y="370"/>
                </a:lnTo>
                <a:lnTo>
                  <a:pt x="78" y="370"/>
                </a:lnTo>
                <a:close/>
                <a:moveTo>
                  <a:pt x="36" y="223"/>
                </a:moveTo>
                <a:lnTo>
                  <a:pt x="36" y="223"/>
                </a:lnTo>
                <a:lnTo>
                  <a:pt x="36" y="223"/>
                </a:lnTo>
                <a:lnTo>
                  <a:pt x="36" y="223"/>
                </a:lnTo>
                <a:lnTo>
                  <a:pt x="27" y="223"/>
                </a:lnTo>
                <a:lnTo>
                  <a:pt x="27" y="223"/>
                </a:lnTo>
                <a:lnTo>
                  <a:pt x="27" y="229"/>
                </a:lnTo>
                <a:lnTo>
                  <a:pt x="27" y="229"/>
                </a:lnTo>
                <a:lnTo>
                  <a:pt x="36" y="223"/>
                </a:lnTo>
                <a:lnTo>
                  <a:pt x="36" y="223"/>
                </a:lnTo>
                <a:close/>
                <a:moveTo>
                  <a:pt x="26" y="304"/>
                </a:moveTo>
                <a:lnTo>
                  <a:pt x="26" y="304"/>
                </a:lnTo>
                <a:lnTo>
                  <a:pt x="26" y="313"/>
                </a:lnTo>
                <a:lnTo>
                  <a:pt x="26" y="313"/>
                </a:lnTo>
                <a:lnTo>
                  <a:pt x="30" y="309"/>
                </a:lnTo>
                <a:lnTo>
                  <a:pt x="30" y="309"/>
                </a:lnTo>
                <a:lnTo>
                  <a:pt x="30" y="309"/>
                </a:lnTo>
                <a:lnTo>
                  <a:pt x="30" y="309"/>
                </a:lnTo>
                <a:lnTo>
                  <a:pt x="30" y="304"/>
                </a:lnTo>
                <a:lnTo>
                  <a:pt x="30" y="304"/>
                </a:lnTo>
                <a:lnTo>
                  <a:pt x="26" y="304"/>
                </a:lnTo>
                <a:lnTo>
                  <a:pt x="26" y="304"/>
                </a:lnTo>
                <a:close/>
                <a:moveTo>
                  <a:pt x="125" y="276"/>
                </a:moveTo>
                <a:lnTo>
                  <a:pt x="125" y="276"/>
                </a:lnTo>
                <a:lnTo>
                  <a:pt x="121" y="277"/>
                </a:lnTo>
                <a:lnTo>
                  <a:pt x="121" y="277"/>
                </a:lnTo>
                <a:lnTo>
                  <a:pt x="115" y="280"/>
                </a:lnTo>
                <a:lnTo>
                  <a:pt x="115" y="280"/>
                </a:lnTo>
                <a:lnTo>
                  <a:pt x="114" y="282"/>
                </a:lnTo>
                <a:lnTo>
                  <a:pt x="114" y="282"/>
                </a:lnTo>
                <a:lnTo>
                  <a:pt x="122" y="280"/>
                </a:lnTo>
                <a:lnTo>
                  <a:pt x="122" y="280"/>
                </a:lnTo>
                <a:lnTo>
                  <a:pt x="124" y="279"/>
                </a:lnTo>
                <a:lnTo>
                  <a:pt x="124" y="279"/>
                </a:lnTo>
                <a:lnTo>
                  <a:pt x="125" y="276"/>
                </a:lnTo>
                <a:lnTo>
                  <a:pt x="125" y="276"/>
                </a:lnTo>
                <a:close/>
                <a:moveTo>
                  <a:pt x="27" y="373"/>
                </a:moveTo>
                <a:lnTo>
                  <a:pt x="27" y="373"/>
                </a:lnTo>
                <a:lnTo>
                  <a:pt x="27" y="373"/>
                </a:lnTo>
                <a:lnTo>
                  <a:pt x="27" y="373"/>
                </a:lnTo>
                <a:lnTo>
                  <a:pt x="30" y="371"/>
                </a:lnTo>
                <a:lnTo>
                  <a:pt x="30" y="371"/>
                </a:lnTo>
                <a:lnTo>
                  <a:pt x="32" y="370"/>
                </a:lnTo>
                <a:lnTo>
                  <a:pt x="32" y="367"/>
                </a:lnTo>
                <a:lnTo>
                  <a:pt x="32" y="367"/>
                </a:lnTo>
                <a:lnTo>
                  <a:pt x="32" y="366"/>
                </a:lnTo>
                <a:lnTo>
                  <a:pt x="32" y="366"/>
                </a:lnTo>
                <a:lnTo>
                  <a:pt x="26" y="367"/>
                </a:lnTo>
                <a:lnTo>
                  <a:pt x="26" y="367"/>
                </a:lnTo>
                <a:lnTo>
                  <a:pt x="26" y="370"/>
                </a:lnTo>
                <a:lnTo>
                  <a:pt x="26" y="370"/>
                </a:lnTo>
                <a:lnTo>
                  <a:pt x="27" y="373"/>
                </a:lnTo>
                <a:lnTo>
                  <a:pt x="27" y="373"/>
                </a:lnTo>
                <a:close/>
                <a:moveTo>
                  <a:pt x="26" y="344"/>
                </a:moveTo>
                <a:lnTo>
                  <a:pt x="26" y="344"/>
                </a:lnTo>
                <a:lnTo>
                  <a:pt x="27" y="344"/>
                </a:lnTo>
                <a:lnTo>
                  <a:pt x="27" y="344"/>
                </a:lnTo>
                <a:lnTo>
                  <a:pt x="29" y="341"/>
                </a:lnTo>
                <a:lnTo>
                  <a:pt x="29" y="341"/>
                </a:lnTo>
                <a:lnTo>
                  <a:pt x="29" y="339"/>
                </a:lnTo>
                <a:lnTo>
                  <a:pt x="29" y="339"/>
                </a:lnTo>
                <a:lnTo>
                  <a:pt x="29" y="336"/>
                </a:lnTo>
                <a:lnTo>
                  <a:pt x="29" y="336"/>
                </a:lnTo>
                <a:lnTo>
                  <a:pt x="26" y="337"/>
                </a:lnTo>
                <a:lnTo>
                  <a:pt x="26" y="337"/>
                </a:lnTo>
                <a:lnTo>
                  <a:pt x="26" y="344"/>
                </a:lnTo>
                <a:lnTo>
                  <a:pt x="26" y="344"/>
                </a:lnTo>
                <a:close/>
                <a:moveTo>
                  <a:pt x="26" y="360"/>
                </a:moveTo>
                <a:lnTo>
                  <a:pt x="26" y="360"/>
                </a:lnTo>
                <a:lnTo>
                  <a:pt x="26" y="360"/>
                </a:lnTo>
                <a:lnTo>
                  <a:pt x="26" y="360"/>
                </a:lnTo>
                <a:lnTo>
                  <a:pt x="30" y="356"/>
                </a:lnTo>
                <a:lnTo>
                  <a:pt x="30" y="356"/>
                </a:lnTo>
                <a:lnTo>
                  <a:pt x="33" y="353"/>
                </a:lnTo>
                <a:lnTo>
                  <a:pt x="33" y="353"/>
                </a:lnTo>
                <a:lnTo>
                  <a:pt x="26" y="354"/>
                </a:lnTo>
                <a:lnTo>
                  <a:pt x="26" y="354"/>
                </a:lnTo>
                <a:lnTo>
                  <a:pt x="26" y="360"/>
                </a:lnTo>
                <a:lnTo>
                  <a:pt x="26" y="360"/>
                </a:lnTo>
                <a:close/>
                <a:moveTo>
                  <a:pt x="111" y="233"/>
                </a:moveTo>
                <a:lnTo>
                  <a:pt x="111" y="233"/>
                </a:lnTo>
                <a:lnTo>
                  <a:pt x="107" y="235"/>
                </a:lnTo>
                <a:lnTo>
                  <a:pt x="107" y="235"/>
                </a:lnTo>
                <a:lnTo>
                  <a:pt x="98" y="238"/>
                </a:lnTo>
                <a:lnTo>
                  <a:pt x="98" y="238"/>
                </a:lnTo>
                <a:lnTo>
                  <a:pt x="98" y="238"/>
                </a:lnTo>
                <a:lnTo>
                  <a:pt x="98" y="238"/>
                </a:lnTo>
                <a:lnTo>
                  <a:pt x="113" y="236"/>
                </a:lnTo>
                <a:lnTo>
                  <a:pt x="113" y="236"/>
                </a:lnTo>
                <a:lnTo>
                  <a:pt x="111" y="233"/>
                </a:lnTo>
                <a:lnTo>
                  <a:pt x="111" y="233"/>
                </a:lnTo>
                <a:close/>
                <a:moveTo>
                  <a:pt x="27" y="252"/>
                </a:moveTo>
                <a:lnTo>
                  <a:pt x="27" y="252"/>
                </a:lnTo>
                <a:lnTo>
                  <a:pt x="27" y="259"/>
                </a:lnTo>
                <a:lnTo>
                  <a:pt x="27" y="259"/>
                </a:lnTo>
                <a:lnTo>
                  <a:pt x="27" y="259"/>
                </a:lnTo>
                <a:lnTo>
                  <a:pt x="27" y="259"/>
                </a:lnTo>
                <a:lnTo>
                  <a:pt x="34" y="253"/>
                </a:lnTo>
                <a:lnTo>
                  <a:pt x="34" y="253"/>
                </a:lnTo>
                <a:lnTo>
                  <a:pt x="27" y="252"/>
                </a:lnTo>
                <a:lnTo>
                  <a:pt x="27" y="252"/>
                </a:lnTo>
                <a:close/>
                <a:moveTo>
                  <a:pt x="134" y="320"/>
                </a:moveTo>
                <a:lnTo>
                  <a:pt x="134" y="320"/>
                </a:lnTo>
                <a:lnTo>
                  <a:pt x="127" y="322"/>
                </a:lnTo>
                <a:lnTo>
                  <a:pt x="127" y="322"/>
                </a:lnTo>
                <a:lnTo>
                  <a:pt x="127" y="327"/>
                </a:lnTo>
                <a:lnTo>
                  <a:pt x="127" y="327"/>
                </a:lnTo>
                <a:lnTo>
                  <a:pt x="127" y="327"/>
                </a:lnTo>
                <a:lnTo>
                  <a:pt x="127" y="327"/>
                </a:lnTo>
                <a:lnTo>
                  <a:pt x="131" y="324"/>
                </a:lnTo>
                <a:lnTo>
                  <a:pt x="134" y="320"/>
                </a:lnTo>
                <a:lnTo>
                  <a:pt x="134" y="320"/>
                </a:lnTo>
                <a:close/>
                <a:moveTo>
                  <a:pt x="61" y="162"/>
                </a:moveTo>
                <a:lnTo>
                  <a:pt x="61" y="162"/>
                </a:lnTo>
                <a:lnTo>
                  <a:pt x="61" y="162"/>
                </a:lnTo>
                <a:lnTo>
                  <a:pt x="61" y="162"/>
                </a:lnTo>
                <a:lnTo>
                  <a:pt x="56" y="174"/>
                </a:lnTo>
                <a:lnTo>
                  <a:pt x="56" y="174"/>
                </a:lnTo>
                <a:lnTo>
                  <a:pt x="59" y="174"/>
                </a:lnTo>
                <a:lnTo>
                  <a:pt x="59" y="174"/>
                </a:lnTo>
                <a:lnTo>
                  <a:pt x="61" y="162"/>
                </a:lnTo>
                <a:lnTo>
                  <a:pt x="61" y="162"/>
                </a:lnTo>
                <a:close/>
                <a:moveTo>
                  <a:pt x="32" y="273"/>
                </a:moveTo>
                <a:lnTo>
                  <a:pt x="32" y="273"/>
                </a:lnTo>
                <a:lnTo>
                  <a:pt x="26" y="272"/>
                </a:lnTo>
                <a:lnTo>
                  <a:pt x="26" y="272"/>
                </a:lnTo>
                <a:lnTo>
                  <a:pt x="26" y="279"/>
                </a:lnTo>
                <a:lnTo>
                  <a:pt x="26" y="279"/>
                </a:lnTo>
                <a:lnTo>
                  <a:pt x="26" y="279"/>
                </a:lnTo>
                <a:lnTo>
                  <a:pt x="26" y="279"/>
                </a:lnTo>
                <a:lnTo>
                  <a:pt x="30" y="276"/>
                </a:lnTo>
                <a:lnTo>
                  <a:pt x="30" y="276"/>
                </a:lnTo>
                <a:lnTo>
                  <a:pt x="32" y="275"/>
                </a:lnTo>
                <a:lnTo>
                  <a:pt x="32" y="275"/>
                </a:lnTo>
                <a:lnTo>
                  <a:pt x="32" y="273"/>
                </a:lnTo>
                <a:lnTo>
                  <a:pt x="32" y="273"/>
                </a:lnTo>
                <a:close/>
                <a:moveTo>
                  <a:pt x="32" y="205"/>
                </a:moveTo>
                <a:lnTo>
                  <a:pt x="32" y="205"/>
                </a:lnTo>
                <a:lnTo>
                  <a:pt x="26" y="208"/>
                </a:lnTo>
                <a:lnTo>
                  <a:pt x="26" y="208"/>
                </a:lnTo>
                <a:lnTo>
                  <a:pt x="26" y="209"/>
                </a:lnTo>
                <a:lnTo>
                  <a:pt x="26" y="211"/>
                </a:lnTo>
                <a:lnTo>
                  <a:pt x="26" y="211"/>
                </a:lnTo>
                <a:lnTo>
                  <a:pt x="32" y="211"/>
                </a:lnTo>
                <a:lnTo>
                  <a:pt x="32" y="211"/>
                </a:lnTo>
                <a:lnTo>
                  <a:pt x="32" y="208"/>
                </a:lnTo>
                <a:lnTo>
                  <a:pt x="32" y="205"/>
                </a:lnTo>
                <a:lnTo>
                  <a:pt x="32" y="205"/>
                </a:lnTo>
                <a:close/>
                <a:moveTo>
                  <a:pt x="137" y="142"/>
                </a:moveTo>
                <a:lnTo>
                  <a:pt x="137" y="142"/>
                </a:lnTo>
                <a:lnTo>
                  <a:pt x="144" y="151"/>
                </a:lnTo>
                <a:lnTo>
                  <a:pt x="144" y="151"/>
                </a:lnTo>
                <a:lnTo>
                  <a:pt x="144" y="150"/>
                </a:lnTo>
                <a:lnTo>
                  <a:pt x="144" y="150"/>
                </a:lnTo>
                <a:lnTo>
                  <a:pt x="145" y="148"/>
                </a:lnTo>
                <a:lnTo>
                  <a:pt x="145" y="148"/>
                </a:lnTo>
                <a:lnTo>
                  <a:pt x="141" y="145"/>
                </a:lnTo>
                <a:lnTo>
                  <a:pt x="137" y="142"/>
                </a:lnTo>
                <a:lnTo>
                  <a:pt x="137" y="142"/>
                </a:lnTo>
                <a:close/>
                <a:moveTo>
                  <a:pt x="19" y="280"/>
                </a:moveTo>
                <a:lnTo>
                  <a:pt x="19" y="280"/>
                </a:lnTo>
                <a:lnTo>
                  <a:pt x="19" y="280"/>
                </a:lnTo>
                <a:lnTo>
                  <a:pt x="19" y="280"/>
                </a:lnTo>
                <a:lnTo>
                  <a:pt x="19" y="279"/>
                </a:lnTo>
                <a:lnTo>
                  <a:pt x="19" y="279"/>
                </a:lnTo>
                <a:lnTo>
                  <a:pt x="19" y="270"/>
                </a:lnTo>
                <a:lnTo>
                  <a:pt x="19" y="270"/>
                </a:lnTo>
                <a:lnTo>
                  <a:pt x="19" y="268"/>
                </a:lnTo>
                <a:lnTo>
                  <a:pt x="19" y="268"/>
                </a:lnTo>
                <a:lnTo>
                  <a:pt x="19" y="266"/>
                </a:lnTo>
                <a:lnTo>
                  <a:pt x="19" y="266"/>
                </a:lnTo>
                <a:lnTo>
                  <a:pt x="19" y="263"/>
                </a:lnTo>
                <a:lnTo>
                  <a:pt x="19" y="263"/>
                </a:lnTo>
                <a:lnTo>
                  <a:pt x="19" y="253"/>
                </a:lnTo>
                <a:lnTo>
                  <a:pt x="19" y="253"/>
                </a:lnTo>
                <a:lnTo>
                  <a:pt x="19" y="252"/>
                </a:lnTo>
                <a:lnTo>
                  <a:pt x="19" y="250"/>
                </a:lnTo>
                <a:lnTo>
                  <a:pt x="19" y="250"/>
                </a:lnTo>
                <a:lnTo>
                  <a:pt x="19" y="280"/>
                </a:lnTo>
                <a:lnTo>
                  <a:pt x="19" y="280"/>
                </a:lnTo>
                <a:close/>
                <a:moveTo>
                  <a:pt x="100" y="70"/>
                </a:moveTo>
                <a:lnTo>
                  <a:pt x="100" y="70"/>
                </a:lnTo>
                <a:lnTo>
                  <a:pt x="97" y="64"/>
                </a:lnTo>
                <a:lnTo>
                  <a:pt x="97" y="64"/>
                </a:lnTo>
                <a:lnTo>
                  <a:pt x="93" y="67"/>
                </a:lnTo>
                <a:lnTo>
                  <a:pt x="93" y="67"/>
                </a:lnTo>
                <a:lnTo>
                  <a:pt x="95" y="71"/>
                </a:lnTo>
                <a:lnTo>
                  <a:pt x="95" y="71"/>
                </a:lnTo>
                <a:lnTo>
                  <a:pt x="100" y="70"/>
                </a:lnTo>
                <a:lnTo>
                  <a:pt x="100" y="70"/>
                </a:lnTo>
                <a:close/>
                <a:moveTo>
                  <a:pt x="32" y="249"/>
                </a:moveTo>
                <a:lnTo>
                  <a:pt x="32" y="249"/>
                </a:lnTo>
                <a:lnTo>
                  <a:pt x="33" y="248"/>
                </a:lnTo>
                <a:lnTo>
                  <a:pt x="33" y="248"/>
                </a:lnTo>
                <a:lnTo>
                  <a:pt x="33" y="243"/>
                </a:lnTo>
                <a:lnTo>
                  <a:pt x="33" y="243"/>
                </a:lnTo>
                <a:lnTo>
                  <a:pt x="32" y="243"/>
                </a:lnTo>
                <a:lnTo>
                  <a:pt x="32" y="243"/>
                </a:lnTo>
                <a:lnTo>
                  <a:pt x="29" y="245"/>
                </a:lnTo>
                <a:lnTo>
                  <a:pt x="29" y="245"/>
                </a:lnTo>
                <a:lnTo>
                  <a:pt x="27" y="246"/>
                </a:lnTo>
                <a:lnTo>
                  <a:pt x="27" y="248"/>
                </a:lnTo>
                <a:lnTo>
                  <a:pt x="27" y="248"/>
                </a:lnTo>
                <a:lnTo>
                  <a:pt x="27" y="248"/>
                </a:lnTo>
                <a:lnTo>
                  <a:pt x="27" y="248"/>
                </a:lnTo>
                <a:lnTo>
                  <a:pt x="32" y="249"/>
                </a:lnTo>
                <a:lnTo>
                  <a:pt x="32" y="249"/>
                </a:lnTo>
                <a:close/>
                <a:moveTo>
                  <a:pt x="84" y="391"/>
                </a:moveTo>
                <a:lnTo>
                  <a:pt x="84" y="391"/>
                </a:lnTo>
                <a:lnTo>
                  <a:pt x="84" y="393"/>
                </a:lnTo>
                <a:lnTo>
                  <a:pt x="84" y="393"/>
                </a:lnTo>
                <a:lnTo>
                  <a:pt x="88" y="393"/>
                </a:lnTo>
                <a:lnTo>
                  <a:pt x="88" y="393"/>
                </a:lnTo>
                <a:lnTo>
                  <a:pt x="91" y="393"/>
                </a:lnTo>
                <a:lnTo>
                  <a:pt x="91" y="393"/>
                </a:lnTo>
                <a:lnTo>
                  <a:pt x="97" y="393"/>
                </a:lnTo>
                <a:lnTo>
                  <a:pt x="97" y="393"/>
                </a:lnTo>
                <a:lnTo>
                  <a:pt x="97" y="391"/>
                </a:lnTo>
                <a:lnTo>
                  <a:pt x="97" y="391"/>
                </a:lnTo>
                <a:lnTo>
                  <a:pt x="87" y="391"/>
                </a:lnTo>
                <a:lnTo>
                  <a:pt x="87" y="391"/>
                </a:lnTo>
                <a:lnTo>
                  <a:pt x="84" y="391"/>
                </a:lnTo>
                <a:lnTo>
                  <a:pt x="84" y="391"/>
                </a:lnTo>
                <a:close/>
                <a:moveTo>
                  <a:pt x="20" y="319"/>
                </a:moveTo>
                <a:lnTo>
                  <a:pt x="20" y="319"/>
                </a:lnTo>
                <a:lnTo>
                  <a:pt x="19" y="330"/>
                </a:lnTo>
                <a:lnTo>
                  <a:pt x="19" y="330"/>
                </a:lnTo>
                <a:lnTo>
                  <a:pt x="20" y="330"/>
                </a:lnTo>
                <a:lnTo>
                  <a:pt x="20" y="330"/>
                </a:lnTo>
                <a:lnTo>
                  <a:pt x="22" y="329"/>
                </a:lnTo>
                <a:lnTo>
                  <a:pt x="22" y="329"/>
                </a:lnTo>
                <a:lnTo>
                  <a:pt x="22" y="320"/>
                </a:lnTo>
                <a:lnTo>
                  <a:pt x="22" y="320"/>
                </a:lnTo>
                <a:lnTo>
                  <a:pt x="22" y="319"/>
                </a:lnTo>
                <a:lnTo>
                  <a:pt x="22" y="319"/>
                </a:lnTo>
                <a:lnTo>
                  <a:pt x="20" y="319"/>
                </a:lnTo>
                <a:lnTo>
                  <a:pt x="20" y="319"/>
                </a:lnTo>
                <a:close/>
                <a:moveTo>
                  <a:pt x="66" y="290"/>
                </a:moveTo>
                <a:lnTo>
                  <a:pt x="66" y="290"/>
                </a:lnTo>
                <a:lnTo>
                  <a:pt x="63" y="293"/>
                </a:lnTo>
                <a:lnTo>
                  <a:pt x="61" y="296"/>
                </a:lnTo>
                <a:lnTo>
                  <a:pt x="59" y="299"/>
                </a:lnTo>
                <a:lnTo>
                  <a:pt x="59" y="302"/>
                </a:lnTo>
                <a:lnTo>
                  <a:pt x="59" y="302"/>
                </a:lnTo>
                <a:lnTo>
                  <a:pt x="60" y="302"/>
                </a:lnTo>
                <a:lnTo>
                  <a:pt x="60" y="302"/>
                </a:lnTo>
                <a:lnTo>
                  <a:pt x="60" y="302"/>
                </a:lnTo>
                <a:lnTo>
                  <a:pt x="60" y="302"/>
                </a:lnTo>
                <a:lnTo>
                  <a:pt x="63" y="296"/>
                </a:lnTo>
                <a:lnTo>
                  <a:pt x="66" y="290"/>
                </a:lnTo>
                <a:lnTo>
                  <a:pt x="66" y="290"/>
                </a:lnTo>
                <a:close/>
                <a:moveTo>
                  <a:pt x="76" y="34"/>
                </a:moveTo>
                <a:lnTo>
                  <a:pt x="76" y="34"/>
                </a:lnTo>
                <a:lnTo>
                  <a:pt x="74" y="30"/>
                </a:lnTo>
                <a:lnTo>
                  <a:pt x="74" y="30"/>
                </a:lnTo>
                <a:lnTo>
                  <a:pt x="68" y="36"/>
                </a:lnTo>
                <a:lnTo>
                  <a:pt x="68" y="36"/>
                </a:lnTo>
                <a:lnTo>
                  <a:pt x="68" y="36"/>
                </a:lnTo>
                <a:lnTo>
                  <a:pt x="68" y="36"/>
                </a:lnTo>
                <a:lnTo>
                  <a:pt x="76" y="34"/>
                </a:lnTo>
                <a:lnTo>
                  <a:pt x="76" y="34"/>
                </a:lnTo>
                <a:close/>
                <a:moveTo>
                  <a:pt x="78" y="50"/>
                </a:moveTo>
                <a:lnTo>
                  <a:pt x="78" y="50"/>
                </a:lnTo>
                <a:lnTo>
                  <a:pt x="74" y="52"/>
                </a:lnTo>
                <a:lnTo>
                  <a:pt x="68" y="53"/>
                </a:lnTo>
                <a:lnTo>
                  <a:pt x="68" y="53"/>
                </a:lnTo>
                <a:lnTo>
                  <a:pt x="68" y="54"/>
                </a:lnTo>
                <a:lnTo>
                  <a:pt x="68" y="54"/>
                </a:lnTo>
                <a:lnTo>
                  <a:pt x="68" y="54"/>
                </a:lnTo>
                <a:lnTo>
                  <a:pt x="71" y="56"/>
                </a:lnTo>
                <a:lnTo>
                  <a:pt x="71" y="56"/>
                </a:lnTo>
                <a:lnTo>
                  <a:pt x="78" y="50"/>
                </a:lnTo>
                <a:lnTo>
                  <a:pt x="78" y="50"/>
                </a:lnTo>
                <a:close/>
                <a:moveTo>
                  <a:pt x="118" y="367"/>
                </a:moveTo>
                <a:lnTo>
                  <a:pt x="118" y="367"/>
                </a:lnTo>
                <a:lnTo>
                  <a:pt x="118" y="376"/>
                </a:lnTo>
                <a:lnTo>
                  <a:pt x="118" y="376"/>
                </a:lnTo>
                <a:lnTo>
                  <a:pt x="121" y="371"/>
                </a:lnTo>
                <a:lnTo>
                  <a:pt x="121" y="371"/>
                </a:lnTo>
                <a:lnTo>
                  <a:pt x="122" y="370"/>
                </a:lnTo>
                <a:lnTo>
                  <a:pt x="121" y="368"/>
                </a:lnTo>
                <a:lnTo>
                  <a:pt x="121" y="368"/>
                </a:lnTo>
                <a:lnTo>
                  <a:pt x="121" y="367"/>
                </a:lnTo>
                <a:lnTo>
                  <a:pt x="118" y="367"/>
                </a:lnTo>
                <a:lnTo>
                  <a:pt x="118" y="367"/>
                </a:lnTo>
                <a:close/>
                <a:moveTo>
                  <a:pt x="19" y="360"/>
                </a:moveTo>
                <a:lnTo>
                  <a:pt x="19" y="360"/>
                </a:lnTo>
                <a:lnTo>
                  <a:pt x="19" y="360"/>
                </a:lnTo>
                <a:lnTo>
                  <a:pt x="19" y="360"/>
                </a:lnTo>
                <a:lnTo>
                  <a:pt x="19" y="364"/>
                </a:lnTo>
                <a:lnTo>
                  <a:pt x="19" y="367"/>
                </a:lnTo>
                <a:lnTo>
                  <a:pt x="19" y="367"/>
                </a:lnTo>
                <a:lnTo>
                  <a:pt x="19" y="367"/>
                </a:lnTo>
                <a:lnTo>
                  <a:pt x="19" y="367"/>
                </a:lnTo>
                <a:lnTo>
                  <a:pt x="20" y="368"/>
                </a:lnTo>
                <a:lnTo>
                  <a:pt x="22" y="370"/>
                </a:lnTo>
                <a:lnTo>
                  <a:pt x="22" y="370"/>
                </a:lnTo>
                <a:lnTo>
                  <a:pt x="22" y="364"/>
                </a:lnTo>
                <a:lnTo>
                  <a:pt x="22" y="364"/>
                </a:lnTo>
                <a:lnTo>
                  <a:pt x="19" y="363"/>
                </a:lnTo>
                <a:lnTo>
                  <a:pt x="19" y="360"/>
                </a:lnTo>
                <a:lnTo>
                  <a:pt x="19" y="360"/>
                </a:lnTo>
                <a:close/>
                <a:moveTo>
                  <a:pt x="74" y="123"/>
                </a:moveTo>
                <a:lnTo>
                  <a:pt x="74" y="123"/>
                </a:lnTo>
                <a:lnTo>
                  <a:pt x="74" y="124"/>
                </a:lnTo>
                <a:lnTo>
                  <a:pt x="74" y="124"/>
                </a:lnTo>
                <a:lnTo>
                  <a:pt x="84" y="125"/>
                </a:lnTo>
                <a:lnTo>
                  <a:pt x="84" y="125"/>
                </a:lnTo>
                <a:lnTo>
                  <a:pt x="86" y="125"/>
                </a:lnTo>
                <a:lnTo>
                  <a:pt x="86" y="125"/>
                </a:lnTo>
                <a:lnTo>
                  <a:pt x="87" y="124"/>
                </a:lnTo>
                <a:lnTo>
                  <a:pt x="87" y="124"/>
                </a:lnTo>
                <a:lnTo>
                  <a:pt x="86" y="123"/>
                </a:lnTo>
                <a:lnTo>
                  <a:pt x="86" y="123"/>
                </a:lnTo>
                <a:lnTo>
                  <a:pt x="81" y="123"/>
                </a:lnTo>
                <a:lnTo>
                  <a:pt x="81" y="123"/>
                </a:lnTo>
                <a:lnTo>
                  <a:pt x="77" y="123"/>
                </a:lnTo>
                <a:lnTo>
                  <a:pt x="77" y="123"/>
                </a:lnTo>
                <a:lnTo>
                  <a:pt x="74" y="123"/>
                </a:lnTo>
                <a:lnTo>
                  <a:pt x="74" y="123"/>
                </a:lnTo>
                <a:close/>
                <a:moveTo>
                  <a:pt x="70" y="304"/>
                </a:moveTo>
                <a:lnTo>
                  <a:pt x="70" y="304"/>
                </a:lnTo>
                <a:lnTo>
                  <a:pt x="70" y="304"/>
                </a:lnTo>
                <a:lnTo>
                  <a:pt x="70" y="304"/>
                </a:lnTo>
                <a:lnTo>
                  <a:pt x="68" y="307"/>
                </a:lnTo>
                <a:lnTo>
                  <a:pt x="68" y="309"/>
                </a:lnTo>
                <a:lnTo>
                  <a:pt x="68" y="309"/>
                </a:lnTo>
                <a:lnTo>
                  <a:pt x="68" y="317"/>
                </a:lnTo>
                <a:lnTo>
                  <a:pt x="68" y="317"/>
                </a:lnTo>
                <a:lnTo>
                  <a:pt x="70" y="323"/>
                </a:lnTo>
                <a:lnTo>
                  <a:pt x="70" y="323"/>
                </a:lnTo>
                <a:lnTo>
                  <a:pt x="70" y="323"/>
                </a:lnTo>
                <a:lnTo>
                  <a:pt x="70" y="323"/>
                </a:lnTo>
                <a:lnTo>
                  <a:pt x="70" y="304"/>
                </a:lnTo>
                <a:lnTo>
                  <a:pt x="70" y="304"/>
                </a:lnTo>
                <a:close/>
                <a:moveTo>
                  <a:pt x="22" y="344"/>
                </a:moveTo>
                <a:lnTo>
                  <a:pt x="22" y="344"/>
                </a:lnTo>
                <a:lnTo>
                  <a:pt x="22" y="337"/>
                </a:lnTo>
                <a:lnTo>
                  <a:pt x="22" y="337"/>
                </a:lnTo>
                <a:lnTo>
                  <a:pt x="19" y="337"/>
                </a:lnTo>
                <a:lnTo>
                  <a:pt x="19" y="337"/>
                </a:lnTo>
                <a:lnTo>
                  <a:pt x="19" y="344"/>
                </a:lnTo>
                <a:lnTo>
                  <a:pt x="19" y="344"/>
                </a:lnTo>
                <a:lnTo>
                  <a:pt x="20" y="344"/>
                </a:lnTo>
                <a:lnTo>
                  <a:pt x="20" y="344"/>
                </a:lnTo>
                <a:lnTo>
                  <a:pt x="22" y="344"/>
                </a:lnTo>
                <a:lnTo>
                  <a:pt x="22" y="344"/>
                </a:lnTo>
                <a:close/>
                <a:moveTo>
                  <a:pt x="93" y="364"/>
                </a:moveTo>
                <a:lnTo>
                  <a:pt x="93" y="364"/>
                </a:lnTo>
                <a:lnTo>
                  <a:pt x="93" y="367"/>
                </a:lnTo>
                <a:lnTo>
                  <a:pt x="93" y="371"/>
                </a:lnTo>
                <a:lnTo>
                  <a:pt x="93" y="371"/>
                </a:lnTo>
                <a:lnTo>
                  <a:pt x="94" y="371"/>
                </a:lnTo>
                <a:lnTo>
                  <a:pt x="94" y="371"/>
                </a:lnTo>
                <a:lnTo>
                  <a:pt x="95" y="370"/>
                </a:lnTo>
                <a:lnTo>
                  <a:pt x="95" y="370"/>
                </a:lnTo>
                <a:lnTo>
                  <a:pt x="95" y="367"/>
                </a:lnTo>
                <a:lnTo>
                  <a:pt x="95" y="367"/>
                </a:lnTo>
                <a:lnTo>
                  <a:pt x="95" y="364"/>
                </a:lnTo>
                <a:lnTo>
                  <a:pt x="95" y="364"/>
                </a:lnTo>
                <a:lnTo>
                  <a:pt x="93" y="364"/>
                </a:lnTo>
                <a:lnTo>
                  <a:pt x="93" y="364"/>
                </a:lnTo>
                <a:close/>
                <a:moveTo>
                  <a:pt x="73" y="314"/>
                </a:moveTo>
                <a:lnTo>
                  <a:pt x="73" y="314"/>
                </a:lnTo>
                <a:lnTo>
                  <a:pt x="73" y="314"/>
                </a:lnTo>
                <a:lnTo>
                  <a:pt x="73" y="314"/>
                </a:lnTo>
                <a:lnTo>
                  <a:pt x="73" y="333"/>
                </a:lnTo>
                <a:lnTo>
                  <a:pt x="73" y="333"/>
                </a:lnTo>
                <a:lnTo>
                  <a:pt x="73" y="331"/>
                </a:lnTo>
                <a:lnTo>
                  <a:pt x="73" y="331"/>
                </a:lnTo>
                <a:lnTo>
                  <a:pt x="73" y="329"/>
                </a:lnTo>
                <a:lnTo>
                  <a:pt x="73" y="329"/>
                </a:lnTo>
                <a:lnTo>
                  <a:pt x="73" y="327"/>
                </a:lnTo>
                <a:lnTo>
                  <a:pt x="74" y="327"/>
                </a:lnTo>
                <a:lnTo>
                  <a:pt x="74" y="327"/>
                </a:lnTo>
                <a:lnTo>
                  <a:pt x="73" y="314"/>
                </a:lnTo>
                <a:lnTo>
                  <a:pt x="73" y="314"/>
                </a:lnTo>
                <a:close/>
                <a:moveTo>
                  <a:pt x="91" y="71"/>
                </a:moveTo>
                <a:lnTo>
                  <a:pt x="91" y="71"/>
                </a:lnTo>
                <a:lnTo>
                  <a:pt x="90" y="69"/>
                </a:lnTo>
                <a:lnTo>
                  <a:pt x="90" y="69"/>
                </a:lnTo>
                <a:lnTo>
                  <a:pt x="81" y="74"/>
                </a:lnTo>
                <a:lnTo>
                  <a:pt x="81" y="74"/>
                </a:lnTo>
                <a:lnTo>
                  <a:pt x="87" y="73"/>
                </a:lnTo>
                <a:lnTo>
                  <a:pt x="87" y="73"/>
                </a:lnTo>
                <a:lnTo>
                  <a:pt x="88" y="71"/>
                </a:lnTo>
                <a:lnTo>
                  <a:pt x="88" y="71"/>
                </a:lnTo>
                <a:lnTo>
                  <a:pt x="91" y="71"/>
                </a:lnTo>
                <a:lnTo>
                  <a:pt x="91" y="71"/>
                </a:lnTo>
                <a:close/>
                <a:moveTo>
                  <a:pt x="71" y="50"/>
                </a:moveTo>
                <a:lnTo>
                  <a:pt x="71" y="50"/>
                </a:lnTo>
                <a:lnTo>
                  <a:pt x="71" y="50"/>
                </a:lnTo>
                <a:lnTo>
                  <a:pt x="71" y="50"/>
                </a:lnTo>
                <a:lnTo>
                  <a:pt x="78" y="49"/>
                </a:lnTo>
                <a:lnTo>
                  <a:pt x="78" y="49"/>
                </a:lnTo>
                <a:lnTo>
                  <a:pt x="80" y="47"/>
                </a:lnTo>
                <a:lnTo>
                  <a:pt x="81" y="46"/>
                </a:lnTo>
                <a:lnTo>
                  <a:pt x="81" y="46"/>
                </a:lnTo>
                <a:lnTo>
                  <a:pt x="80" y="44"/>
                </a:lnTo>
                <a:lnTo>
                  <a:pt x="80" y="44"/>
                </a:lnTo>
                <a:lnTo>
                  <a:pt x="71" y="50"/>
                </a:lnTo>
                <a:lnTo>
                  <a:pt x="71" y="50"/>
                </a:lnTo>
                <a:close/>
                <a:moveTo>
                  <a:pt x="97" y="253"/>
                </a:moveTo>
                <a:lnTo>
                  <a:pt x="97" y="253"/>
                </a:lnTo>
                <a:lnTo>
                  <a:pt x="97" y="255"/>
                </a:lnTo>
                <a:lnTo>
                  <a:pt x="98" y="256"/>
                </a:lnTo>
                <a:lnTo>
                  <a:pt x="98" y="256"/>
                </a:lnTo>
                <a:lnTo>
                  <a:pt x="104" y="255"/>
                </a:lnTo>
                <a:lnTo>
                  <a:pt x="104" y="255"/>
                </a:lnTo>
                <a:lnTo>
                  <a:pt x="105" y="255"/>
                </a:lnTo>
                <a:lnTo>
                  <a:pt x="107" y="253"/>
                </a:lnTo>
                <a:lnTo>
                  <a:pt x="107" y="253"/>
                </a:lnTo>
                <a:lnTo>
                  <a:pt x="97" y="253"/>
                </a:lnTo>
                <a:lnTo>
                  <a:pt x="97" y="253"/>
                </a:lnTo>
                <a:close/>
                <a:moveTo>
                  <a:pt x="95" y="114"/>
                </a:moveTo>
                <a:lnTo>
                  <a:pt x="95" y="114"/>
                </a:lnTo>
                <a:lnTo>
                  <a:pt x="86" y="120"/>
                </a:lnTo>
                <a:lnTo>
                  <a:pt x="86" y="120"/>
                </a:lnTo>
                <a:lnTo>
                  <a:pt x="87" y="120"/>
                </a:lnTo>
                <a:lnTo>
                  <a:pt x="87" y="120"/>
                </a:lnTo>
                <a:lnTo>
                  <a:pt x="90" y="120"/>
                </a:lnTo>
                <a:lnTo>
                  <a:pt x="93" y="117"/>
                </a:lnTo>
                <a:lnTo>
                  <a:pt x="93" y="117"/>
                </a:lnTo>
                <a:lnTo>
                  <a:pt x="95" y="114"/>
                </a:lnTo>
                <a:lnTo>
                  <a:pt x="95" y="114"/>
                </a:lnTo>
                <a:close/>
                <a:moveTo>
                  <a:pt x="120" y="233"/>
                </a:moveTo>
                <a:lnTo>
                  <a:pt x="120" y="233"/>
                </a:lnTo>
                <a:lnTo>
                  <a:pt x="134" y="231"/>
                </a:lnTo>
                <a:lnTo>
                  <a:pt x="134" y="231"/>
                </a:lnTo>
                <a:lnTo>
                  <a:pt x="134" y="231"/>
                </a:lnTo>
                <a:lnTo>
                  <a:pt x="134" y="231"/>
                </a:lnTo>
                <a:lnTo>
                  <a:pt x="124" y="232"/>
                </a:lnTo>
                <a:lnTo>
                  <a:pt x="124" y="232"/>
                </a:lnTo>
                <a:lnTo>
                  <a:pt x="122" y="232"/>
                </a:lnTo>
                <a:lnTo>
                  <a:pt x="120" y="233"/>
                </a:lnTo>
                <a:lnTo>
                  <a:pt x="120" y="233"/>
                </a:lnTo>
                <a:close/>
                <a:moveTo>
                  <a:pt x="78" y="189"/>
                </a:moveTo>
                <a:lnTo>
                  <a:pt x="78" y="189"/>
                </a:lnTo>
                <a:lnTo>
                  <a:pt x="77" y="189"/>
                </a:lnTo>
                <a:lnTo>
                  <a:pt x="77" y="189"/>
                </a:lnTo>
                <a:lnTo>
                  <a:pt x="77" y="189"/>
                </a:lnTo>
                <a:lnTo>
                  <a:pt x="77" y="189"/>
                </a:lnTo>
                <a:lnTo>
                  <a:pt x="63" y="188"/>
                </a:lnTo>
                <a:lnTo>
                  <a:pt x="63" y="188"/>
                </a:lnTo>
                <a:lnTo>
                  <a:pt x="57" y="188"/>
                </a:lnTo>
                <a:lnTo>
                  <a:pt x="57" y="188"/>
                </a:lnTo>
                <a:lnTo>
                  <a:pt x="68" y="189"/>
                </a:lnTo>
                <a:lnTo>
                  <a:pt x="78" y="189"/>
                </a:lnTo>
                <a:lnTo>
                  <a:pt x="78" y="189"/>
                </a:lnTo>
                <a:close/>
                <a:moveTo>
                  <a:pt x="149" y="151"/>
                </a:moveTo>
                <a:lnTo>
                  <a:pt x="149" y="151"/>
                </a:lnTo>
                <a:lnTo>
                  <a:pt x="149" y="151"/>
                </a:lnTo>
                <a:lnTo>
                  <a:pt x="149" y="151"/>
                </a:lnTo>
                <a:lnTo>
                  <a:pt x="151" y="154"/>
                </a:lnTo>
                <a:lnTo>
                  <a:pt x="151" y="154"/>
                </a:lnTo>
                <a:lnTo>
                  <a:pt x="155" y="157"/>
                </a:lnTo>
                <a:lnTo>
                  <a:pt x="158" y="161"/>
                </a:lnTo>
                <a:lnTo>
                  <a:pt x="158" y="161"/>
                </a:lnTo>
                <a:lnTo>
                  <a:pt x="161" y="161"/>
                </a:lnTo>
                <a:lnTo>
                  <a:pt x="161" y="161"/>
                </a:lnTo>
                <a:lnTo>
                  <a:pt x="149" y="151"/>
                </a:lnTo>
                <a:lnTo>
                  <a:pt x="149" y="151"/>
                </a:lnTo>
                <a:close/>
                <a:moveTo>
                  <a:pt x="61" y="326"/>
                </a:moveTo>
                <a:lnTo>
                  <a:pt x="61" y="326"/>
                </a:lnTo>
                <a:lnTo>
                  <a:pt x="60" y="326"/>
                </a:lnTo>
                <a:lnTo>
                  <a:pt x="60" y="326"/>
                </a:lnTo>
                <a:lnTo>
                  <a:pt x="60" y="327"/>
                </a:lnTo>
                <a:lnTo>
                  <a:pt x="60" y="327"/>
                </a:lnTo>
                <a:lnTo>
                  <a:pt x="60" y="331"/>
                </a:lnTo>
                <a:lnTo>
                  <a:pt x="60" y="331"/>
                </a:lnTo>
                <a:lnTo>
                  <a:pt x="60" y="344"/>
                </a:lnTo>
                <a:lnTo>
                  <a:pt x="60" y="344"/>
                </a:lnTo>
                <a:lnTo>
                  <a:pt x="60" y="350"/>
                </a:lnTo>
                <a:lnTo>
                  <a:pt x="60" y="350"/>
                </a:lnTo>
                <a:lnTo>
                  <a:pt x="60" y="350"/>
                </a:lnTo>
                <a:lnTo>
                  <a:pt x="60" y="350"/>
                </a:lnTo>
                <a:lnTo>
                  <a:pt x="61" y="329"/>
                </a:lnTo>
                <a:lnTo>
                  <a:pt x="61" y="329"/>
                </a:lnTo>
                <a:lnTo>
                  <a:pt x="61" y="326"/>
                </a:lnTo>
                <a:lnTo>
                  <a:pt x="61" y="326"/>
                </a:lnTo>
                <a:close/>
                <a:moveTo>
                  <a:pt x="76" y="145"/>
                </a:moveTo>
                <a:lnTo>
                  <a:pt x="76" y="145"/>
                </a:lnTo>
                <a:lnTo>
                  <a:pt x="81" y="145"/>
                </a:lnTo>
                <a:lnTo>
                  <a:pt x="88" y="145"/>
                </a:lnTo>
                <a:lnTo>
                  <a:pt x="88" y="145"/>
                </a:lnTo>
                <a:lnTo>
                  <a:pt x="81" y="144"/>
                </a:lnTo>
                <a:lnTo>
                  <a:pt x="76" y="145"/>
                </a:lnTo>
                <a:lnTo>
                  <a:pt x="76" y="145"/>
                </a:lnTo>
                <a:close/>
                <a:moveTo>
                  <a:pt x="20" y="303"/>
                </a:moveTo>
                <a:lnTo>
                  <a:pt x="20" y="303"/>
                </a:lnTo>
                <a:lnTo>
                  <a:pt x="20" y="312"/>
                </a:lnTo>
                <a:lnTo>
                  <a:pt x="20" y="312"/>
                </a:lnTo>
                <a:lnTo>
                  <a:pt x="20" y="313"/>
                </a:lnTo>
                <a:lnTo>
                  <a:pt x="20" y="313"/>
                </a:lnTo>
                <a:lnTo>
                  <a:pt x="22" y="313"/>
                </a:lnTo>
                <a:lnTo>
                  <a:pt x="22" y="313"/>
                </a:lnTo>
                <a:lnTo>
                  <a:pt x="22" y="303"/>
                </a:lnTo>
                <a:lnTo>
                  <a:pt x="22" y="303"/>
                </a:lnTo>
                <a:lnTo>
                  <a:pt x="20" y="303"/>
                </a:lnTo>
                <a:lnTo>
                  <a:pt x="20" y="303"/>
                </a:lnTo>
                <a:close/>
                <a:moveTo>
                  <a:pt x="78" y="299"/>
                </a:moveTo>
                <a:lnTo>
                  <a:pt x="78" y="299"/>
                </a:lnTo>
                <a:lnTo>
                  <a:pt x="80" y="300"/>
                </a:lnTo>
                <a:lnTo>
                  <a:pt x="80" y="302"/>
                </a:lnTo>
                <a:lnTo>
                  <a:pt x="80" y="302"/>
                </a:lnTo>
                <a:lnTo>
                  <a:pt x="80" y="309"/>
                </a:lnTo>
                <a:lnTo>
                  <a:pt x="80" y="309"/>
                </a:lnTo>
                <a:lnTo>
                  <a:pt x="81" y="313"/>
                </a:lnTo>
                <a:lnTo>
                  <a:pt x="81" y="313"/>
                </a:lnTo>
                <a:lnTo>
                  <a:pt x="81" y="300"/>
                </a:lnTo>
                <a:lnTo>
                  <a:pt x="81" y="300"/>
                </a:lnTo>
                <a:lnTo>
                  <a:pt x="80" y="300"/>
                </a:lnTo>
                <a:lnTo>
                  <a:pt x="80" y="300"/>
                </a:lnTo>
                <a:lnTo>
                  <a:pt x="78" y="299"/>
                </a:lnTo>
                <a:lnTo>
                  <a:pt x="78" y="299"/>
                </a:lnTo>
                <a:lnTo>
                  <a:pt x="78" y="299"/>
                </a:lnTo>
                <a:lnTo>
                  <a:pt x="78" y="299"/>
                </a:lnTo>
                <a:close/>
                <a:moveTo>
                  <a:pt x="117" y="390"/>
                </a:moveTo>
                <a:lnTo>
                  <a:pt x="117" y="390"/>
                </a:lnTo>
                <a:lnTo>
                  <a:pt x="122" y="388"/>
                </a:lnTo>
                <a:lnTo>
                  <a:pt x="128" y="387"/>
                </a:lnTo>
                <a:lnTo>
                  <a:pt x="128" y="387"/>
                </a:lnTo>
                <a:lnTo>
                  <a:pt x="128" y="387"/>
                </a:lnTo>
                <a:lnTo>
                  <a:pt x="128" y="387"/>
                </a:lnTo>
                <a:lnTo>
                  <a:pt x="118" y="388"/>
                </a:lnTo>
                <a:lnTo>
                  <a:pt x="118" y="388"/>
                </a:lnTo>
                <a:lnTo>
                  <a:pt x="117" y="390"/>
                </a:lnTo>
                <a:lnTo>
                  <a:pt x="117" y="390"/>
                </a:lnTo>
                <a:close/>
                <a:moveTo>
                  <a:pt x="23" y="232"/>
                </a:moveTo>
                <a:lnTo>
                  <a:pt x="23" y="232"/>
                </a:lnTo>
                <a:lnTo>
                  <a:pt x="24" y="231"/>
                </a:lnTo>
                <a:lnTo>
                  <a:pt x="24" y="229"/>
                </a:lnTo>
                <a:lnTo>
                  <a:pt x="24" y="229"/>
                </a:lnTo>
                <a:lnTo>
                  <a:pt x="24" y="223"/>
                </a:lnTo>
                <a:lnTo>
                  <a:pt x="24" y="223"/>
                </a:lnTo>
                <a:lnTo>
                  <a:pt x="24" y="223"/>
                </a:lnTo>
                <a:lnTo>
                  <a:pt x="24" y="223"/>
                </a:lnTo>
                <a:lnTo>
                  <a:pt x="23" y="222"/>
                </a:lnTo>
                <a:lnTo>
                  <a:pt x="24" y="221"/>
                </a:lnTo>
                <a:lnTo>
                  <a:pt x="24" y="221"/>
                </a:lnTo>
                <a:lnTo>
                  <a:pt x="23" y="219"/>
                </a:lnTo>
                <a:lnTo>
                  <a:pt x="23" y="219"/>
                </a:lnTo>
                <a:lnTo>
                  <a:pt x="23" y="232"/>
                </a:lnTo>
                <a:lnTo>
                  <a:pt x="23" y="232"/>
                </a:lnTo>
                <a:close/>
                <a:moveTo>
                  <a:pt x="103" y="320"/>
                </a:moveTo>
                <a:lnTo>
                  <a:pt x="103" y="320"/>
                </a:lnTo>
                <a:lnTo>
                  <a:pt x="100" y="319"/>
                </a:lnTo>
                <a:lnTo>
                  <a:pt x="100" y="319"/>
                </a:lnTo>
                <a:lnTo>
                  <a:pt x="98" y="320"/>
                </a:lnTo>
                <a:lnTo>
                  <a:pt x="98" y="320"/>
                </a:lnTo>
                <a:lnTo>
                  <a:pt x="100" y="324"/>
                </a:lnTo>
                <a:lnTo>
                  <a:pt x="100" y="324"/>
                </a:lnTo>
                <a:lnTo>
                  <a:pt x="103" y="323"/>
                </a:lnTo>
                <a:lnTo>
                  <a:pt x="103" y="323"/>
                </a:lnTo>
                <a:lnTo>
                  <a:pt x="103" y="320"/>
                </a:lnTo>
                <a:lnTo>
                  <a:pt x="103" y="320"/>
                </a:lnTo>
                <a:close/>
                <a:moveTo>
                  <a:pt x="87" y="49"/>
                </a:moveTo>
                <a:lnTo>
                  <a:pt x="87" y="49"/>
                </a:lnTo>
                <a:lnTo>
                  <a:pt x="86" y="50"/>
                </a:lnTo>
                <a:lnTo>
                  <a:pt x="86" y="50"/>
                </a:lnTo>
                <a:lnTo>
                  <a:pt x="87" y="53"/>
                </a:lnTo>
                <a:lnTo>
                  <a:pt x="87" y="53"/>
                </a:lnTo>
                <a:lnTo>
                  <a:pt x="90" y="53"/>
                </a:lnTo>
                <a:lnTo>
                  <a:pt x="90" y="53"/>
                </a:lnTo>
                <a:lnTo>
                  <a:pt x="87" y="49"/>
                </a:lnTo>
                <a:lnTo>
                  <a:pt x="87" y="49"/>
                </a:lnTo>
                <a:close/>
                <a:moveTo>
                  <a:pt x="131" y="296"/>
                </a:moveTo>
                <a:lnTo>
                  <a:pt x="131" y="296"/>
                </a:lnTo>
                <a:lnTo>
                  <a:pt x="131" y="296"/>
                </a:lnTo>
                <a:lnTo>
                  <a:pt x="131" y="296"/>
                </a:lnTo>
                <a:lnTo>
                  <a:pt x="121" y="297"/>
                </a:lnTo>
                <a:lnTo>
                  <a:pt x="121" y="297"/>
                </a:lnTo>
                <a:lnTo>
                  <a:pt x="121" y="297"/>
                </a:lnTo>
                <a:lnTo>
                  <a:pt x="122" y="297"/>
                </a:lnTo>
                <a:lnTo>
                  <a:pt x="122" y="297"/>
                </a:lnTo>
                <a:lnTo>
                  <a:pt x="128" y="297"/>
                </a:lnTo>
                <a:lnTo>
                  <a:pt x="128" y="297"/>
                </a:lnTo>
                <a:lnTo>
                  <a:pt x="128" y="297"/>
                </a:lnTo>
                <a:lnTo>
                  <a:pt x="128" y="297"/>
                </a:lnTo>
                <a:lnTo>
                  <a:pt x="131" y="296"/>
                </a:lnTo>
                <a:lnTo>
                  <a:pt x="131" y="296"/>
                </a:lnTo>
                <a:close/>
                <a:moveTo>
                  <a:pt x="64" y="324"/>
                </a:moveTo>
                <a:lnTo>
                  <a:pt x="64" y="324"/>
                </a:lnTo>
                <a:lnTo>
                  <a:pt x="64" y="324"/>
                </a:lnTo>
                <a:lnTo>
                  <a:pt x="64" y="324"/>
                </a:lnTo>
                <a:lnTo>
                  <a:pt x="63" y="334"/>
                </a:lnTo>
                <a:lnTo>
                  <a:pt x="63" y="334"/>
                </a:lnTo>
                <a:lnTo>
                  <a:pt x="63" y="334"/>
                </a:lnTo>
                <a:lnTo>
                  <a:pt x="63" y="334"/>
                </a:lnTo>
                <a:lnTo>
                  <a:pt x="64" y="337"/>
                </a:lnTo>
                <a:lnTo>
                  <a:pt x="64" y="337"/>
                </a:lnTo>
                <a:lnTo>
                  <a:pt x="64" y="344"/>
                </a:lnTo>
                <a:lnTo>
                  <a:pt x="64" y="344"/>
                </a:lnTo>
                <a:lnTo>
                  <a:pt x="64" y="346"/>
                </a:lnTo>
                <a:lnTo>
                  <a:pt x="64" y="346"/>
                </a:lnTo>
                <a:lnTo>
                  <a:pt x="64" y="344"/>
                </a:lnTo>
                <a:lnTo>
                  <a:pt x="64" y="344"/>
                </a:lnTo>
                <a:lnTo>
                  <a:pt x="64" y="333"/>
                </a:lnTo>
                <a:lnTo>
                  <a:pt x="64" y="333"/>
                </a:lnTo>
                <a:lnTo>
                  <a:pt x="64" y="324"/>
                </a:lnTo>
                <a:lnTo>
                  <a:pt x="64" y="324"/>
                </a:lnTo>
                <a:close/>
                <a:moveTo>
                  <a:pt x="105" y="336"/>
                </a:moveTo>
                <a:lnTo>
                  <a:pt x="105" y="336"/>
                </a:lnTo>
                <a:lnTo>
                  <a:pt x="104" y="330"/>
                </a:lnTo>
                <a:lnTo>
                  <a:pt x="104" y="330"/>
                </a:lnTo>
                <a:lnTo>
                  <a:pt x="101" y="331"/>
                </a:lnTo>
                <a:lnTo>
                  <a:pt x="101" y="331"/>
                </a:lnTo>
                <a:lnTo>
                  <a:pt x="103" y="337"/>
                </a:lnTo>
                <a:lnTo>
                  <a:pt x="103" y="337"/>
                </a:lnTo>
                <a:lnTo>
                  <a:pt x="105" y="336"/>
                </a:lnTo>
                <a:lnTo>
                  <a:pt x="105" y="336"/>
                </a:lnTo>
                <a:close/>
                <a:moveTo>
                  <a:pt x="107" y="96"/>
                </a:moveTo>
                <a:lnTo>
                  <a:pt x="107" y="96"/>
                </a:lnTo>
                <a:lnTo>
                  <a:pt x="104" y="91"/>
                </a:lnTo>
                <a:lnTo>
                  <a:pt x="104" y="91"/>
                </a:lnTo>
                <a:lnTo>
                  <a:pt x="103" y="91"/>
                </a:lnTo>
                <a:lnTo>
                  <a:pt x="103" y="91"/>
                </a:lnTo>
                <a:lnTo>
                  <a:pt x="104" y="96"/>
                </a:lnTo>
                <a:lnTo>
                  <a:pt x="104" y="96"/>
                </a:lnTo>
                <a:lnTo>
                  <a:pt x="107" y="96"/>
                </a:lnTo>
                <a:lnTo>
                  <a:pt x="107" y="96"/>
                </a:lnTo>
                <a:close/>
                <a:moveTo>
                  <a:pt x="32" y="283"/>
                </a:moveTo>
                <a:lnTo>
                  <a:pt x="32" y="283"/>
                </a:lnTo>
                <a:lnTo>
                  <a:pt x="32" y="280"/>
                </a:lnTo>
                <a:lnTo>
                  <a:pt x="32" y="280"/>
                </a:lnTo>
                <a:lnTo>
                  <a:pt x="32" y="279"/>
                </a:lnTo>
                <a:lnTo>
                  <a:pt x="32" y="279"/>
                </a:lnTo>
                <a:lnTo>
                  <a:pt x="26" y="283"/>
                </a:lnTo>
                <a:lnTo>
                  <a:pt x="26" y="283"/>
                </a:lnTo>
                <a:lnTo>
                  <a:pt x="29" y="283"/>
                </a:lnTo>
                <a:lnTo>
                  <a:pt x="32" y="283"/>
                </a:lnTo>
                <a:lnTo>
                  <a:pt x="32" y="283"/>
                </a:lnTo>
                <a:close/>
                <a:moveTo>
                  <a:pt x="111" y="226"/>
                </a:moveTo>
                <a:lnTo>
                  <a:pt x="111" y="226"/>
                </a:lnTo>
                <a:lnTo>
                  <a:pt x="104" y="232"/>
                </a:lnTo>
                <a:lnTo>
                  <a:pt x="104" y="232"/>
                </a:lnTo>
                <a:lnTo>
                  <a:pt x="108" y="231"/>
                </a:lnTo>
                <a:lnTo>
                  <a:pt x="111" y="229"/>
                </a:lnTo>
                <a:lnTo>
                  <a:pt x="111" y="229"/>
                </a:lnTo>
                <a:lnTo>
                  <a:pt x="111" y="226"/>
                </a:lnTo>
                <a:lnTo>
                  <a:pt x="111" y="226"/>
                </a:lnTo>
                <a:close/>
                <a:moveTo>
                  <a:pt x="59" y="177"/>
                </a:moveTo>
                <a:lnTo>
                  <a:pt x="59" y="177"/>
                </a:lnTo>
                <a:lnTo>
                  <a:pt x="59" y="177"/>
                </a:lnTo>
                <a:lnTo>
                  <a:pt x="59" y="177"/>
                </a:lnTo>
                <a:lnTo>
                  <a:pt x="57" y="177"/>
                </a:lnTo>
                <a:lnTo>
                  <a:pt x="57" y="177"/>
                </a:lnTo>
                <a:lnTo>
                  <a:pt x="51" y="175"/>
                </a:lnTo>
                <a:lnTo>
                  <a:pt x="51" y="175"/>
                </a:lnTo>
                <a:lnTo>
                  <a:pt x="47" y="175"/>
                </a:lnTo>
                <a:lnTo>
                  <a:pt x="47" y="175"/>
                </a:lnTo>
                <a:lnTo>
                  <a:pt x="47" y="175"/>
                </a:lnTo>
                <a:lnTo>
                  <a:pt x="47" y="175"/>
                </a:lnTo>
                <a:lnTo>
                  <a:pt x="47" y="175"/>
                </a:lnTo>
                <a:lnTo>
                  <a:pt x="49" y="177"/>
                </a:lnTo>
                <a:lnTo>
                  <a:pt x="49" y="177"/>
                </a:lnTo>
                <a:lnTo>
                  <a:pt x="59" y="177"/>
                </a:lnTo>
                <a:lnTo>
                  <a:pt x="59" y="177"/>
                </a:lnTo>
                <a:lnTo>
                  <a:pt x="59" y="177"/>
                </a:lnTo>
                <a:lnTo>
                  <a:pt x="59" y="177"/>
                </a:lnTo>
                <a:close/>
                <a:moveTo>
                  <a:pt x="140" y="269"/>
                </a:moveTo>
                <a:lnTo>
                  <a:pt x="140" y="269"/>
                </a:lnTo>
                <a:lnTo>
                  <a:pt x="130" y="270"/>
                </a:lnTo>
                <a:lnTo>
                  <a:pt x="130" y="270"/>
                </a:lnTo>
                <a:lnTo>
                  <a:pt x="131" y="272"/>
                </a:lnTo>
                <a:lnTo>
                  <a:pt x="131" y="272"/>
                </a:lnTo>
                <a:lnTo>
                  <a:pt x="140" y="269"/>
                </a:lnTo>
                <a:lnTo>
                  <a:pt x="140" y="269"/>
                </a:lnTo>
                <a:close/>
                <a:moveTo>
                  <a:pt x="147" y="371"/>
                </a:moveTo>
                <a:lnTo>
                  <a:pt x="147" y="371"/>
                </a:lnTo>
                <a:lnTo>
                  <a:pt x="145" y="376"/>
                </a:lnTo>
                <a:lnTo>
                  <a:pt x="145" y="376"/>
                </a:lnTo>
                <a:lnTo>
                  <a:pt x="147" y="376"/>
                </a:lnTo>
                <a:lnTo>
                  <a:pt x="145" y="377"/>
                </a:lnTo>
                <a:lnTo>
                  <a:pt x="145" y="377"/>
                </a:lnTo>
                <a:lnTo>
                  <a:pt x="145" y="378"/>
                </a:lnTo>
                <a:lnTo>
                  <a:pt x="145" y="378"/>
                </a:lnTo>
                <a:lnTo>
                  <a:pt x="144" y="380"/>
                </a:lnTo>
                <a:lnTo>
                  <a:pt x="144" y="380"/>
                </a:lnTo>
                <a:lnTo>
                  <a:pt x="145" y="378"/>
                </a:lnTo>
                <a:lnTo>
                  <a:pt x="145" y="378"/>
                </a:lnTo>
                <a:lnTo>
                  <a:pt x="148" y="378"/>
                </a:lnTo>
                <a:lnTo>
                  <a:pt x="148" y="378"/>
                </a:lnTo>
                <a:lnTo>
                  <a:pt x="147" y="377"/>
                </a:lnTo>
                <a:lnTo>
                  <a:pt x="147" y="374"/>
                </a:lnTo>
                <a:lnTo>
                  <a:pt x="147" y="374"/>
                </a:lnTo>
                <a:lnTo>
                  <a:pt x="148" y="374"/>
                </a:lnTo>
                <a:lnTo>
                  <a:pt x="149" y="373"/>
                </a:lnTo>
                <a:lnTo>
                  <a:pt x="149" y="373"/>
                </a:lnTo>
                <a:lnTo>
                  <a:pt x="149" y="373"/>
                </a:lnTo>
                <a:lnTo>
                  <a:pt x="148" y="371"/>
                </a:lnTo>
                <a:lnTo>
                  <a:pt x="148" y="371"/>
                </a:lnTo>
                <a:lnTo>
                  <a:pt x="147" y="373"/>
                </a:lnTo>
                <a:lnTo>
                  <a:pt x="147" y="371"/>
                </a:lnTo>
                <a:lnTo>
                  <a:pt x="147" y="371"/>
                </a:lnTo>
                <a:close/>
                <a:moveTo>
                  <a:pt x="23" y="246"/>
                </a:moveTo>
                <a:lnTo>
                  <a:pt x="23" y="246"/>
                </a:lnTo>
                <a:lnTo>
                  <a:pt x="24" y="245"/>
                </a:lnTo>
                <a:lnTo>
                  <a:pt x="24" y="243"/>
                </a:lnTo>
                <a:lnTo>
                  <a:pt x="24" y="243"/>
                </a:lnTo>
                <a:lnTo>
                  <a:pt x="24" y="241"/>
                </a:lnTo>
                <a:lnTo>
                  <a:pt x="24" y="241"/>
                </a:lnTo>
                <a:lnTo>
                  <a:pt x="24" y="238"/>
                </a:lnTo>
                <a:lnTo>
                  <a:pt x="24" y="238"/>
                </a:lnTo>
                <a:lnTo>
                  <a:pt x="23" y="238"/>
                </a:lnTo>
                <a:lnTo>
                  <a:pt x="23" y="238"/>
                </a:lnTo>
                <a:lnTo>
                  <a:pt x="23" y="246"/>
                </a:lnTo>
                <a:lnTo>
                  <a:pt x="23" y="246"/>
                </a:lnTo>
                <a:close/>
                <a:moveTo>
                  <a:pt x="77" y="37"/>
                </a:moveTo>
                <a:lnTo>
                  <a:pt x="77" y="37"/>
                </a:lnTo>
                <a:lnTo>
                  <a:pt x="74" y="40"/>
                </a:lnTo>
                <a:lnTo>
                  <a:pt x="74" y="40"/>
                </a:lnTo>
                <a:lnTo>
                  <a:pt x="73" y="42"/>
                </a:lnTo>
                <a:lnTo>
                  <a:pt x="73" y="42"/>
                </a:lnTo>
                <a:lnTo>
                  <a:pt x="78" y="40"/>
                </a:lnTo>
                <a:lnTo>
                  <a:pt x="78" y="40"/>
                </a:lnTo>
                <a:lnTo>
                  <a:pt x="77" y="37"/>
                </a:lnTo>
                <a:lnTo>
                  <a:pt x="77" y="37"/>
                </a:lnTo>
                <a:close/>
                <a:moveTo>
                  <a:pt x="24" y="377"/>
                </a:moveTo>
                <a:lnTo>
                  <a:pt x="24" y="377"/>
                </a:lnTo>
                <a:lnTo>
                  <a:pt x="33" y="380"/>
                </a:lnTo>
                <a:lnTo>
                  <a:pt x="33" y="380"/>
                </a:lnTo>
                <a:lnTo>
                  <a:pt x="32" y="378"/>
                </a:lnTo>
                <a:lnTo>
                  <a:pt x="30" y="377"/>
                </a:lnTo>
                <a:lnTo>
                  <a:pt x="30" y="377"/>
                </a:lnTo>
                <a:lnTo>
                  <a:pt x="29" y="377"/>
                </a:lnTo>
                <a:lnTo>
                  <a:pt x="29" y="377"/>
                </a:lnTo>
                <a:lnTo>
                  <a:pt x="24" y="374"/>
                </a:lnTo>
                <a:lnTo>
                  <a:pt x="24" y="374"/>
                </a:lnTo>
                <a:lnTo>
                  <a:pt x="24" y="377"/>
                </a:lnTo>
                <a:lnTo>
                  <a:pt x="24" y="377"/>
                </a:lnTo>
                <a:close/>
                <a:moveTo>
                  <a:pt x="27" y="243"/>
                </a:moveTo>
                <a:lnTo>
                  <a:pt x="27" y="243"/>
                </a:lnTo>
                <a:lnTo>
                  <a:pt x="32" y="241"/>
                </a:lnTo>
                <a:lnTo>
                  <a:pt x="32" y="241"/>
                </a:lnTo>
                <a:lnTo>
                  <a:pt x="32" y="239"/>
                </a:lnTo>
                <a:lnTo>
                  <a:pt x="32" y="239"/>
                </a:lnTo>
                <a:lnTo>
                  <a:pt x="27" y="239"/>
                </a:lnTo>
                <a:lnTo>
                  <a:pt x="27" y="239"/>
                </a:lnTo>
                <a:lnTo>
                  <a:pt x="27" y="243"/>
                </a:lnTo>
                <a:lnTo>
                  <a:pt x="27" y="243"/>
                </a:lnTo>
                <a:close/>
                <a:moveTo>
                  <a:pt x="80" y="37"/>
                </a:moveTo>
                <a:lnTo>
                  <a:pt x="80" y="37"/>
                </a:lnTo>
                <a:lnTo>
                  <a:pt x="81" y="40"/>
                </a:lnTo>
                <a:lnTo>
                  <a:pt x="81" y="40"/>
                </a:lnTo>
                <a:lnTo>
                  <a:pt x="81" y="42"/>
                </a:lnTo>
                <a:lnTo>
                  <a:pt x="81" y="42"/>
                </a:lnTo>
                <a:lnTo>
                  <a:pt x="84" y="47"/>
                </a:lnTo>
                <a:lnTo>
                  <a:pt x="84" y="47"/>
                </a:lnTo>
                <a:lnTo>
                  <a:pt x="86" y="46"/>
                </a:lnTo>
                <a:lnTo>
                  <a:pt x="86" y="46"/>
                </a:lnTo>
                <a:lnTo>
                  <a:pt x="80" y="37"/>
                </a:lnTo>
                <a:lnTo>
                  <a:pt x="80" y="37"/>
                </a:lnTo>
                <a:close/>
                <a:moveTo>
                  <a:pt x="83" y="54"/>
                </a:moveTo>
                <a:lnTo>
                  <a:pt x="83" y="54"/>
                </a:lnTo>
                <a:lnTo>
                  <a:pt x="81" y="53"/>
                </a:lnTo>
                <a:lnTo>
                  <a:pt x="81" y="53"/>
                </a:lnTo>
                <a:lnTo>
                  <a:pt x="76" y="56"/>
                </a:lnTo>
                <a:lnTo>
                  <a:pt x="76" y="56"/>
                </a:lnTo>
                <a:lnTo>
                  <a:pt x="83" y="54"/>
                </a:lnTo>
                <a:lnTo>
                  <a:pt x="83" y="54"/>
                </a:lnTo>
                <a:close/>
                <a:moveTo>
                  <a:pt x="32" y="212"/>
                </a:moveTo>
                <a:lnTo>
                  <a:pt x="32" y="212"/>
                </a:lnTo>
                <a:lnTo>
                  <a:pt x="26" y="214"/>
                </a:lnTo>
                <a:lnTo>
                  <a:pt x="26" y="214"/>
                </a:lnTo>
                <a:lnTo>
                  <a:pt x="26" y="214"/>
                </a:lnTo>
                <a:lnTo>
                  <a:pt x="26" y="214"/>
                </a:lnTo>
                <a:lnTo>
                  <a:pt x="30" y="215"/>
                </a:lnTo>
                <a:lnTo>
                  <a:pt x="30" y="215"/>
                </a:lnTo>
                <a:lnTo>
                  <a:pt x="32" y="215"/>
                </a:lnTo>
                <a:lnTo>
                  <a:pt x="32" y="212"/>
                </a:lnTo>
                <a:lnTo>
                  <a:pt x="32" y="212"/>
                </a:lnTo>
                <a:close/>
                <a:moveTo>
                  <a:pt x="23" y="262"/>
                </a:moveTo>
                <a:lnTo>
                  <a:pt x="23" y="262"/>
                </a:lnTo>
                <a:lnTo>
                  <a:pt x="24" y="262"/>
                </a:lnTo>
                <a:lnTo>
                  <a:pt x="24" y="262"/>
                </a:lnTo>
                <a:lnTo>
                  <a:pt x="24" y="260"/>
                </a:lnTo>
                <a:lnTo>
                  <a:pt x="24" y="260"/>
                </a:lnTo>
                <a:lnTo>
                  <a:pt x="24" y="252"/>
                </a:lnTo>
                <a:lnTo>
                  <a:pt x="24" y="252"/>
                </a:lnTo>
                <a:lnTo>
                  <a:pt x="24" y="252"/>
                </a:lnTo>
                <a:lnTo>
                  <a:pt x="24" y="252"/>
                </a:lnTo>
                <a:lnTo>
                  <a:pt x="24" y="252"/>
                </a:lnTo>
                <a:lnTo>
                  <a:pt x="24" y="252"/>
                </a:lnTo>
                <a:lnTo>
                  <a:pt x="23" y="252"/>
                </a:lnTo>
                <a:lnTo>
                  <a:pt x="23" y="252"/>
                </a:lnTo>
                <a:lnTo>
                  <a:pt x="23" y="262"/>
                </a:lnTo>
                <a:lnTo>
                  <a:pt x="23" y="262"/>
                </a:lnTo>
                <a:close/>
                <a:moveTo>
                  <a:pt x="142" y="212"/>
                </a:moveTo>
                <a:lnTo>
                  <a:pt x="142" y="212"/>
                </a:lnTo>
                <a:lnTo>
                  <a:pt x="142" y="214"/>
                </a:lnTo>
                <a:lnTo>
                  <a:pt x="141" y="214"/>
                </a:lnTo>
                <a:lnTo>
                  <a:pt x="141" y="214"/>
                </a:lnTo>
                <a:lnTo>
                  <a:pt x="142" y="226"/>
                </a:lnTo>
                <a:lnTo>
                  <a:pt x="142" y="226"/>
                </a:lnTo>
                <a:lnTo>
                  <a:pt x="142" y="226"/>
                </a:lnTo>
                <a:lnTo>
                  <a:pt x="142" y="226"/>
                </a:lnTo>
                <a:lnTo>
                  <a:pt x="142" y="228"/>
                </a:lnTo>
                <a:lnTo>
                  <a:pt x="142" y="228"/>
                </a:lnTo>
                <a:lnTo>
                  <a:pt x="142" y="212"/>
                </a:lnTo>
                <a:lnTo>
                  <a:pt x="142" y="212"/>
                </a:lnTo>
                <a:close/>
                <a:moveTo>
                  <a:pt x="101" y="144"/>
                </a:moveTo>
                <a:lnTo>
                  <a:pt x="101" y="144"/>
                </a:lnTo>
                <a:lnTo>
                  <a:pt x="111" y="140"/>
                </a:lnTo>
                <a:lnTo>
                  <a:pt x="111" y="140"/>
                </a:lnTo>
                <a:lnTo>
                  <a:pt x="105" y="141"/>
                </a:lnTo>
                <a:lnTo>
                  <a:pt x="101" y="144"/>
                </a:lnTo>
                <a:lnTo>
                  <a:pt x="101" y="144"/>
                </a:lnTo>
                <a:close/>
                <a:moveTo>
                  <a:pt x="91" y="329"/>
                </a:moveTo>
                <a:lnTo>
                  <a:pt x="91" y="329"/>
                </a:lnTo>
                <a:lnTo>
                  <a:pt x="91" y="336"/>
                </a:lnTo>
                <a:lnTo>
                  <a:pt x="91" y="336"/>
                </a:lnTo>
                <a:lnTo>
                  <a:pt x="93" y="336"/>
                </a:lnTo>
                <a:lnTo>
                  <a:pt x="93" y="334"/>
                </a:lnTo>
                <a:lnTo>
                  <a:pt x="93" y="334"/>
                </a:lnTo>
                <a:lnTo>
                  <a:pt x="93" y="329"/>
                </a:lnTo>
                <a:lnTo>
                  <a:pt x="93" y="329"/>
                </a:lnTo>
                <a:lnTo>
                  <a:pt x="91" y="329"/>
                </a:lnTo>
                <a:lnTo>
                  <a:pt x="91" y="329"/>
                </a:lnTo>
                <a:lnTo>
                  <a:pt x="91" y="329"/>
                </a:lnTo>
                <a:lnTo>
                  <a:pt x="91" y="329"/>
                </a:lnTo>
                <a:close/>
                <a:moveTo>
                  <a:pt x="107" y="273"/>
                </a:moveTo>
                <a:lnTo>
                  <a:pt x="107" y="273"/>
                </a:lnTo>
                <a:lnTo>
                  <a:pt x="103" y="275"/>
                </a:lnTo>
                <a:lnTo>
                  <a:pt x="103" y="275"/>
                </a:lnTo>
                <a:lnTo>
                  <a:pt x="97" y="275"/>
                </a:lnTo>
                <a:lnTo>
                  <a:pt x="97" y="275"/>
                </a:lnTo>
                <a:lnTo>
                  <a:pt x="94" y="275"/>
                </a:lnTo>
                <a:lnTo>
                  <a:pt x="94" y="275"/>
                </a:lnTo>
                <a:lnTo>
                  <a:pt x="107" y="275"/>
                </a:lnTo>
                <a:lnTo>
                  <a:pt x="107" y="275"/>
                </a:lnTo>
                <a:lnTo>
                  <a:pt x="107" y="273"/>
                </a:lnTo>
                <a:lnTo>
                  <a:pt x="107" y="273"/>
                </a:lnTo>
                <a:close/>
                <a:moveTo>
                  <a:pt x="77" y="118"/>
                </a:moveTo>
                <a:lnTo>
                  <a:pt x="77" y="118"/>
                </a:lnTo>
                <a:lnTo>
                  <a:pt x="78" y="120"/>
                </a:lnTo>
                <a:lnTo>
                  <a:pt x="78" y="120"/>
                </a:lnTo>
                <a:lnTo>
                  <a:pt x="83" y="118"/>
                </a:lnTo>
                <a:lnTo>
                  <a:pt x="83" y="118"/>
                </a:lnTo>
                <a:lnTo>
                  <a:pt x="83" y="117"/>
                </a:lnTo>
                <a:lnTo>
                  <a:pt x="83" y="117"/>
                </a:lnTo>
                <a:lnTo>
                  <a:pt x="80" y="117"/>
                </a:lnTo>
                <a:lnTo>
                  <a:pt x="80" y="117"/>
                </a:lnTo>
                <a:lnTo>
                  <a:pt x="80" y="117"/>
                </a:lnTo>
                <a:lnTo>
                  <a:pt x="80" y="117"/>
                </a:lnTo>
                <a:lnTo>
                  <a:pt x="77" y="118"/>
                </a:lnTo>
                <a:lnTo>
                  <a:pt x="77" y="118"/>
                </a:lnTo>
                <a:close/>
                <a:moveTo>
                  <a:pt x="78" y="255"/>
                </a:moveTo>
                <a:lnTo>
                  <a:pt x="78" y="255"/>
                </a:lnTo>
                <a:lnTo>
                  <a:pt x="78" y="256"/>
                </a:lnTo>
                <a:lnTo>
                  <a:pt x="78" y="256"/>
                </a:lnTo>
                <a:lnTo>
                  <a:pt x="91" y="256"/>
                </a:lnTo>
                <a:lnTo>
                  <a:pt x="91" y="256"/>
                </a:lnTo>
                <a:lnTo>
                  <a:pt x="90" y="255"/>
                </a:lnTo>
                <a:lnTo>
                  <a:pt x="90" y="255"/>
                </a:lnTo>
                <a:lnTo>
                  <a:pt x="78" y="255"/>
                </a:lnTo>
                <a:lnTo>
                  <a:pt x="78" y="255"/>
                </a:lnTo>
                <a:close/>
                <a:moveTo>
                  <a:pt x="147" y="154"/>
                </a:moveTo>
                <a:lnTo>
                  <a:pt x="147" y="154"/>
                </a:lnTo>
                <a:lnTo>
                  <a:pt x="154" y="160"/>
                </a:lnTo>
                <a:lnTo>
                  <a:pt x="154" y="160"/>
                </a:lnTo>
                <a:lnTo>
                  <a:pt x="148" y="154"/>
                </a:lnTo>
                <a:lnTo>
                  <a:pt x="148" y="154"/>
                </a:lnTo>
                <a:lnTo>
                  <a:pt x="147" y="154"/>
                </a:lnTo>
                <a:lnTo>
                  <a:pt x="147" y="154"/>
                </a:lnTo>
                <a:close/>
                <a:moveTo>
                  <a:pt x="110" y="316"/>
                </a:moveTo>
                <a:lnTo>
                  <a:pt x="110" y="316"/>
                </a:lnTo>
                <a:lnTo>
                  <a:pt x="111" y="330"/>
                </a:lnTo>
                <a:lnTo>
                  <a:pt x="111" y="330"/>
                </a:lnTo>
                <a:lnTo>
                  <a:pt x="113" y="330"/>
                </a:lnTo>
                <a:lnTo>
                  <a:pt x="113" y="330"/>
                </a:lnTo>
                <a:lnTo>
                  <a:pt x="113" y="330"/>
                </a:lnTo>
                <a:lnTo>
                  <a:pt x="113" y="330"/>
                </a:lnTo>
                <a:lnTo>
                  <a:pt x="110" y="316"/>
                </a:lnTo>
                <a:lnTo>
                  <a:pt x="110" y="316"/>
                </a:lnTo>
                <a:close/>
                <a:moveTo>
                  <a:pt x="93" y="125"/>
                </a:moveTo>
                <a:lnTo>
                  <a:pt x="93" y="125"/>
                </a:lnTo>
                <a:lnTo>
                  <a:pt x="93" y="125"/>
                </a:lnTo>
                <a:lnTo>
                  <a:pt x="93" y="125"/>
                </a:lnTo>
                <a:lnTo>
                  <a:pt x="95" y="124"/>
                </a:lnTo>
                <a:lnTo>
                  <a:pt x="95" y="124"/>
                </a:lnTo>
                <a:lnTo>
                  <a:pt x="95" y="124"/>
                </a:lnTo>
                <a:lnTo>
                  <a:pt x="95" y="124"/>
                </a:lnTo>
                <a:lnTo>
                  <a:pt x="97" y="121"/>
                </a:lnTo>
                <a:lnTo>
                  <a:pt x="97" y="121"/>
                </a:lnTo>
                <a:lnTo>
                  <a:pt x="94" y="121"/>
                </a:lnTo>
                <a:lnTo>
                  <a:pt x="94" y="121"/>
                </a:lnTo>
                <a:lnTo>
                  <a:pt x="93" y="125"/>
                </a:lnTo>
                <a:lnTo>
                  <a:pt x="93" y="125"/>
                </a:lnTo>
                <a:close/>
                <a:moveTo>
                  <a:pt x="114" y="349"/>
                </a:moveTo>
                <a:lnTo>
                  <a:pt x="114" y="349"/>
                </a:lnTo>
                <a:lnTo>
                  <a:pt x="113" y="336"/>
                </a:lnTo>
                <a:lnTo>
                  <a:pt x="113" y="336"/>
                </a:lnTo>
                <a:lnTo>
                  <a:pt x="113" y="341"/>
                </a:lnTo>
                <a:lnTo>
                  <a:pt x="113" y="341"/>
                </a:lnTo>
                <a:lnTo>
                  <a:pt x="114" y="349"/>
                </a:lnTo>
                <a:lnTo>
                  <a:pt x="114" y="349"/>
                </a:lnTo>
                <a:close/>
                <a:moveTo>
                  <a:pt x="120" y="252"/>
                </a:moveTo>
                <a:lnTo>
                  <a:pt x="120" y="252"/>
                </a:lnTo>
                <a:lnTo>
                  <a:pt x="113" y="253"/>
                </a:lnTo>
                <a:lnTo>
                  <a:pt x="113" y="253"/>
                </a:lnTo>
                <a:lnTo>
                  <a:pt x="111" y="253"/>
                </a:lnTo>
                <a:lnTo>
                  <a:pt x="110" y="255"/>
                </a:lnTo>
                <a:lnTo>
                  <a:pt x="110" y="255"/>
                </a:lnTo>
                <a:lnTo>
                  <a:pt x="114" y="255"/>
                </a:lnTo>
                <a:lnTo>
                  <a:pt x="120" y="252"/>
                </a:lnTo>
                <a:lnTo>
                  <a:pt x="120" y="252"/>
                </a:lnTo>
                <a:close/>
                <a:moveTo>
                  <a:pt x="54" y="195"/>
                </a:moveTo>
                <a:lnTo>
                  <a:pt x="54" y="195"/>
                </a:lnTo>
                <a:lnTo>
                  <a:pt x="54" y="195"/>
                </a:lnTo>
                <a:lnTo>
                  <a:pt x="54" y="195"/>
                </a:lnTo>
                <a:lnTo>
                  <a:pt x="54" y="195"/>
                </a:lnTo>
                <a:lnTo>
                  <a:pt x="54" y="195"/>
                </a:lnTo>
                <a:lnTo>
                  <a:pt x="53" y="196"/>
                </a:lnTo>
                <a:lnTo>
                  <a:pt x="53" y="196"/>
                </a:lnTo>
                <a:lnTo>
                  <a:pt x="53" y="198"/>
                </a:lnTo>
                <a:lnTo>
                  <a:pt x="51" y="198"/>
                </a:lnTo>
                <a:lnTo>
                  <a:pt x="51" y="198"/>
                </a:lnTo>
                <a:lnTo>
                  <a:pt x="50" y="196"/>
                </a:lnTo>
                <a:lnTo>
                  <a:pt x="50" y="196"/>
                </a:lnTo>
                <a:lnTo>
                  <a:pt x="50" y="198"/>
                </a:lnTo>
                <a:lnTo>
                  <a:pt x="50" y="198"/>
                </a:lnTo>
                <a:lnTo>
                  <a:pt x="50" y="199"/>
                </a:lnTo>
                <a:lnTo>
                  <a:pt x="51" y="199"/>
                </a:lnTo>
                <a:lnTo>
                  <a:pt x="51" y="199"/>
                </a:lnTo>
                <a:lnTo>
                  <a:pt x="53" y="199"/>
                </a:lnTo>
                <a:lnTo>
                  <a:pt x="53" y="199"/>
                </a:lnTo>
                <a:lnTo>
                  <a:pt x="54" y="198"/>
                </a:lnTo>
                <a:lnTo>
                  <a:pt x="54" y="198"/>
                </a:lnTo>
                <a:lnTo>
                  <a:pt x="54" y="195"/>
                </a:lnTo>
                <a:lnTo>
                  <a:pt x="54" y="195"/>
                </a:lnTo>
                <a:close/>
                <a:moveTo>
                  <a:pt x="95" y="107"/>
                </a:moveTo>
                <a:lnTo>
                  <a:pt x="95" y="107"/>
                </a:lnTo>
                <a:lnTo>
                  <a:pt x="94" y="104"/>
                </a:lnTo>
                <a:lnTo>
                  <a:pt x="94" y="104"/>
                </a:lnTo>
                <a:lnTo>
                  <a:pt x="93" y="106"/>
                </a:lnTo>
                <a:lnTo>
                  <a:pt x="93" y="106"/>
                </a:lnTo>
                <a:lnTo>
                  <a:pt x="91" y="108"/>
                </a:lnTo>
                <a:lnTo>
                  <a:pt x="91" y="108"/>
                </a:lnTo>
                <a:lnTo>
                  <a:pt x="95" y="107"/>
                </a:lnTo>
                <a:lnTo>
                  <a:pt x="95" y="107"/>
                </a:lnTo>
                <a:close/>
                <a:moveTo>
                  <a:pt x="59" y="304"/>
                </a:moveTo>
                <a:lnTo>
                  <a:pt x="59" y="304"/>
                </a:lnTo>
                <a:lnTo>
                  <a:pt x="57" y="314"/>
                </a:lnTo>
                <a:lnTo>
                  <a:pt x="57" y="314"/>
                </a:lnTo>
                <a:lnTo>
                  <a:pt x="60" y="304"/>
                </a:lnTo>
                <a:lnTo>
                  <a:pt x="60" y="304"/>
                </a:lnTo>
                <a:lnTo>
                  <a:pt x="59" y="304"/>
                </a:lnTo>
                <a:lnTo>
                  <a:pt x="59" y="304"/>
                </a:lnTo>
                <a:close/>
                <a:moveTo>
                  <a:pt x="70" y="22"/>
                </a:moveTo>
                <a:lnTo>
                  <a:pt x="70" y="22"/>
                </a:lnTo>
                <a:lnTo>
                  <a:pt x="67" y="19"/>
                </a:lnTo>
                <a:lnTo>
                  <a:pt x="67" y="19"/>
                </a:lnTo>
                <a:lnTo>
                  <a:pt x="64" y="23"/>
                </a:lnTo>
                <a:lnTo>
                  <a:pt x="64" y="23"/>
                </a:lnTo>
                <a:lnTo>
                  <a:pt x="70" y="22"/>
                </a:lnTo>
                <a:lnTo>
                  <a:pt x="70" y="22"/>
                </a:lnTo>
                <a:close/>
                <a:moveTo>
                  <a:pt x="39" y="189"/>
                </a:moveTo>
                <a:lnTo>
                  <a:pt x="39" y="189"/>
                </a:lnTo>
                <a:lnTo>
                  <a:pt x="37" y="189"/>
                </a:lnTo>
                <a:lnTo>
                  <a:pt x="37" y="189"/>
                </a:lnTo>
                <a:lnTo>
                  <a:pt x="34" y="188"/>
                </a:lnTo>
                <a:lnTo>
                  <a:pt x="34" y="188"/>
                </a:lnTo>
                <a:lnTo>
                  <a:pt x="33" y="188"/>
                </a:lnTo>
                <a:lnTo>
                  <a:pt x="32" y="189"/>
                </a:lnTo>
                <a:lnTo>
                  <a:pt x="32" y="189"/>
                </a:lnTo>
                <a:lnTo>
                  <a:pt x="30" y="189"/>
                </a:lnTo>
                <a:lnTo>
                  <a:pt x="30" y="189"/>
                </a:lnTo>
                <a:lnTo>
                  <a:pt x="30" y="191"/>
                </a:lnTo>
                <a:lnTo>
                  <a:pt x="30" y="191"/>
                </a:lnTo>
                <a:lnTo>
                  <a:pt x="36" y="189"/>
                </a:lnTo>
                <a:lnTo>
                  <a:pt x="36" y="189"/>
                </a:lnTo>
                <a:lnTo>
                  <a:pt x="39" y="189"/>
                </a:lnTo>
                <a:lnTo>
                  <a:pt x="39" y="189"/>
                </a:lnTo>
                <a:close/>
                <a:moveTo>
                  <a:pt x="142" y="198"/>
                </a:moveTo>
                <a:lnTo>
                  <a:pt x="142" y="198"/>
                </a:lnTo>
                <a:lnTo>
                  <a:pt x="142" y="198"/>
                </a:lnTo>
                <a:lnTo>
                  <a:pt x="141" y="199"/>
                </a:lnTo>
                <a:lnTo>
                  <a:pt x="141" y="199"/>
                </a:lnTo>
                <a:lnTo>
                  <a:pt x="141" y="209"/>
                </a:lnTo>
                <a:lnTo>
                  <a:pt x="141" y="209"/>
                </a:lnTo>
                <a:lnTo>
                  <a:pt x="142" y="209"/>
                </a:lnTo>
                <a:lnTo>
                  <a:pt x="142" y="209"/>
                </a:lnTo>
                <a:lnTo>
                  <a:pt x="142" y="209"/>
                </a:lnTo>
                <a:lnTo>
                  <a:pt x="142" y="209"/>
                </a:lnTo>
                <a:lnTo>
                  <a:pt x="142" y="209"/>
                </a:lnTo>
                <a:lnTo>
                  <a:pt x="142" y="199"/>
                </a:lnTo>
                <a:lnTo>
                  <a:pt x="142" y="199"/>
                </a:lnTo>
                <a:lnTo>
                  <a:pt x="142" y="198"/>
                </a:lnTo>
                <a:lnTo>
                  <a:pt x="142" y="198"/>
                </a:lnTo>
                <a:close/>
                <a:moveTo>
                  <a:pt x="33" y="383"/>
                </a:moveTo>
                <a:lnTo>
                  <a:pt x="33" y="383"/>
                </a:lnTo>
                <a:lnTo>
                  <a:pt x="33" y="383"/>
                </a:lnTo>
                <a:lnTo>
                  <a:pt x="33" y="383"/>
                </a:lnTo>
                <a:lnTo>
                  <a:pt x="33" y="383"/>
                </a:lnTo>
                <a:lnTo>
                  <a:pt x="33" y="383"/>
                </a:lnTo>
                <a:lnTo>
                  <a:pt x="24" y="378"/>
                </a:lnTo>
                <a:lnTo>
                  <a:pt x="24" y="378"/>
                </a:lnTo>
                <a:lnTo>
                  <a:pt x="24" y="378"/>
                </a:lnTo>
                <a:lnTo>
                  <a:pt x="24" y="378"/>
                </a:lnTo>
                <a:lnTo>
                  <a:pt x="24" y="378"/>
                </a:lnTo>
                <a:lnTo>
                  <a:pt x="24" y="378"/>
                </a:lnTo>
                <a:lnTo>
                  <a:pt x="26" y="380"/>
                </a:lnTo>
                <a:lnTo>
                  <a:pt x="29" y="381"/>
                </a:lnTo>
                <a:lnTo>
                  <a:pt x="29" y="381"/>
                </a:lnTo>
                <a:lnTo>
                  <a:pt x="30" y="381"/>
                </a:lnTo>
                <a:lnTo>
                  <a:pt x="32" y="383"/>
                </a:lnTo>
                <a:lnTo>
                  <a:pt x="32" y="383"/>
                </a:lnTo>
                <a:lnTo>
                  <a:pt x="32" y="383"/>
                </a:lnTo>
                <a:lnTo>
                  <a:pt x="32" y="383"/>
                </a:lnTo>
                <a:lnTo>
                  <a:pt x="33" y="383"/>
                </a:lnTo>
                <a:lnTo>
                  <a:pt x="33" y="383"/>
                </a:lnTo>
                <a:close/>
                <a:moveTo>
                  <a:pt x="93" y="347"/>
                </a:moveTo>
                <a:lnTo>
                  <a:pt x="93" y="347"/>
                </a:lnTo>
                <a:lnTo>
                  <a:pt x="94" y="346"/>
                </a:lnTo>
                <a:lnTo>
                  <a:pt x="94" y="346"/>
                </a:lnTo>
                <a:lnTo>
                  <a:pt x="94" y="343"/>
                </a:lnTo>
                <a:lnTo>
                  <a:pt x="94" y="343"/>
                </a:lnTo>
                <a:lnTo>
                  <a:pt x="94" y="341"/>
                </a:lnTo>
                <a:lnTo>
                  <a:pt x="94" y="341"/>
                </a:lnTo>
                <a:lnTo>
                  <a:pt x="93" y="341"/>
                </a:lnTo>
                <a:lnTo>
                  <a:pt x="93" y="341"/>
                </a:lnTo>
                <a:lnTo>
                  <a:pt x="93" y="347"/>
                </a:lnTo>
                <a:lnTo>
                  <a:pt x="93" y="347"/>
                </a:lnTo>
                <a:close/>
                <a:moveTo>
                  <a:pt x="19" y="353"/>
                </a:moveTo>
                <a:lnTo>
                  <a:pt x="19" y="353"/>
                </a:lnTo>
                <a:lnTo>
                  <a:pt x="19" y="356"/>
                </a:lnTo>
                <a:lnTo>
                  <a:pt x="19" y="357"/>
                </a:lnTo>
                <a:lnTo>
                  <a:pt x="19" y="357"/>
                </a:lnTo>
                <a:lnTo>
                  <a:pt x="22" y="358"/>
                </a:lnTo>
                <a:lnTo>
                  <a:pt x="22" y="358"/>
                </a:lnTo>
                <a:lnTo>
                  <a:pt x="22" y="354"/>
                </a:lnTo>
                <a:lnTo>
                  <a:pt x="22" y="354"/>
                </a:lnTo>
                <a:lnTo>
                  <a:pt x="19" y="353"/>
                </a:lnTo>
                <a:lnTo>
                  <a:pt x="19" y="353"/>
                </a:lnTo>
                <a:close/>
                <a:moveTo>
                  <a:pt x="94" y="297"/>
                </a:moveTo>
                <a:lnTo>
                  <a:pt x="94" y="297"/>
                </a:lnTo>
                <a:lnTo>
                  <a:pt x="91" y="299"/>
                </a:lnTo>
                <a:lnTo>
                  <a:pt x="91" y="299"/>
                </a:lnTo>
                <a:lnTo>
                  <a:pt x="91" y="300"/>
                </a:lnTo>
                <a:lnTo>
                  <a:pt x="91" y="300"/>
                </a:lnTo>
                <a:lnTo>
                  <a:pt x="95" y="299"/>
                </a:lnTo>
                <a:lnTo>
                  <a:pt x="95" y="299"/>
                </a:lnTo>
                <a:lnTo>
                  <a:pt x="94" y="297"/>
                </a:lnTo>
                <a:lnTo>
                  <a:pt x="94" y="297"/>
                </a:lnTo>
                <a:close/>
                <a:moveTo>
                  <a:pt x="86" y="283"/>
                </a:moveTo>
                <a:lnTo>
                  <a:pt x="86" y="283"/>
                </a:lnTo>
                <a:lnTo>
                  <a:pt x="81" y="283"/>
                </a:lnTo>
                <a:lnTo>
                  <a:pt x="77" y="285"/>
                </a:lnTo>
                <a:lnTo>
                  <a:pt x="77" y="285"/>
                </a:lnTo>
                <a:lnTo>
                  <a:pt x="86" y="283"/>
                </a:lnTo>
                <a:lnTo>
                  <a:pt x="86" y="283"/>
                </a:lnTo>
                <a:lnTo>
                  <a:pt x="86" y="283"/>
                </a:lnTo>
                <a:lnTo>
                  <a:pt x="86" y="283"/>
                </a:lnTo>
                <a:close/>
                <a:moveTo>
                  <a:pt x="67" y="304"/>
                </a:moveTo>
                <a:lnTo>
                  <a:pt x="67" y="304"/>
                </a:lnTo>
                <a:lnTo>
                  <a:pt x="67" y="304"/>
                </a:lnTo>
                <a:lnTo>
                  <a:pt x="67" y="304"/>
                </a:lnTo>
                <a:lnTo>
                  <a:pt x="70" y="299"/>
                </a:lnTo>
                <a:lnTo>
                  <a:pt x="70" y="299"/>
                </a:lnTo>
                <a:lnTo>
                  <a:pt x="70" y="299"/>
                </a:lnTo>
                <a:lnTo>
                  <a:pt x="70" y="299"/>
                </a:lnTo>
                <a:lnTo>
                  <a:pt x="68" y="299"/>
                </a:lnTo>
                <a:lnTo>
                  <a:pt x="67" y="299"/>
                </a:lnTo>
                <a:lnTo>
                  <a:pt x="67" y="299"/>
                </a:lnTo>
                <a:lnTo>
                  <a:pt x="67" y="304"/>
                </a:lnTo>
                <a:lnTo>
                  <a:pt x="67" y="304"/>
                </a:lnTo>
                <a:close/>
                <a:moveTo>
                  <a:pt x="22" y="295"/>
                </a:moveTo>
                <a:lnTo>
                  <a:pt x="22" y="295"/>
                </a:lnTo>
                <a:lnTo>
                  <a:pt x="22" y="295"/>
                </a:lnTo>
                <a:lnTo>
                  <a:pt x="22" y="295"/>
                </a:lnTo>
                <a:lnTo>
                  <a:pt x="22" y="285"/>
                </a:lnTo>
                <a:lnTo>
                  <a:pt x="22" y="285"/>
                </a:lnTo>
                <a:lnTo>
                  <a:pt x="22" y="283"/>
                </a:lnTo>
                <a:lnTo>
                  <a:pt x="22" y="283"/>
                </a:lnTo>
                <a:lnTo>
                  <a:pt x="20" y="285"/>
                </a:lnTo>
                <a:lnTo>
                  <a:pt x="20" y="285"/>
                </a:lnTo>
                <a:lnTo>
                  <a:pt x="20" y="293"/>
                </a:lnTo>
                <a:lnTo>
                  <a:pt x="20" y="293"/>
                </a:lnTo>
                <a:lnTo>
                  <a:pt x="20" y="293"/>
                </a:lnTo>
                <a:lnTo>
                  <a:pt x="20" y="293"/>
                </a:lnTo>
                <a:lnTo>
                  <a:pt x="20" y="295"/>
                </a:lnTo>
                <a:lnTo>
                  <a:pt x="20" y="295"/>
                </a:lnTo>
                <a:lnTo>
                  <a:pt x="22" y="295"/>
                </a:lnTo>
                <a:lnTo>
                  <a:pt x="22" y="295"/>
                </a:lnTo>
                <a:close/>
                <a:moveTo>
                  <a:pt x="94" y="189"/>
                </a:moveTo>
                <a:lnTo>
                  <a:pt x="94" y="189"/>
                </a:lnTo>
                <a:lnTo>
                  <a:pt x="94" y="189"/>
                </a:lnTo>
                <a:lnTo>
                  <a:pt x="95" y="191"/>
                </a:lnTo>
                <a:lnTo>
                  <a:pt x="95" y="191"/>
                </a:lnTo>
                <a:lnTo>
                  <a:pt x="100" y="189"/>
                </a:lnTo>
                <a:lnTo>
                  <a:pt x="100" y="189"/>
                </a:lnTo>
                <a:lnTo>
                  <a:pt x="107" y="189"/>
                </a:lnTo>
                <a:lnTo>
                  <a:pt x="107" y="189"/>
                </a:lnTo>
                <a:lnTo>
                  <a:pt x="107" y="189"/>
                </a:lnTo>
                <a:lnTo>
                  <a:pt x="107" y="189"/>
                </a:lnTo>
                <a:lnTo>
                  <a:pt x="94" y="189"/>
                </a:lnTo>
                <a:lnTo>
                  <a:pt x="94" y="189"/>
                </a:lnTo>
                <a:close/>
                <a:moveTo>
                  <a:pt x="93" y="378"/>
                </a:moveTo>
                <a:lnTo>
                  <a:pt x="93" y="378"/>
                </a:lnTo>
                <a:lnTo>
                  <a:pt x="91" y="378"/>
                </a:lnTo>
                <a:lnTo>
                  <a:pt x="91" y="378"/>
                </a:lnTo>
                <a:lnTo>
                  <a:pt x="91" y="384"/>
                </a:lnTo>
                <a:lnTo>
                  <a:pt x="91" y="384"/>
                </a:lnTo>
                <a:lnTo>
                  <a:pt x="93" y="384"/>
                </a:lnTo>
                <a:lnTo>
                  <a:pt x="93" y="384"/>
                </a:lnTo>
                <a:lnTo>
                  <a:pt x="93" y="378"/>
                </a:lnTo>
                <a:lnTo>
                  <a:pt x="93" y="378"/>
                </a:lnTo>
                <a:close/>
                <a:moveTo>
                  <a:pt x="27" y="172"/>
                </a:moveTo>
                <a:lnTo>
                  <a:pt x="27" y="172"/>
                </a:lnTo>
                <a:lnTo>
                  <a:pt x="27" y="172"/>
                </a:lnTo>
                <a:lnTo>
                  <a:pt x="27" y="172"/>
                </a:lnTo>
                <a:lnTo>
                  <a:pt x="29" y="174"/>
                </a:lnTo>
                <a:lnTo>
                  <a:pt x="29" y="174"/>
                </a:lnTo>
                <a:lnTo>
                  <a:pt x="36" y="175"/>
                </a:lnTo>
                <a:lnTo>
                  <a:pt x="36" y="175"/>
                </a:lnTo>
                <a:lnTo>
                  <a:pt x="36" y="175"/>
                </a:lnTo>
                <a:lnTo>
                  <a:pt x="37" y="175"/>
                </a:lnTo>
                <a:lnTo>
                  <a:pt x="37" y="175"/>
                </a:lnTo>
                <a:lnTo>
                  <a:pt x="39" y="174"/>
                </a:lnTo>
                <a:lnTo>
                  <a:pt x="39" y="174"/>
                </a:lnTo>
                <a:lnTo>
                  <a:pt x="36" y="174"/>
                </a:lnTo>
                <a:lnTo>
                  <a:pt x="36" y="174"/>
                </a:lnTo>
                <a:lnTo>
                  <a:pt x="33" y="174"/>
                </a:lnTo>
                <a:lnTo>
                  <a:pt x="33" y="174"/>
                </a:lnTo>
                <a:lnTo>
                  <a:pt x="32" y="174"/>
                </a:lnTo>
                <a:lnTo>
                  <a:pt x="32" y="174"/>
                </a:lnTo>
                <a:lnTo>
                  <a:pt x="29" y="172"/>
                </a:lnTo>
                <a:lnTo>
                  <a:pt x="29" y="172"/>
                </a:lnTo>
                <a:lnTo>
                  <a:pt x="27" y="172"/>
                </a:lnTo>
                <a:lnTo>
                  <a:pt x="27" y="172"/>
                </a:lnTo>
                <a:close/>
                <a:moveTo>
                  <a:pt x="105" y="341"/>
                </a:moveTo>
                <a:lnTo>
                  <a:pt x="105" y="341"/>
                </a:lnTo>
                <a:lnTo>
                  <a:pt x="104" y="341"/>
                </a:lnTo>
                <a:lnTo>
                  <a:pt x="104" y="343"/>
                </a:lnTo>
                <a:lnTo>
                  <a:pt x="104" y="343"/>
                </a:lnTo>
                <a:lnTo>
                  <a:pt x="104" y="346"/>
                </a:lnTo>
                <a:lnTo>
                  <a:pt x="104" y="346"/>
                </a:lnTo>
                <a:lnTo>
                  <a:pt x="104" y="346"/>
                </a:lnTo>
                <a:lnTo>
                  <a:pt x="104" y="346"/>
                </a:lnTo>
                <a:lnTo>
                  <a:pt x="105" y="346"/>
                </a:lnTo>
                <a:lnTo>
                  <a:pt x="105" y="346"/>
                </a:lnTo>
                <a:lnTo>
                  <a:pt x="105" y="346"/>
                </a:lnTo>
                <a:lnTo>
                  <a:pt x="105" y="341"/>
                </a:lnTo>
                <a:lnTo>
                  <a:pt x="105" y="341"/>
                </a:lnTo>
                <a:close/>
                <a:moveTo>
                  <a:pt x="93" y="80"/>
                </a:moveTo>
                <a:lnTo>
                  <a:pt x="93" y="80"/>
                </a:lnTo>
                <a:lnTo>
                  <a:pt x="94" y="79"/>
                </a:lnTo>
                <a:lnTo>
                  <a:pt x="94" y="79"/>
                </a:lnTo>
                <a:lnTo>
                  <a:pt x="93" y="76"/>
                </a:lnTo>
                <a:lnTo>
                  <a:pt x="93" y="76"/>
                </a:lnTo>
                <a:lnTo>
                  <a:pt x="91" y="77"/>
                </a:lnTo>
                <a:lnTo>
                  <a:pt x="91" y="77"/>
                </a:lnTo>
                <a:lnTo>
                  <a:pt x="93" y="80"/>
                </a:lnTo>
                <a:lnTo>
                  <a:pt x="93" y="80"/>
                </a:lnTo>
                <a:close/>
                <a:moveTo>
                  <a:pt x="73" y="377"/>
                </a:moveTo>
                <a:lnTo>
                  <a:pt x="73" y="377"/>
                </a:lnTo>
                <a:lnTo>
                  <a:pt x="71" y="377"/>
                </a:lnTo>
                <a:lnTo>
                  <a:pt x="71" y="377"/>
                </a:lnTo>
                <a:lnTo>
                  <a:pt x="70" y="380"/>
                </a:lnTo>
                <a:lnTo>
                  <a:pt x="70" y="380"/>
                </a:lnTo>
                <a:lnTo>
                  <a:pt x="73" y="380"/>
                </a:lnTo>
                <a:lnTo>
                  <a:pt x="73" y="380"/>
                </a:lnTo>
                <a:lnTo>
                  <a:pt x="73" y="378"/>
                </a:lnTo>
                <a:lnTo>
                  <a:pt x="73" y="377"/>
                </a:lnTo>
                <a:lnTo>
                  <a:pt x="73" y="377"/>
                </a:lnTo>
                <a:close/>
                <a:moveTo>
                  <a:pt x="86" y="81"/>
                </a:moveTo>
                <a:lnTo>
                  <a:pt x="86" y="81"/>
                </a:lnTo>
                <a:lnTo>
                  <a:pt x="90" y="80"/>
                </a:lnTo>
                <a:lnTo>
                  <a:pt x="90" y="80"/>
                </a:lnTo>
                <a:lnTo>
                  <a:pt x="88" y="79"/>
                </a:lnTo>
                <a:lnTo>
                  <a:pt x="88" y="79"/>
                </a:lnTo>
                <a:lnTo>
                  <a:pt x="86" y="80"/>
                </a:lnTo>
                <a:lnTo>
                  <a:pt x="86" y="81"/>
                </a:lnTo>
                <a:lnTo>
                  <a:pt x="86" y="81"/>
                </a:lnTo>
                <a:close/>
                <a:moveTo>
                  <a:pt x="132" y="312"/>
                </a:moveTo>
                <a:lnTo>
                  <a:pt x="132" y="312"/>
                </a:lnTo>
                <a:lnTo>
                  <a:pt x="128" y="314"/>
                </a:lnTo>
                <a:lnTo>
                  <a:pt x="128" y="314"/>
                </a:lnTo>
                <a:lnTo>
                  <a:pt x="132" y="314"/>
                </a:lnTo>
                <a:lnTo>
                  <a:pt x="132" y="314"/>
                </a:lnTo>
                <a:lnTo>
                  <a:pt x="132" y="314"/>
                </a:lnTo>
                <a:lnTo>
                  <a:pt x="132" y="314"/>
                </a:lnTo>
                <a:lnTo>
                  <a:pt x="132" y="313"/>
                </a:lnTo>
                <a:lnTo>
                  <a:pt x="132" y="312"/>
                </a:lnTo>
                <a:lnTo>
                  <a:pt x="132" y="312"/>
                </a:lnTo>
                <a:close/>
                <a:moveTo>
                  <a:pt x="91" y="303"/>
                </a:moveTo>
                <a:lnTo>
                  <a:pt x="91" y="303"/>
                </a:lnTo>
                <a:lnTo>
                  <a:pt x="93" y="304"/>
                </a:lnTo>
                <a:lnTo>
                  <a:pt x="93" y="304"/>
                </a:lnTo>
                <a:lnTo>
                  <a:pt x="94" y="303"/>
                </a:lnTo>
                <a:lnTo>
                  <a:pt x="94" y="303"/>
                </a:lnTo>
                <a:lnTo>
                  <a:pt x="95" y="303"/>
                </a:lnTo>
                <a:lnTo>
                  <a:pt x="97" y="304"/>
                </a:lnTo>
                <a:lnTo>
                  <a:pt x="97" y="304"/>
                </a:lnTo>
                <a:lnTo>
                  <a:pt x="97" y="303"/>
                </a:lnTo>
                <a:lnTo>
                  <a:pt x="97" y="303"/>
                </a:lnTo>
                <a:lnTo>
                  <a:pt x="97" y="302"/>
                </a:lnTo>
                <a:lnTo>
                  <a:pt x="97" y="302"/>
                </a:lnTo>
                <a:lnTo>
                  <a:pt x="91" y="303"/>
                </a:lnTo>
                <a:lnTo>
                  <a:pt x="91" y="303"/>
                </a:lnTo>
                <a:close/>
                <a:moveTo>
                  <a:pt x="88" y="357"/>
                </a:moveTo>
                <a:lnTo>
                  <a:pt x="88" y="357"/>
                </a:lnTo>
                <a:lnTo>
                  <a:pt x="87" y="363"/>
                </a:lnTo>
                <a:lnTo>
                  <a:pt x="88" y="370"/>
                </a:lnTo>
                <a:lnTo>
                  <a:pt x="88" y="370"/>
                </a:lnTo>
                <a:lnTo>
                  <a:pt x="88" y="370"/>
                </a:lnTo>
                <a:lnTo>
                  <a:pt x="88" y="370"/>
                </a:lnTo>
                <a:lnTo>
                  <a:pt x="88" y="370"/>
                </a:lnTo>
                <a:lnTo>
                  <a:pt x="88" y="370"/>
                </a:lnTo>
                <a:lnTo>
                  <a:pt x="88" y="357"/>
                </a:lnTo>
                <a:lnTo>
                  <a:pt x="88" y="357"/>
                </a:lnTo>
                <a:close/>
                <a:moveTo>
                  <a:pt x="142" y="187"/>
                </a:moveTo>
                <a:lnTo>
                  <a:pt x="142" y="187"/>
                </a:lnTo>
                <a:lnTo>
                  <a:pt x="142" y="187"/>
                </a:lnTo>
                <a:lnTo>
                  <a:pt x="142" y="187"/>
                </a:lnTo>
                <a:lnTo>
                  <a:pt x="141" y="195"/>
                </a:lnTo>
                <a:lnTo>
                  <a:pt x="141" y="195"/>
                </a:lnTo>
                <a:lnTo>
                  <a:pt x="142" y="196"/>
                </a:lnTo>
                <a:lnTo>
                  <a:pt x="142" y="196"/>
                </a:lnTo>
                <a:lnTo>
                  <a:pt x="142" y="195"/>
                </a:lnTo>
                <a:lnTo>
                  <a:pt x="142" y="195"/>
                </a:lnTo>
                <a:lnTo>
                  <a:pt x="142" y="188"/>
                </a:lnTo>
                <a:lnTo>
                  <a:pt x="142" y="188"/>
                </a:lnTo>
                <a:lnTo>
                  <a:pt x="142" y="187"/>
                </a:lnTo>
                <a:lnTo>
                  <a:pt x="142" y="187"/>
                </a:lnTo>
                <a:lnTo>
                  <a:pt x="142" y="187"/>
                </a:lnTo>
                <a:lnTo>
                  <a:pt x="142" y="187"/>
                </a:lnTo>
                <a:close/>
                <a:moveTo>
                  <a:pt x="73" y="27"/>
                </a:moveTo>
                <a:lnTo>
                  <a:pt x="73" y="27"/>
                </a:lnTo>
                <a:lnTo>
                  <a:pt x="71" y="25"/>
                </a:lnTo>
                <a:lnTo>
                  <a:pt x="71" y="25"/>
                </a:lnTo>
                <a:lnTo>
                  <a:pt x="68" y="29"/>
                </a:lnTo>
                <a:lnTo>
                  <a:pt x="68" y="29"/>
                </a:lnTo>
                <a:lnTo>
                  <a:pt x="73" y="27"/>
                </a:lnTo>
                <a:lnTo>
                  <a:pt x="73" y="27"/>
                </a:lnTo>
                <a:close/>
                <a:moveTo>
                  <a:pt x="83" y="368"/>
                </a:moveTo>
                <a:lnTo>
                  <a:pt x="83" y="368"/>
                </a:lnTo>
                <a:lnTo>
                  <a:pt x="83" y="364"/>
                </a:lnTo>
                <a:lnTo>
                  <a:pt x="83" y="364"/>
                </a:lnTo>
                <a:lnTo>
                  <a:pt x="81" y="364"/>
                </a:lnTo>
                <a:lnTo>
                  <a:pt x="81" y="364"/>
                </a:lnTo>
                <a:lnTo>
                  <a:pt x="81" y="368"/>
                </a:lnTo>
                <a:lnTo>
                  <a:pt x="81" y="368"/>
                </a:lnTo>
                <a:lnTo>
                  <a:pt x="83" y="368"/>
                </a:lnTo>
                <a:lnTo>
                  <a:pt x="83" y="368"/>
                </a:lnTo>
                <a:close/>
                <a:moveTo>
                  <a:pt x="47" y="273"/>
                </a:moveTo>
                <a:lnTo>
                  <a:pt x="47" y="273"/>
                </a:lnTo>
                <a:lnTo>
                  <a:pt x="47" y="273"/>
                </a:lnTo>
                <a:lnTo>
                  <a:pt x="47" y="273"/>
                </a:lnTo>
                <a:lnTo>
                  <a:pt x="47" y="272"/>
                </a:lnTo>
                <a:lnTo>
                  <a:pt x="47" y="272"/>
                </a:lnTo>
                <a:lnTo>
                  <a:pt x="41" y="270"/>
                </a:lnTo>
                <a:lnTo>
                  <a:pt x="41" y="270"/>
                </a:lnTo>
                <a:lnTo>
                  <a:pt x="40" y="270"/>
                </a:lnTo>
                <a:lnTo>
                  <a:pt x="40" y="272"/>
                </a:lnTo>
                <a:lnTo>
                  <a:pt x="40" y="272"/>
                </a:lnTo>
                <a:lnTo>
                  <a:pt x="47" y="273"/>
                </a:lnTo>
                <a:lnTo>
                  <a:pt x="47" y="273"/>
                </a:lnTo>
                <a:close/>
                <a:moveTo>
                  <a:pt x="64" y="390"/>
                </a:moveTo>
                <a:lnTo>
                  <a:pt x="64" y="390"/>
                </a:lnTo>
                <a:lnTo>
                  <a:pt x="63" y="388"/>
                </a:lnTo>
                <a:lnTo>
                  <a:pt x="63" y="388"/>
                </a:lnTo>
                <a:lnTo>
                  <a:pt x="61" y="387"/>
                </a:lnTo>
                <a:lnTo>
                  <a:pt x="61" y="387"/>
                </a:lnTo>
                <a:lnTo>
                  <a:pt x="61" y="385"/>
                </a:lnTo>
                <a:lnTo>
                  <a:pt x="61" y="385"/>
                </a:lnTo>
                <a:lnTo>
                  <a:pt x="60" y="387"/>
                </a:lnTo>
                <a:lnTo>
                  <a:pt x="60" y="387"/>
                </a:lnTo>
                <a:lnTo>
                  <a:pt x="61" y="388"/>
                </a:lnTo>
                <a:lnTo>
                  <a:pt x="61" y="390"/>
                </a:lnTo>
                <a:lnTo>
                  <a:pt x="61" y="390"/>
                </a:lnTo>
                <a:lnTo>
                  <a:pt x="64" y="390"/>
                </a:lnTo>
                <a:lnTo>
                  <a:pt x="64" y="390"/>
                </a:lnTo>
                <a:close/>
                <a:moveTo>
                  <a:pt x="113" y="128"/>
                </a:moveTo>
                <a:lnTo>
                  <a:pt x="113" y="128"/>
                </a:lnTo>
                <a:lnTo>
                  <a:pt x="111" y="130"/>
                </a:lnTo>
                <a:lnTo>
                  <a:pt x="113" y="134"/>
                </a:lnTo>
                <a:lnTo>
                  <a:pt x="113" y="134"/>
                </a:lnTo>
                <a:lnTo>
                  <a:pt x="114" y="134"/>
                </a:lnTo>
                <a:lnTo>
                  <a:pt x="114" y="134"/>
                </a:lnTo>
                <a:lnTo>
                  <a:pt x="113" y="128"/>
                </a:lnTo>
                <a:lnTo>
                  <a:pt x="113" y="128"/>
                </a:lnTo>
                <a:close/>
                <a:moveTo>
                  <a:pt x="86" y="154"/>
                </a:moveTo>
                <a:lnTo>
                  <a:pt x="86" y="154"/>
                </a:lnTo>
                <a:lnTo>
                  <a:pt x="63" y="154"/>
                </a:lnTo>
                <a:lnTo>
                  <a:pt x="63" y="154"/>
                </a:lnTo>
                <a:lnTo>
                  <a:pt x="86" y="154"/>
                </a:lnTo>
                <a:lnTo>
                  <a:pt x="86" y="154"/>
                </a:lnTo>
                <a:close/>
                <a:moveTo>
                  <a:pt x="100" y="299"/>
                </a:moveTo>
                <a:lnTo>
                  <a:pt x="100" y="299"/>
                </a:lnTo>
                <a:lnTo>
                  <a:pt x="97" y="295"/>
                </a:lnTo>
                <a:lnTo>
                  <a:pt x="97" y="295"/>
                </a:lnTo>
                <a:lnTo>
                  <a:pt x="95" y="296"/>
                </a:lnTo>
                <a:lnTo>
                  <a:pt x="95" y="296"/>
                </a:lnTo>
                <a:lnTo>
                  <a:pt x="98" y="299"/>
                </a:lnTo>
                <a:lnTo>
                  <a:pt x="98" y="299"/>
                </a:lnTo>
                <a:lnTo>
                  <a:pt x="100" y="299"/>
                </a:lnTo>
                <a:lnTo>
                  <a:pt x="100" y="299"/>
                </a:lnTo>
                <a:close/>
                <a:moveTo>
                  <a:pt x="100" y="368"/>
                </a:moveTo>
                <a:lnTo>
                  <a:pt x="100" y="368"/>
                </a:lnTo>
                <a:lnTo>
                  <a:pt x="98" y="364"/>
                </a:lnTo>
                <a:lnTo>
                  <a:pt x="98" y="364"/>
                </a:lnTo>
                <a:lnTo>
                  <a:pt x="98" y="364"/>
                </a:lnTo>
                <a:lnTo>
                  <a:pt x="98" y="364"/>
                </a:lnTo>
                <a:lnTo>
                  <a:pt x="98" y="368"/>
                </a:lnTo>
                <a:lnTo>
                  <a:pt x="98" y="368"/>
                </a:lnTo>
                <a:lnTo>
                  <a:pt x="100" y="368"/>
                </a:lnTo>
                <a:lnTo>
                  <a:pt x="100" y="368"/>
                </a:lnTo>
                <a:close/>
                <a:moveTo>
                  <a:pt x="103" y="385"/>
                </a:moveTo>
                <a:lnTo>
                  <a:pt x="103" y="385"/>
                </a:lnTo>
                <a:lnTo>
                  <a:pt x="100" y="387"/>
                </a:lnTo>
                <a:lnTo>
                  <a:pt x="100" y="387"/>
                </a:lnTo>
                <a:lnTo>
                  <a:pt x="98" y="387"/>
                </a:lnTo>
                <a:lnTo>
                  <a:pt x="97" y="387"/>
                </a:lnTo>
                <a:lnTo>
                  <a:pt x="97" y="387"/>
                </a:lnTo>
                <a:lnTo>
                  <a:pt x="103" y="387"/>
                </a:lnTo>
                <a:lnTo>
                  <a:pt x="103" y="387"/>
                </a:lnTo>
                <a:lnTo>
                  <a:pt x="103" y="385"/>
                </a:lnTo>
                <a:lnTo>
                  <a:pt x="103" y="385"/>
                </a:lnTo>
                <a:close/>
                <a:moveTo>
                  <a:pt x="101" y="329"/>
                </a:moveTo>
                <a:lnTo>
                  <a:pt x="101" y="329"/>
                </a:lnTo>
                <a:lnTo>
                  <a:pt x="103" y="327"/>
                </a:lnTo>
                <a:lnTo>
                  <a:pt x="103" y="327"/>
                </a:lnTo>
                <a:lnTo>
                  <a:pt x="104" y="326"/>
                </a:lnTo>
                <a:lnTo>
                  <a:pt x="104" y="326"/>
                </a:lnTo>
                <a:lnTo>
                  <a:pt x="100" y="327"/>
                </a:lnTo>
                <a:lnTo>
                  <a:pt x="100" y="327"/>
                </a:lnTo>
                <a:lnTo>
                  <a:pt x="101" y="329"/>
                </a:lnTo>
                <a:lnTo>
                  <a:pt x="101" y="329"/>
                </a:lnTo>
                <a:close/>
                <a:moveTo>
                  <a:pt x="104" y="110"/>
                </a:moveTo>
                <a:lnTo>
                  <a:pt x="104" y="110"/>
                </a:lnTo>
                <a:lnTo>
                  <a:pt x="104" y="110"/>
                </a:lnTo>
                <a:lnTo>
                  <a:pt x="104" y="110"/>
                </a:lnTo>
                <a:lnTo>
                  <a:pt x="104" y="115"/>
                </a:lnTo>
                <a:lnTo>
                  <a:pt x="104" y="115"/>
                </a:lnTo>
                <a:lnTo>
                  <a:pt x="105" y="115"/>
                </a:lnTo>
                <a:lnTo>
                  <a:pt x="105" y="115"/>
                </a:lnTo>
                <a:lnTo>
                  <a:pt x="105" y="115"/>
                </a:lnTo>
                <a:lnTo>
                  <a:pt x="104" y="110"/>
                </a:lnTo>
                <a:lnTo>
                  <a:pt x="104" y="110"/>
                </a:lnTo>
                <a:lnTo>
                  <a:pt x="104" y="110"/>
                </a:lnTo>
                <a:lnTo>
                  <a:pt x="104" y="110"/>
                </a:lnTo>
                <a:close/>
                <a:moveTo>
                  <a:pt x="27" y="314"/>
                </a:moveTo>
                <a:lnTo>
                  <a:pt x="27" y="314"/>
                </a:lnTo>
                <a:lnTo>
                  <a:pt x="32" y="316"/>
                </a:lnTo>
                <a:lnTo>
                  <a:pt x="32" y="316"/>
                </a:lnTo>
                <a:lnTo>
                  <a:pt x="30" y="312"/>
                </a:lnTo>
                <a:lnTo>
                  <a:pt x="30" y="312"/>
                </a:lnTo>
                <a:lnTo>
                  <a:pt x="27" y="314"/>
                </a:lnTo>
                <a:lnTo>
                  <a:pt x="27" y="314"/>
                </a:lnTo>
                <a:close/>
                <a:moveTo>
                  <a:pt x="68" y="354"/>
                </a:moveTo>
                <a:lnTo>
                  <a:pt x="68" y="354"/>
                </a:lnTo>
                <a:lnTo>
                  <a:pt x="68" y="353"/>
                </a:lnTo>
                <a:lnTo>
                  <a:pt x="68" y="353"/>
                </a:lnTo>
                <a:lnTo>
                  <a:pt x="68" y="349"/>
                </a:lnTo>
                <a:lnTo>
                  <a:pt x="68" y="349"/>
                </a:lnTo>
                <a:lnTo>
                  <a:pt x="68" y="347"/>
                </a:lnTo>
                <a:lnTo>
                  <a:pt x="68" y="347"/>
                </a:lnTo>
                <a:lnTo>
                  <a:pt x="68" y="346"/>
                </a:lnTo>
                <a:lnTo>
                  <a:pt x="68" y="346"/>
                </a:lnTo>
                <a:lnTo>
                  <a:pt x="68" y="354"/>
                </a:lnTo>
                <a:lnTo>
                  <a:pt x="68" y="354"/>
                </a:lnTo>
                <a:close/>
                <a:moveTo>
                  <a:pt x="142" y="174"/>
                </a:moveTo>
                <a:lnTo>
                  <a:pt x="142" y="174"/>
                </a:lnTo>
                <a:lnTo>
                  <a:pt x="142" y="174"/>
                </a:lnTo>
                <a:lnTo>
                  <a:pt x="142" y="174"/>
                </a:lnTo>
                <a:lnTo>
                  <a:pt x="141" y="178"/>
                </a:lnTo>
                <a:lnTo>
                  <a:pt x="141" y="181"/>
                </a:lnTo>
                <a:lnTo>
                  <a:pt x="141" y="181"/>
                </a:lnTo>
                <a:lnTo>
                  <a:pt x="142" y="181"/>
                </a:lnTo>
                <a:lnTo>
                  <a:pt x="142" y="181"/>
                </a:lnTo>
                <a:lnTo>
                  <a:pt x="142" y="181"/>
                </a:lnTo>
                <a:lnTo>
                  <a:pt x="142" y="175"/>
                </a:lnTo>
                <a:lnTo>
                  <a:pt x="142" y="175"/>
                </a:lnTo>
                <a:lnTo>
                  <a:pt x="142" y="174"/>
                </a:lnTo>
                <a:lnTo>
                  <a:pt x="142" y="174"/>
                </a:lnTo>
                <a:close/>
                <a:moveTo>
                  <a:pt x="98" y="384"/>
                </a:moveTo>
                <a:lnTo>
                  <a:pt x="98" y="384"/>
                </a:lnTo>
                <a:lnTo>
                  <a:pt x="103" y="383"/>
                </a:lnTo>
                <a:lnTo>
                  <a:pt x="103" y="383"/>
                </a:lnTo>
                <a:lnTo>
                  <a:pt x="101" y="381"/>
                </a:lnTo>
                <a:lnTo>
                  <a:pt x="101" y="381"/>
                </a:lnTo>
                <a:lnTo>
                  <a:pt x="98" y="384"/>
                </a:lnTo>
                <a:lnTo>
                  <a:pt x="98" y="384"/>
                </a:lnTo>
                <a:close/>
                <a:moveTo>
                  <a:pt x="30" y="300"/>
                </a:moveTo>
                <a:lnTo>
                  <a:pt x="30" y="300"/>
                </a:lnTo>
                <a:lnTo>
                  <a:pt x="26" y="299"/>
                </a:lnTo>
                <a:lnTo>
                  <a:pt x="26" y="299"/>
                </a:lnTo>
                <a:lnTo>
                  <a:pt x="26" y="300"/>
                </a:lnTo>
                <a:lnTo>
                  <a:pt x="26" y="300"/>
                </a:lnTo>
                <a:lnTo>
                  <a:pt x="30" y="300"/>
                </a:lnTo>
                <a:lnTo>
                  <a:pt x="30" y="300"/>
                </a:lnTo>
                <a:close/>
                <a:moveTo>
                  <a:pt x="87" y="309"/>
                </a:moveTo>
                <a:lnTo>
                  <a:pt x="87" y="309"/>
                </a:lnTo>
                <a:lnTo>
                  <a:pt x="87" y="309"/>
                </a:lnTo>
                <a:lnTo>
                  <a:pt x="87" y="309"/>
                </a:lnTo>
                <a:lnTo>
                  <a:pt x="87" y="304"/>
                </a:lnTo>
                <a:lnTo>
                  <a:pt x="87" y="304"/>
                </a:lnTo>
                <a:lnTo>
                  <a:pt x="86" y="304"/>
                </a:lnTo>
                <a:lnTo>
                  <a:pt x="86" y="304"/>
                </a:lnTo>
                <a:lnTo>
                  <a:pt x="87" y="309"/>
                </a:lnTo>
                <a:lnTo>
                  <a:pt x="87" y="309"/>
                </a:lnTo>
                <a:close/>
                <a:moveTo>
                  <a:pt x="107" y="323"/>
                </a:moveTo>
                <a:lnTo>
                  <a:pt x="107" y="323"/>
                </a:lnTo>
                <a:lnTo>
                  <a:pt x="105" y="314"/>
                </a:lnTo>
                <a:lnTo>
                  <a:pt x="105" y="314"/>
                </a:lnTo>
                <a:lnTo>
                  <a:pt x="105" y="316"/>
                </a:lnTo>
                <a:lnTo>
                  <a:pt x="105" y="316"/>
                </a:lnTo>
                <a:lnTo>
                  <a:pt x="105" y="320"/>
                </a:lnTo>
                <a:lnTo>
                  <a:pt x="105" y="320"/>
                </a:lnTo>
                <a:lnTo>
                  <a:pt x="107" y="323"/>
                </a:lnTo>
                <a:lnTo>
                  <a:pt x="107" y="323"/>
                </a:lnTo>
                <a:close/>
                <a:moveTo>
                  <a:pt x="84" y="57"/>
                </a:moveTo>
                <a:lnTo>
                  <a:pt x="84" y="57"/>
                </a:lnTo>
                <a:lnTo>
                  <a:pt x="84" y="57"/>
                </a:lnTo>
                <a:lnTo>
                  <a:pt x="84" y="57"/>
                </a:lnTo>
                <a:lnTo>
                  <a:pt x="78" y="59"/>
                </a:lnTo>
                <a:lnTo>
                  <a:pt x="78" y="59"/>
                </a:lnTo>
                <a:lnTo>
                  <a:pt x="80" y="60"/>
                </a:lnTo>
                <a:lnTo>
                  <a:pt x="80" y="60"/>
                </a:lnTo>
                <a:lnTo>
                  <a:pt x="84" y="57"/>
                </a:lnTo>
                <a:lnTo>
                  <a:pt x="84" y="57"/>
                </a:lnTo>
                <a:close/>
                <a:moveTo>
                  <a:pt x="19" y="374"/>
                </a:moveTo>
                <a:lnTo>
                  <a:pt x="19" y="374"/>
                </a:lnTo>
                <a:lnTo>
                  <a:pt x="20" y="374"/>
                </a:lnTo>
                <a:lnTo>
                  <a:pt x="20" y="374"/>
                </a:lnTo>
                <a:lnTo>
                  <a:pt x="20" y="373"/>
                </a:lnTo>
                <a:lnTo>
                  <a:pt x="20" y="373"/>
                </a:lnTo>
                <a:lnTo>
                  <a:pt x="19" y="371"/>
                </a:lnTo>
                <a:lnTo>
                  <a:pt x="19" y="371"/>
                </a:lnTo>
                <a:lnTo>
                  <a:pt x="19" y="374"/>
                </a:lnTo>
                <a:lnTo>
                  <a:pt x="19" y="374"/>
                </a:lnTo>
                <a:close/>
                <a:moveTo>
                  <a:pt x="34" y="100"/>
                </a:moveTo>
                <a:lnTo>
                  <a:pt x="34" y="100"/>
                </a:lnTo>
                <a:lnTo>
                  <a:pt x="36" y="100"/>
                </a:lnTo>
                <a:lnTo>
                  <a:pt x="36" y="100"/>
                </a:lnTo>
                <a:lnTo>
                  <a:pt x="39" y="88"/>
                </a:lnTo>
                <a:lnTo>
                  <a:pt x="39" y="88"/>
                </a:lnTo>
                <a:lnTo>
                  <a:pt x="39" y="88"/>
                </a:lnTo>
                <a:lnTo>
                  <a:pt x="39" y="88"/>
                </a:lnTo>
                <a:lnTo>
                  <a:pt x="34" y="100"/>
                </a:lnTo>
                <a:lnTo>
                  <a:pt x="34" y="100"/>
                </a:lnTo>
                <a:close/>
                <a:moveTo>
                  <a:pt x="30" y="350"/>
                </a:moveTo>
                <a:lnTo>
                  <a:pt x="30" y="350"/>
                </a:lnTo>
                <a:lnTo>
                  <a:pt x="30" y="350"/>
                </a:lnTo>
                <a:lnTo>
                  <a:pt x="30" y="350"/>
                </a:lnTo>
                <a:lnTo>
                  <a:pt x="26" y="350"/>
                </a:lnTo>
                <a:lnTo>
                  <a:pt x="26" y="350"/>
                </a:lnTo>
                <a:lnTo>
                  <a:pt x="26" y="351"/>
                </a:lnTo>
                <a:lnTo>
                  <a:pt x="26" y="351"/>
                </a:lnTo>
                <a:lnTo>
                  <a:pt x="30" y="351"/>
                </a:lnTo>
                <a:lnTo>
                  <a:pt x="30" y="351"/>
                </a:lnTo>
                <a:lnTo>
                  <a:pt x="30" y="350"/>
                </a:lnTo>
                <a:lnTo>
                  <a:pt x="30" y="350"/>
                </a:lnTo>
                <a:close/>
                <a:moveTo>
                  <a:pt x="100" y="84"/>
                </a:moveTo>
                <a:lnTo>
                  <a:pt x="100" y="84"/>
                </a:lnTo>
                <a:lnTo>
                  <a:pt x="100" y="84"/>
                </a:lnTo>
                <a:lnTo>
                  <a:pt x="100" y="84"/>
                </a:lnTo>
                <a:lnTo>
                  <a:pt x="101" y="88"/>
                </a:lnTo>
                <a:lnTo>
                  <a:pt x="101" y="88"/>
                </a:lnTo>
                <a:lnTo>
                  <a:pt x="103" y="88"/>
                </a:lnTo>
                <a:lnTo>
                  <a:pt x="103" y="88"/>
                </a:lnTo>
                <a:lnTo>
                  <a:pt x="100" y="84"/>
                </a:lnTo>
                <a:lnTo>
                  <a:pt x="100" y="84"/>
                </a:lnTo>
                <a:lnTo>
                  <a:pt x="100" y="84"/>
                </a:lnTo>
                <a:lnTo>
                  <a:pt x="100" y="84"/>
                </a:lnTo>
                <a:close/>
                <a:moveTo>
                  <a:pt x="95" y="83"/>
                </a:moveTo>
                <a:lnTo>
                  <a:pt x="95" y="83"/>
                </a:lnTo>
                <a:lnTo>
                  <a:pt x="95" y="84"/>
                </a:lnTo>
                <a:lnTo>
                  <a:pt x="95" y="84"/>
                </a:lnTo>
                <a:lnTo>
                  <a:pt x="98" y="88"/>
                </a:lnTo>
                <a:lnTo>
                  <a:pt x="98" y="88"/>
                </a:lnTo>
                <a:lnTo>
                  <a:pt x="98" y="90"/>
                </a:lnTo>
                <a:lnTo>
                  <a:pt x="98" y="90"/>
                </a:lnTo>
                <a:lnTo>
                  <a:pt x="95" y="83"/>
                </a:lnTo>
                <a:lnTo>
                  <a:pt x="95" y="83"/>
                </a:lnTo>
                <a:close/>
                <a:moveTo>
                  <a:pt x="76" y="44"/>
                </a:moveTo>
                <a:lnTo>
                  <a:pt x="76" y="44"/>
                </a:lnTo>
                <a:lnTo>
                  <a:pt x="76" y="43"/>
                </a:lnTo>
                <a:lnTo>
                  <a:pt x="76" y="43"/>
                </a:lnTo>
                <a:lnTo>
                  <a:pt x="71" y="44"/>
                </a:lnTo>
                <a:lnTo>
                  <a:pt x="71" y="44"/>
                </a:lnTo>
                <a:lnTo>
                  <a:pt x="71" y="46"/>
                </a:lnTo>
                <a:lnTo>
                  <a:pt x="71" y="46"/>
                </a:lnTo>
                <a:lnTo>
                  <a:pt x="74" y="44"/>
                </a:lnTo>
                <a:lnTo>
                  <a:pt x="74" y="44"/>
                </a:lnTo>
                <a:lnTo>
                  <a:pt x="76" y="44"/>
                </a:lnTo>
                <a:lnTo>
                  <a:pt x="76" y="44"/>
                </a:lnTo>
                <a:close/>
                <a:moveTo>
                  <a:pt x="63" y="313"/>
                </a:moveTo>
                <a:lnTo>
                  <a:pt x="63" y="313"/>
                </a:lnTo>
                <a:lnTo>
                  <a:pt x="64" y="310"/>
                </a:lnTo>
                <a:lnTo>
                  <a:pt x="64" y="306"/>
                </a:lnTo>
                <a:lnTo>
                  <a:pt x="64" y="306"/>
                </a:lnTo>
                <a:lnTo>
                  <a:pt x="63" y="313"/>
                </a:lnTo>
                <a:lnTo>
                  <a:pt x="63" y="313"/>
                </a:lnTo>
                <a:close/>
                <a:moveTo>
                  <a:pt x="40" y="189"/>
                </a:moveTo>
                <a:lnTo>
                  <a:pt x="40" y="189"/>
                </a:lnTo>
                <a:lnTo>
                  <a:pt x="40" y="199"/>
                </a:lnTo>
                <a:lnTo>
                  <a:pt x="40" y="199"/>
                </a:lnTo>
                <a:lnTo>
                  <a:pt x="40" y="192"/>
                </a:lnTo>
                <a:lnTo>
                  <a:pt x="40" y="192"/>
                </a:lnTo>
                <a:lnTo>
                  <a:pt x="41" y="191"/>
                </a:lnTo>
                <a:lnTo>
                  <a:pt x="41" y="191"/>
                </a:lnTo>
                <a:lnTo>
                  <a:pt x="41" y="189"/>
                </a:lnTo>
                <a:lnTo>
                  <a:pt x="40" y="189"/>
                </a:lnTo>
                <a:lnTo>
                  <a:pt x="40" y="189"/>
                </a:lnTo>
                <a:close/>
                <a:moveTo>
                  <a:pt x="101" y="128"/>
                </a:moveTo>
                <a:lnTo>
                  <a:pt x="101" y="128"/>
                </a:lnTo>
                <a:lnTo>
                  <a:pt x="103" y="128"/>
                </a:lnTo>
                <a:lnTo>
                  <a:pt x="103" y="128"/>
                </a:lnTo>
                <a:lnTo>
                  <a:pt x="101" y="125"/>
                </a:lnTo>
                <a:lnTo>
                  <a:pt x="101" y="125"/>
                </a:lnTo>
                <a:lnTo>
                  <a:pt x="101" y="127"/>
                </a:lnTo>
                <a:lnTo>
                  <a:pt x="101" y="127"/>
                </a:lnTo>
                <a:lnTo>
                  <a:pt x="100" y="127"/>
                </a:lnTo>
                <a:lnTo>
                  <a:pt x="101" y="128"/>
                </a:lnTo>
                <a:lnTo>
                  <a:pt x="101" y="128"/>
                </a:lnTo>
                <a:close/>
                <a:moveTo>
                  <a:pt x="88" y="297"/>
                </a:moveTo>
                <a:lnTo>
                  <a:pt x="88" y="297"/>
                </a:lnTo>
                <a:lnTo>
                  <a:pt x="84" y="299"/>
                </a:lnTo>
                <a:lnTo>
                  <a:pt x="84" y="299"/>
                </a:lnTo>
                <a:lnTo>
                  <a:pt x="86" y="300"/>
                </a:lnTo>
                <a:lnTo>
                  <a:pt x="86" y="300"/>
                </a:lnTo>
                <a:lnTo>
                  <a:pt x="87" y="299"/>
                </a:lnTo>
                <a:lnTo>
                  <a:pt x="87" y="299"/>
                </a:lnTo>
                <a:lnTo>
                  <a:pt x="87" y="299"/>
                </a:lnTo>
                <a:lnTo>
                  <a:pt x="88" y="297"/>
                </a:lnTo>
                <a:lnTo>
                  <a:pt x="88" y="297"/>
                </a:lnTo>
                <a:close/>
                <a:moveTo>
                  <a:pt x="67" y="370"/>
                </a:moveTo>
                <a:lnTo>
                  <a:pt x="67" y="370"/>
                </a:lnTo>
                <a:lnTo>
                  <a:pt x="68" y="368"/>
                </a:lnTo>
                <a:lnTo>
                  <a:pt x="68" y="367"/>
                </a:lnTo>
                <a:lnTo>
                  <a:pt x="68" y="367"/>
                </a:lnTo>
                <a:lnTo>
                  <a:pt x="67" y="367"/>
                </a:lnTo>
                <a:lnTo>
                  <a:pt x="67" y="367"/>
                </a:lnTo>
                <a:lnTo>
                  <a:pt x="67" y="370"/>
                </a:lnTo>
                <a:lnTo>
                  <a:pt x="67" y="370"/>
                </a:lnTo>
                <a:close/>
                <a:moveTo>
                  <a:pt x="70" y="39"/>
                </a:moveTo>
                <a:lnTo>
                  <a:pt x="70" y="39"/>
                </a:lnTo>
                <a:lnTo>
                  <a:pt x="71" y="39"/>
                </a:lnTo>
                <a:lnTo>
                  <a:pt x="71" y="39"/>
                </a:lnTo>
                <a:lnTo>
                  <a:pt x="74" y="37"/>
                </a:lnTo>
                <a:lnTo>
                  <a:pt x="74" y="37"/>
                </a:lnTo>
                <a:lnTo>
                  <a:pt x="73" y="37"/>
                </a:lnTo>
                <a:lnTo>
                  <a:pt x="73" y="37"/>
                </a:lnTo>
                <a:lnTo>
                  <a:pt x="70" y="39"/>
                </a:lnTo>
                <a:lnTo>
                  <a:pt x="70" y="39"/>
                </a:lnTo>
                <a:close/>
                <a:moveTo>
                  <a:pt x="43" y="177"/>
                </a:moveTo>
                <a:lnTo>
                  <a:pt x="43" y="177"/>
                </a:lnTo>
                <a:lnTo>
                  <a:pt x="41" y="175"/>
                </a:lnTo>
                <a:lnTo>
                  <a:pt x="40" y="174"/>
                </a:lnTo>
                <a:lnTo>
                  <a:pt x="40" y="174"/>
                </a:lnTo>
                <a:lnTo>
                  <a:pt x="41" y="177"/>
                </a:lnTo>
                <a:lnTo>
                  <a:pt x="41" y="177"/>
                </a:lnTo>
                <a:lnTo>
                  <a:pt x="43" y="177"/>
                </a:lnTo>
                <a:lnTo>
                  <a:pt x="43" y="177"/>
                </a:lnTo>
                <a:close/>
                <a:moveTo>
                  <a:pt x="91" y="134"/>
                </a:moveTo>
                <a:lnTo>
                  <a:pt x="91" y="134"/>
                </a:lnTo>
                <a:lnTo>
                  <a:pt x="95" y="134"/>
                </a:lnTo>
                <a:lnTo>
                  <a:pt x="95" y="134"/>
                </a:lnTo>
                <a:lnTo>
                  <a:pt x="95" y="133"/>
                </a:lnTo>
                <a:lnTo>
                  <a:pt x="95" y="133"/>
                </a:lnTo>
                <a:lnTo>
                  <a:pt x="93" y="133"/>
                </a:lnTo>
                <a:lnTo>
                  <a:pt x="91" y="134"/>
                </a:lnTo>
                <a:lnTo>
                  <a:pt x="91" y="134"/>
                </a:lnTo>
                <a:close/>
                <a:moveTo>
                  <a:pt x="83" y="351"/>
                </a:moveTo>
                <a:lnTo>
                  <a:pt x="83" y="351"/>
                </a:lnTo>
                <a:lnTo>
                  <a:pt x="83" y="351"/>
                </a:lnTo>
                <a:lnTo>
                  <a:pt x="83" y="351"/>
                </a:lnTo>
                <a:lnTo>
                  <a:pt x="83" y="347"/>
                </a:lnTo>
                <a:lnTo>
                  <a:pt x="83" y="347"/>
                </a:lnTo>
                <a:lnTo>
                  <a:pt x="83" y="344"/>
                </a:lnTo>
                <a:lnTo>
                  <a:pt x="83" y="344"/>
                </a:lnTo>
                <a:lnTo>
                  <a:pt x="81" y="344"/>
                </a:lnTo>
                <a:lnTo>
                  <a:pt x="81" y="344"/>
                </a:lnTo>
                <a:lnTo>
                  <a:pt x="81" y="349"/>
                </a:lnTo>
                <a:lnTo>
                  <a:pt x="83" y="351"/>
                </a:lnTo>
                <a:lnTo>
                  <a:pt x="83" y="351"/>
                </a:lnTo>
                <a:close/>
                <a:moveTo>
                  <a:pt x="118" y="229"/>
                </a:moveTo>
                <a:lnTo>
                  <a:pt x="118" y="229"/>
                </a:lnTo>
                <a:lnTo>
                  <a:pt x="121" y="229"/>
                </a:lnTo>
                <a:lnTo>
                  <a:pt x="124" y="228"/>
                </a:lnTo>
                <a:lnTo>
                  <a:pt x="124" y="228"/>
                </a:lnTo>
                <a:lnTo>
                  <a:pt x="118" y="229"/>
                </a:lnTo>
                <a:lnTo>
                  <a:pt x="118" y="229"/>
                </a:lnTo>
                <a:close/>
                <a:moveTo>
                  <a:pt x="68" y="141"/>
                </a:moveTo>
                <a:lnTo>
                  <a:pt x="68" y="141"/>
                </a:lnTo>
                <a:lnTo>
                  <a:pt x="57" y="141"/>
                </a:lnTo>
                <a:lnTo>
                  <a:pt x="57" y="141"/>
                </a:lnTo>
                <a:lnTo>
                  <a:pt x="68" y="141"/>
                </a:lnTo>
                <a:lnTo>
                  <a:pt x="68" y="141"/>
                </a:lnTo>
                <a:close/>
                <a:moveTo>
                  <a:pt x="24" y="204"/>
                </a:moveTo>
                <a:lnTo>
                  <a:pt x="24" y="204"/>
                </a:lnTo>
                <a:lnTo>
                  <a:pt x="26" y="206"/>
                </a:lnTo>
                <a:lnTo>
                  <a:pt x="26" y="206"/>
                </a:lnTo>
                <a:lnTo>
                  <a:pt x="29" y="204"/>
                </a:lnTo>
                <a:lnTo>
                  <a:pt x="29" y="204"/>
                </a:lnTo>
                <a:lnTo>
                  <a:pt x="24" y="204"/>
                </a:lnTo>
                <a:lnTo>
                  <a:pt x="24" y="204"/>
                </a:lnTo>
                <a:close/>
                <a:moveTo>
                  <a:pt x="71" y="368"/>
                </a:moveTo>
                <a:lnTo>
                  <a:pt x="71" y="368"/>
                </a:lnTo>
                <a:lnTo>
                  <a:pt x="71" y="370"/>
                </a:lnTo>
                <a:lnTo>
                  <a:pt x="71" y="373"/>
                </a:lnTo>
                <a:lnTo>
                  <a:pt x="71" y="373"/>
                </a:lnTo>
                <a:lnTo>
                  <a:pt x="73" y="373"/>
                </a:lnTo>
                <a:lnTo>
                  <a:pt x="73" y="373"/>
                </a:lnTo>
                <a:lnTo>
                  <a:pt x="71" y="368"/>
                </a:lnTo>
                <a:lnTo>
                  <a:pt x="71" y="368"/>
                </a:lnTo>
                <a:close/>
                <a:moveTo>
                  <a:pt x="97" y="380"/>
                </a:moveTo>
                <a:lnTo>
                  <a:pt x="97" y="380"/>
                </a:lnTo>
                <a:lnTo>
                  <a:pt x="98" y="380"/>
                </a:lnTo>
                <a:lnTo>
                  <a:pt x="100" y="378"/>
                </a:lnTo>
                <a:lnTo>
                  <a:pt x="100" y="378"/>
                </a:lnTo>
                <a:lnTo>
                  <a:pt x="97" y="377"/>
                </a:lnTo>
                <a:lnTo>
                  <a:pt x="97" y="377"/>
                </a:lnTo>
                <a:lnTo>
                  <a:pt x="97" y="380"/>
                </a:lnTo>
                <a:lnTo>
                  <a:pt x="97" y="380"/>
                </a:lnTo>
                <a:close/>
                <a:moveTo>
                  <a:pt x="110" y="390"/>
                </a:moveTo>
                <a:lnTo>
                  <a:pt x="110" y="390"/>
                </a:lnTo>
                <a:lnTo>
                  <a:pt x="114" y="390"/>
                </a:lnTo>
                <a:lnTo>
                  <a:pt x="114" y="390"/>
                </a:lnTo>
                <a:lnTo>
                  <a:pt x="113" y="390"/>
                </a:lnTo>
                <a:lnTo>
                  <a:pt x="113" y="390"/>
                </a:lnTo>
                <a:lnTo>
                  <a:pt x="110" y="390"/>
                </a:lnTo>
                <a:lnTo>
                  <a:pt x="110" y="390"/>
                </a:lnTo>
                <a:close/>
                <a:moveTo>
                  <a:pt x="33" y="374"/>
                </a:moveTo>
                <a:lnTo>
                  <a:pt x="33" y="374"/>
                </a:lnTo>
                <a:lnTo>
                  <a:pt x="33" y="373"/>
                </a:lnTo>
                <a:lnTo>
                  <a:pt x="32" y="373"/>
                </a:lnTo>
                <a:lnTo>
                  <a:pt x="32" y="373"/>
                </a:lnTo>
                <a:lnTo>
                  <a:pt x="30" y="374"/>
                </a:lnTo>
                <a:lnTo>
                  <a:pt x="30" y="374"/>
                </a:lnTo>
                <a:lnTo>
                  <a:pt x="33" y="374"/>
                </a:lnTo>
                <a:lnTo>
                  <a:pt x="33" y="374"/>
                </a:lnTo>
                <a:close/>
                <a:moveTo>
                  <a:pt x="84" y="380"/>
                </a:moveTo>
                <a:lnTo>
                  <a:pt x="84" y="380"/>
                </a:lnTo>
                <a:lnTo>
                  <a:pt x="86" y="381"/>
                </a:lnTo>
                <a:lnTo>
                  <a:pt x="84" y="383"/>
                </a:lnTo>
                <a:lnTo>
                  <a:pt x="84" y="383"/>
                </a:lnTo>
                <a:lnTo>
                  <a:pt x="86" y="383"/>
                </a:lnTo>
                <a:lnTo>
                  <a:pt x="86" y="383"/>
                </a:lnTo>
                <a:lnTo>
                  <a:pt x="86" y="380"/>
                </a:lnTo>
                <a:lnTo>
                  <a:pt x="86" y="380"/>
                </a:lnTo>
                <a:lnTo>
                  <a:pt x="84" y="380"/>
                </a:lnTo>
                <a:lnTo>
                  <a:pt x="84" y="380"/>
                </a:lnTo>
                <a:close/>
                <a:moveTo>
                  <a:pt x="100" y="103"/>
                </a:moveTo>
                <a:lnTo>
                  <a:pt x="100" y="103"/>
                </a:lnTo>
                <a:lnTo>
                  <a:pt x="98" y="103"/>
                </a:lnTo>
                <a:lnTo>
                  <a:pt x="98" y="103"/>
                </a:lnTo>
                <a:lnTo>
                  <a:pt x="98" y="107"/>
                </a:lnTo>
                <a:lnTo>
                  <a:pt x="98" y="107"/>
                </a:lnTo>
                <a:lnTo>
                  <a:pt x="100" y="106"/>
                </a:lnTo>
                <a:lnTo>
                  <a:pt x="100" y="106"/>
                </a:lnTo>
                <a:lnTo>
                  <a:pt x="100" y="103"/>
                </a:lnTo>
                <a:lnTo>
                  <a:pt x="100" y="103"/>
                </a:lnTo>
                <a:close/>
                <a:moveTo>
                  <a:pt x="86" y="134"/>
                </a:moveTo>
                <a:lnTo>
                  <a:pt x="86" y="134"/>
                </a:lnTo>
                <a:lnTo>
                  <a:pt x="87" y="134"/>
                </a:lnTo>
                <a:lnTo>
                  <a:pt x="87" y="134"/>
                </a:lnTo>
                <a:lnTo>
                  <a:pt x="88" y="134"/>
                </a:lnTo>
                <a:lnTo>
                  <a:pt x="88" y="134"/>
                </a:lnTo>
                <a:lnTo>
                  <a:pt x="90" y="131"/>
                </a:lnTo>
                <a:lnTo>
                  <a:pt x="90" y="131"/>
                </a:lnTo>
                <a:lnTo>
                  <a:pt x="90" y="131"/>
                </a:lnTo>
                <a:lnTo>
                  <a:pt x="90" y="131"/>
                </a:lnTo>
                <a:lnTo>
                  <a:pt x="88" y="133"/>
                </a:lnTo>
                <a:lnTo>
                  <a:pt x="88" y="133"/>
                </a:lnTo>
                <a:lnTo>
                  <a:pt x="87" y="133"/>
                </a:lnTo>
                <a:lnTo>
                  <a:pt x="87" y="133"/>
                </a:lnTo>
                <a:lnTo>
                  <a:pt x="87" y="133"/>
                </a:lnTo>
                <a:lnTo>
                  <a:pt x="86" y="134"/>
                </a:lnTo>
                <a:lnTo>
                  <a:pt x="86" y="134"/>
                </a:lnTo>
                <a:close/>
                <a:moveTo>
                  <a:pt x="59" y="361"/>
                </a:moveTo>
                <a:lnTo>
                  <a:pt x="59" y="361"/>
                </a:lnTo>
                <a:lnTo>
                  <a:pt x="61" y="360"/>
                </a:lnTo>
                <a:lnTo>
                  <a:pt x="61" y="360"/>
                </a:lnTo>
                <a:lnTo>
                  <a:pt x="61" y="358"/>
                </a:lnTo>
                <a:lnTo>
                  <a:pt x="61" y="358"/>
                </a:lnTo>
                <a:lnTo>
                  <a:pt x="59" y="358"/>
                </a:lnTo>
                <a:lnTo>
                  <a:pt x="59" y="358"/>
                </a:lnTo>
                <a:lnTo>
                  <a:pt x="59" y="361"/>
                </a:lnTo>
                <a:lnTo>
                  <a:pt x="59" y="361"/>
                </a:lnTo>
                <a:close/>
                <a:moveTo>
                  <a:pt x="101" y="121"/>
                </a:moveTo>
                <a:lnTo>
                  <a:pt x="101" y="121"/>
                </a:lnTo>
                <a:lnTo>
                  <a:pt x="101" y="120"/>
                </a:lnTo>
                <a:lnTo>
                  <a:pt x="101" y="120"/>
                </a:lnTo>
                <a:lnTo>
                  <a:pt x="100" y="120"/>
                </a:lnTo>
                <a:lnTo>
                  <a:pt x="100" y="120"/>
                </a:lnTo>
                <a:lnTo>
                  <a:pt x="100" y="123"/>
                </a:lnTo>
                <a:lnTo>
                  <a:pt x="100" y="123"/>
                </a:lnTo>
                <a:lnTo>
                  <a:pt x="101" y="121"/>
                </a:lnTo>
                <a:lnTo>
                  <a:pt x="101" y="121"/>
                </a:lnTo>
                <a:close/>
                <a:moveTo>
                  <a:pt x="128" y="286"/>
                </a:moveTo>
                <a:lnTo>
                  <a:pt x="128" y="286"/>
                </a:lnTo>
                <a:lnTo>
                  <a:pt x="135" y="285"/>
                </a:lnTo>
                <a:lnTo>
                  <a:pt x="135" y="285"/>
                </a:lnTo>
                <a:lnTo>
                  <a:pt x="128" y="286"/>
                </a:lnTo>
                <a:lnTo>
                  <a:pt x="128" y="286"/>
                </a:lnTo>
                <a:close/>
                <a:moveTo>
                  <a:pt x="98" y="225"/>
                </a:moveTo>
                <a:lnTo>
                  <a:pt x="98" y="225"/>
                </a:lnTo>
                <a:lnTo>
                  <a:pt x="103" y="222"/>
                </a:lnTo>
                <a:lnTo>
                  <a:pt x="103" y="222"/>
                </a:lnTo>
                <a:lnTo>
                  <a:pt x="100" y="223"/>
                </a:lnTo>
                <a:lnTo>
                  <a:pt x="98" y="225"/>
                </a:lnTo>
                <a:lnTo>
                  <a:pt x="98" y="225"/>
                </a:lnTo>
                <a:close/>
                <a:moveTo>
                  <a:pt x="68" y="371"/>
                </a:moveTo>
                <a:lnTo>
                  <a:pt x="68" y="371"/>
                </a:lnTo>
                <a:lnTo>
                  <a:pt x="67" y="373"/>
                </a:lnTo>
                <a:lnTo>
                  <a:pt x="67" y="374"/>
                </a:lnTo>
                <a:lnTo>
                  <a:pt x="67" y="374"/>
                </a:lnTo>
                <a:lnTo>
                  <a:pt x="68" y="374"/>
                </a:lnTo>
                <a:lnTo>
                  <a:pt x="68" y="371"/>
                </a:lnTo>
                <a:lnTo>
                  <a:pt x="68" y="371"/>
                </a:lnTo>
                <a:close/>
                <a:moveTo>
                  <a:pt x="107" y="370"/>
                </a:moveTo>
                <a:lnTo>
                  <a:pt x="107" y="370"/>
                </a:lnTo>
                <a:lnTo>
                  <a:pt x="107" y="368"/>
                </a:lnTo>
                <a:lnTo>
                  <a:pt x="107" y="368"/>
                </a:lnTo>
                <a:lnTo>
                  <a:pt x="107" y="366"/>
                </a:lnTo>
                <a:lnTo>
                  <a:pt x="107" y="366"/>
                </a:lnTo>
                <a:lnTo>
                  <a:pt x="105" y="367"/>
                </a:lnTo>
                <a:lnTo>
                  <a:pt x="107" y="370"/>
                </a:lnTo>
                <a:lnTo>
                  <a:pt x="107" y="370"/>
                </a:lnTo>
                <a:close/>
                <a:moveTo>
                  <a:pt x="113" y="198"/>
                </a:moveTo>
                <a:lnTo>
                  <a:pt x="113" y="198"/>
                </a:lnTo>
                <a:lnTo>
                  <a:pt x="113" y="198"/>
                </a:lnTo>
                <a:lnTo>
                  <a:pt x="113" y="198"/>
                </a:lnTo>
                <a:lnTo>
                  <a:pt x="113" y="201"/>
                </a:lnTo>
                <a:lnTo>
                  <a:pt x="113" y="201"/>
                </a:lnTo>
                <a:lnTo>
                  <a:pt x="114" y="201"/>
                </a:lnTo>
                <a:lnTo>
                  <a:pt x="114" y="201"/>
                </a:lnTo>
                <a:lnTo>
                  <a:pt x="113" y="198"/>
                </a:lnTo>
                <a:lnTo>
                  <a:pt x="113" y="198"/>
                </a:lnTo>
                <a:close/>
                <a:moveTo>
                  <a:pt x="90" y="290"/>
                </a:moveTo>
                <a:lnTo>
                  <a:pt x="90" y="290"/>
                </a:lnTo>
                <a:lnTo>
                  <a:pt x="87" y="289"/>
                </a:lnTo>
                <a:lnTo>
                  <a:pt x="86" y="290"/>
                </a:lnTo>
                <a:lnTo>
                  <a:pt x="86" y="290"/>
                </a:lnTo>
                <a:lnTo>
                  <a:pt x="90" y="290"/>
                </a:lnTo>
                <a:lnTo>
                  <a:pt x="90" y="290"/>
                </a:lnTo>
                <a:close/>
                <a:moveTo>
                  <a:pt x="66" y="350"/>
                </a:moveTo>
                <a:lnTo>
                  <a:pt x="66" y="350"/>
                </a:lnTo>
                <a:lnTo>
                  <a:pt x="64" y="351"/>
                </a:lnTo>
                <a:lnTo>
                  <a:pt x="64" y="353"/>
                </a:lnTo>
                <a:lnTo>
                  <a:pt x="64" y="353"/>
                </a:lnTo>
                <a:lnTo>
                  <a:pt x="66" y="353"/>
                </a:lnTo>
                <a:lnTo>
                  <a:pt x="66" y="353"/>
                </a:lnTo>
                <a:lnTo>
                  <a:pt x="66" y="350"/>
                </a:lnTo>
                <a:lnTo>
                  <a:pt x="66" y="350"/>
                </a:lnTo>
                <a:close/>
                <a:moveTo>
                  <a:pt x="90" y="317"/>
                </a:moveTo>
                <a:lnTo>
                  <a:pt x="90" y="317"/>
                </a:lnTo>
                <a:lnTo>
                  <a:pt x="90" y="323"/>
                </a:lnTo>
                <a:lnTo>
                  <a:pt x="90" y="323"/>
                </a:lnTo>
                <a:lnTo>
                  <a:pt x="91" y="322"/>
                </a:lnTo>
                <a:lnTo>
                  <a:pt x="90" y="317"/>
                </a:lnTo>
                <a:lnTo>
                  <a:pt x="90" y="317"/>
                </a:lnTo>
                <a:close/>
                <a:moveTo>
                  <a:pt x="39" y="235"/>
                </a:moveTo>
                <a:lnTo>
                  <a:pt x="39" y="235"/>
                </a:lnTo>
                <a:lnTo>
                  <a:pt x="36" y="235"/>
                </a:lnTo>
                <a:lnTo>
                  <a:pt x="36" y="235"/>
                </a:lnTo>
                <a:lnTo>
                  <a:pt x="37" y="236"/>
                </a:lnTo>
                <a:lnTo>
                  <a:pt x="39" y="235"/>
                </a:lnTo>
                <a:lnTo>
                  <a:pt x="39" y="235"/>
                </a:lnTo>
                <a:close/>
                <a:moveTo>
                  <a:pt x="91" y="388"/>
                </a:moveTo>
                <a:lnTo>
                  <a:pt x="91" y="388"/>
                </a:lnTo>
                <a:lnTo>
                  <a:pt x="94" y="387"/>
                </a:lnTo>
                <a:lnTo>
                  <a:pt x="94" y="387"/>
                </a:lnTo>
                <a:lnTo>
                  <a:pt x="91" y="387"/>
                </a:lnTo>
                <a:lnTo>
                  <a:pt x="91" y="387"/>
                </a:lnTo>
                <a:lnTo>
                  <a:pt x="91" y="388"/>
                </a:lnTo>
                <a:lnTo>
                  <a:pt x="91" y="388"/>
                </a:lnTo>
                <a:close/>
                <a:moveTo>
                  <a:pt x="73" y="385"/>
                </a:moveTo>
                <a:lnTo>
                  <a:pt x="73" y="385"/>
                </a:lnTo>
                <a:lnTo>
                  <a:pt x="76" y="387"/>
                </a:lnTo>
                <a:lnTo>
                  <a:pt x="76" y="387"/>
                </a:lnTo>
                <a:lnTo>
                  <a:pt x="76" y="387"/>
                </a:lnTo>
                <a:lnTo>
                  <a:pt x="76" y="387"/>
                </a:lnTo>
                <a:lnTo>
                  <a:pt x="76" y="385"/>
                </a:lnTo>
                <a:lnTo>
                  <a:pt x="76" y="385"/>
                </a:lnTo>
                <a:lnTo>
                  <a:pt x="73" y="385"/>
                </a:lnTo>
                <a:lnTo>
                  <a:pt x="73" y="385"/>
                </a:lnTo>
                <a:close/>
                <a:moveTo>
                  <a:pt x="98" y="371"/>
                </a:moveTo>
                <a:lnTo>
                  <a:pt x="98" y="371"/>
                </a:lnTo>
                <a:lnTo>
                  <a:pt x="98" y="373"/>
                </a:lnTo>
                <a:lnTo>
                  <a:pt x="98" y="373"/>
                </a:lnTo>
                <a:lnTo>
                  <a:pt x="100" y="373"/>
                </a:lnTo>
                <a:lnTo>
                  <a:pt x="100" y="373"/>
                </a:lnTo>
                <a:lnTo>
                  <a:pt x="100" y="371"/>
                </a:lnTo>
                <a:lnTo>
                  <a:pt x="100" y="371"/>
                </a:lnTo>
                <a:lnTo>
                  <a:pt x="98" y="371"/>
                </a:lnTo>
                <a:lnTo>
                  <a:pt x="98" y="371"/>
                </a:lnTo>
                <a:close/>
                <a:moveTo>
                  <a:pt x="23" y="172"/>
                </a:moveTo>
                <a:lnTo>
                  <a:pt x="23" y="172"/>
                </a:lnTo>
                <a:lnTo>
                  <a:pt x="23" y="171"/>
                </a:lnTo>
                <a:lnTo>
                  <a:pt x="23" y="171"/>
                </a:lnTo>
                <a:lnTo>
                  <a:pt x="17" y="171"/>
                </a:lnTo>
                <a:lnTo>
                  <a:pt x="17" y="171"/>
                </a:lnTo>
                <a:lnTo>
                  <a:pt x="17" y="171"/>
                </a:lnTo>
                <a:lnTo>
                  <a:pt x="17" y="171"/>
                </a:lnTo>
                <a:lnTo>
                  <a:pt x="23" y="172"/>
                </a:lnTo>
                <a:lnTo>
                  <a:pt x="23" y="172"/>
                </a:lnTo>
                <a:close/>
                <a:moveTo>
                  <a:pt x="30" y="218"/>
                </a:moveTo>
                <a:lnTo>
                  <a:pt x="30" y="218"/>
                </a:lnTo>
                <a:lnTo>
                  <a:pt x="30" y="218"/>
                </a:lnTo>
                <a:lnTo>
                  <a:pt x="30" y="218"/>
                </a:lnTo>
                <a:lnTo>
                  <a:pt x="33" y="219"/>
                </a:lnTo>
                <a:lnTo>
                  <a:pt x="33" y="219"/>
                </a:lnTo>
                <a:lnTo>
                  <a:pt x="32" y="218"/>
                </a:lnTo>
                <a:lnTo>
                  <a:pt x="32" y="218"/>
                </a:lnTo>
                <a:lnTo>
                  <a:pt x="30" y="218"/>
                </a:lnTo>
                <a:lnTo>
                  <a:pt x="30" y="218"/>
                </a:lnTo>
                <a:close/>
                <a:moveTo>
                  <a:pt x="84" y="131"/>
                </a:moveTo>
                <a:lnTo>
                  <a:pt x="84" y="131"/>
                </a:lnTo>
                <a:lnTo>
                  <a:pt x="83" y="131"/>
                </a:lnTo>
                <a:lnTo>
                  <a:pt x="81" y="133"/>
                </a:lnTo>
                <a:lnTo>
                  <a:pt x="81" y="133"/>
                </a:lnTo>
                <a:lnTo>
                  <a:pt x="84" y="131"/>
                </a:lnTo>
                <a:lnTo>
                  <a:pt x="84" y="131"/>
                </a:lnTo>
                <a:close/>
                <a:moveTo>
                  <a:pt x="110" y="385"/>
                </a:moveTo>
                <a:lnTo>
                  <a:pt x="110" y="385"/>
                </a:lnTo>
                <a:lnTo>
                  <a:pt x="107" y="387"/>
                </a:lnTo>
                <a:lnTo>
                  <a:pt x="107" y="387"/>
                </a:lnTo>
                <a:lnTo>
                  <a:pt x="110" y="387"/>
                </a:lnTo>
                <a:lnTo>
                  <a:pt x="110" y="387"/>
                </a:lnTo>
                <a:lnTo>
                  <a:pt x="110" y="385"/>
                </a:lnTo>
                <a:lnTo>
                  <a:pt x="110" y="385"/>
                </a:lnTo>
                <a:close/>
                <a:moveTo>
                  <a:pt x="118" y="290"/>
                </a:moveTo>
                <a:lnTo>
                  <a:pt x="118" y="290"/>
                </a:lnTo>
                <a:lnTo>
                  <a:pt x="120" y="289"/>
                </a:lnTo>
                <a:lnTo>
                  <a:pt x="120" y="289"/>
                </a:lnTo>
                <a:lnTo>
                  <a:pt x="120" y="289"/>
                </a:lnTo>
                <a:lnTo>
                  <a:pt x="120" y="289"/>
                </a:lnTo>
                <a:lnTo>
                  <a:pt x="118" y="289"/>
                </a:lnTo>
                <a:lnTo>
                  <a:pt x="118" y="289"/>
                </a:lnTo>
                <a:lnTo>
                  <a:pt x="118" y="289"/>
                </a:lnTo>
                <a:lnTo>
                  <a:pt x="118" y="289"/>
                </a:lnTo>
                <a:lnTo>
                  <a:pt x="118" y="290"/>
                </a:lnTo>
                <a:lnTo>
                  <a:pt x="118" y="290"/>
                </a:lnTo>
                <a:close/>
                <a:moveTo>
                  <a:pt x="40" y="285"/>
                </a:moveTo>
                <a:lnTo>
                  <a:pt x="40" y="285"/>
                </a:lnTo>
                <a:lnTo>
                  <a:pt x="39" y="285"/>
                </a:lnTo>
                <a:lnTo>
                  <a:pt x="37" y="285"/>
                </a:lnTo>
                <a:lnTo>
                  <a:pt x="37" y="285"/>
                </a:lnTo>
                <a:lnTo>
                  <a:pt x="39" y="285"/>
                </a:lnTo>
                <a:lnTo>
                  <a:pt x="40" y="285"/>
                </a:lnTo>
                <a:lnTo>
                  <a:pt x="40" y="285"/>
                </a:lnTo>
                <a:close/>
                <a:moveTo>
                  <a:pt x="108" y="131"/>
                </a:moveTo>
                <a:lnTo>
                  <a:pt x="108" y="131"/>
                </a:lnTo>
                <a:lnTo>
                  <a:pt x="107" y="131"/>
                </a:lnTo>
                <a:lnTo>
                  <a:pt x="107" y="133"/>
                </a:lnTo>
                <a:lnTo>
                  <a:pt x="107" y="133"/>
                </a:lnTo>
                <a:lnTo>
                  <a:pt x="108" y="131"/>
                </a:lnTo>
                <a:lnTo>
                  <a:pt x="108" y="131"/>
                </a:lnTo>
                <a:lnTo>
                  <a:pt x="108" y="131"/>
                </a:lnTo>
                <a:lnTo>
                  <a:pt x="108" y="131"/>
                </a:lnTo>
                <a:close/>
                <a:moveTo>
                  <a:pt x="122" y="350"/>
                </a:moveTo>
                <a:lnTo>
                  <a:pt x="122" y="350"/>
                </a:lnTo>
                <a:lnTo>
                  <a:pt x="121" y="351"/>
                </a:lnTo>
                <a:lnTo>
                  <a:pt x="121" y="351"/>
                </a:lnTo>
                <a:lnTo>
                  <a:pt x="122" y="351"/>
                </a:lnTo>
                <a:lnTo>
                  <a:pt x="122" y="351"/>
                </a:lnTo>
                <a:lnTo>
                  <a:pt x="122" y="350"/>
                </a:lnTo>
                <a:lnTo>
                  <a:pt x="122" y="350"/>
                </a:lnTo>
                <a:close/>
                <a:moveTo>
                  <a:pt x="94" y="358"/>
                </a:moveTo>
                <a:lnTo>
                  <a:pt x="94" y="358"/>
                </a:lnTo>
                <a:lnTo>
                  <a:pt x="93" y="356"/>
                </a:lnTo>
                <a:lnTo>
                  <a:pt x="93" y="356"/>
                </a:lnTo>
                <a:lnTo>
                  <a:pt x="93" y="357"/>
                </a:lnTo>
                <a:lnTo>
                  <a:pt x="94" y="358"/>
                </a:lnTo>
                <a:lnTo>
                  <a:pt x="94" y="358"/>
                </a:lnTo>
                <a:close/>
                <a:moveTo>
                  <a:pt x="80" y="331"/>
                </a:moveTo>
                <a:lnTo>
                  <a:pt x="80" y="331"/>
                </a:lnTo>
                <a:lnTo>
                  <a:pt x="80" y="327"/>
                </a:lnTo>
                <a:lnTo>
                  <a:pt x="80" y="327"/>
                </a:lnTo>
                <a:lnTo>
                  <a:pt x="80" y="331"/>
                </a:lnTo>
                <a:lnTo>
                  <a:pt x="80" y="331"/>
                </a:lnTo>
                <a:close/>
                <a:moveTo>
                  <a:pt x="22" y="276"/>
                </a:moveTo>
                <a:lnTo>
                  <a:pt x="22" y="276"/>
                </a:lnTo>
                <a:lnTo>
                  <a:pt x="20" y="280"/>
                </a:lnTo>
                <a:lnTo>
                  <a:pt x="20" y="280"/>
                </a:lnTo>
                <a:lnTo>
                  <a:pt x="22" y="282"/>
                </a:lnTo>
                <a:lnTo>
                  <a:pt x="22" y="282"/>
                </a:lnTo>
                <a:lnTo>
                  <a:pt x="22" y="276"/>
                </a:lnTo>
                <a:lnTo>
                  <a:pt x="22" y="276"/>
                </a:lnTo>
                <a:close/>
                <a:moveTo>
                  <a:pt x="19" y="351"/>
                </a:moveTo>
                <a:lnTo>
                  <a:pt x="19" y="351"/>
                </a:lnTo>
                <a:lnTo>
                  <a:pt x="20" y="349"/>
                </a:lnTo>
                <a:lnTo>
                  <a:pt x="20" y="349"/>
                </a:lnTo>
                <a:lnTo>
                  <a:pt x="19" y="350"/>
                </a:lnTo>
                <a:lnTo>
                  <a:pt x="19" y="351"/>
                </a:lnTo>
                <a:lnTo>
                  <a:pt x="19" y="351"/>
                </a:lnTo>
                <a:close/>
                <a:moveTo>
                  <a:pt x="29" y="269"/>
                </a:moveTo>
                <a:lnTo>
                  <a:pt x="29" y="269"/>
                </a:lnTo>
                <a:lnTo>
                  <a:pt x="29" y="269"/>
                </a:lnTo>
                <a:lnTo>
                  <a:pt x="29" y="269"/>
                </a:lnTo>
                <a:lnTo>
                  <a:pt x="32" y="270"/>
                </a:lnTo>
                <a:lnTo>
                  <a:pt x="32" y="270"/>
                </a:lnTo>
                <a:lnTo>
                  <a:pt x="32" y="269"/>
                </a:lnTo>
                <a:lnTo>
                  <a:pt x="32" y="269"/>
                </a:lnTo>
                <a:lnTo>
                  <a:pt x="29" y="269"/>
                </a:lnTo>
                <a:lnTo>
                  <a:pt x="29" y="269"/>
                </a:lnTo>
                <a:close/>
                <a:moveTo>
                  <a:pt x="94" y="98"/>
                </a:moveTo>
                <a:lnTo>
                  <a:pt x="94" y="98"/>
                </a:lnTo>
                <a:lnTo>
                  <a:pt x="93" y="96"/>
                </a:lnTo>
                <a:lnTo>
                  <a:pt x="93" y="96"/>
                </a:lnTo>
                <a:lnTo>
                  <a:pt x="91" y="97"/>
                </a:lnTo>
                <a:lnTo>
                  <a:pt x="91" y="97"/>
                </a:lnTo>
                <a:lnTo>
                  <a:pt x="94" y="98"/>
                </a:lnTo>
                <a:lnTo>
                  <a:pt x="94" y="98"/>
                </a:lnTo>
                <a:close/>
                <a:moveTo>
                  <a:pt x="101" y="133"/>
                </a:moveTo>
                <a:lnTo>
                  <a:pt x="101" y="133"/>
                </a:lnTo>
                <a:lnTo>
                  <a:pt x="101" y="131"/>
                </a:lnTo>
                <a:lnTo>
                  <a:pt x="103" y="131"/>
                </a:lnTo>
                <a:lnTo>
                  <a:pt x="103" y="131"/>
                </a:lnTo>
                <a:lnTo>
                  <a:pt x="101" y="131"/>
                </a:lnTo>
                <a:lnTo>
                  <a:pt x="101" y="133"/>
                </a:lnTo>
                <a:lnTo>
                  <a:pt x="101" y="133"/>
                </a:lnTo>
                <a:close/>
                <a:moveTo>
                  <a:pt x="20" y="297"/>
                </a:moveTo>
                <a:lnTo>
                  <a:pt x="20" y="297"/>
                </a:lnTo>
                <a:lnTo>
                  <a:pt x="20" y="299"/>
                </a:lnTo>
                <a:lnTo>
                  <a:pt x="20" y="299"/>
                </a:lnTo>
                <a:lnTo>
                  <a:pt x="20" y="299"/>
                </a:lnTo>
                <a:lnTo>
                  <a:pt x="20" y="299"/>
                </a:lnTo>
                <a:lnTo>
                  <a:pt x="20" y="299"/>
                </a:lnTo>
                <a:lnTo>
                  <a:pt x="22" y="299"/>
                </a:lnTo>
                <a:lnTo>
                  <a:pt x="22" y="299"/>
                </a:lnTo>
                <a:lnTo>
                  <a:pt x="20" y="297"/>
                </a:lnTo>
                <a:lnTo>
                  <a:pt x="20" y="297"/>
                </a:lnTo>
                <a:lnTo>
                  <a:pt x="20" y="297"/>
                </a:lnTo>
                <a:close/>
                <a:moveTo>
                  <a:pt x="29" y="347"/>
                </a:moveTo>
                <a:lnTo>
                  <a:pt x="29" y="347"/>
                </a:lnTo>
                <a:lnTo>
                  <a:pt x="29" y="346"/>
                </a:lnTo>
                <a:lnTo>
                  <a:pt x="29" y="346"/>
                </a:lnTo>
                <a:lnTo>
                  <a:pt x="27" y="346"/>
                </a:lnTo>
                <a:lnTo>
                  <a:pt x="27" y="346"/>
                </a:lnTo>
                <a:lnTo>
                  <a:pt x="29" y="347"/>
                </a:lnTo>
                <a:lnTo>
                  <a:pt x="29" y="347"/>
                </a:lnTo>
                <a:close/>
                <a:moveTo>
                  <a:pt x="101" y="303"/>
                </a:moveTo>
                <a:lnTo>
                  <a:pt x="101" y="303"/>
                </a:lnTo>
                <a:lnTo>
                  <a:pt x="101" y="304"/>
                </a:lnTo>
                <a:lnTo>
                  <a:pt x="101" y="306"/>
                </a:lnTo>
                <a:lnTo>
                  <a:pt x="101" y="306"/>
                </a:lnTo>
                <a:lnTo>
                  <a:pt x="101" y="303"/>
                </a:lnTo>
                <a:lnTo>
                  <a:pt x="101" y="303"/>
                </a:lnTo>
                <a:close/>
                <a:moveTo>
                  <a:pt x="77" y="292"/>
                </a:moveTo>
                <a:lnTo>
                  <a:pt x="77" y="292"/>
                </a:lnTo>
                <a:lnTo>
                  <a:pt x="78" y="290"/>
                </a:lnTo>
                <a:lnTo>
                  <a:pt x="78" y="290"/>
                </a:lnTo>
                <a:lnTo>
                  <a:pt x="77" y="290"/>
                </a:lnTo>
                <a:lnTo>
                  <a:pt x="77" y="292"/>
                </a:lnTo>
                <a:lnTo>
                  <a:pt x="77" y="292"/>
                </a:lnTo>
                <a:close/>
                <a:moveTo>
                  <a:pt x="105" y="310"/>
                </a:moveTo>
                <a:lnTo>
                  <a:pt x="105" y="310"/>
                </a:lnTo>
                <a:lnTo>
                  <a:pt x="105" y="310"/>
                </a:lnTo>
                <a:lnTo>
                  <a:pt x="105" y="310"/>
                </a:lnTo>
                <a:lnTo>
                  <a:pt x="105" y="307"/>
                </a:lnTo>
                <a:lnTo>
                  <a:pt x="105" y="307"/>
                </a:lnTo>
                <a:lnTo>
                  <a:pt x="105" y="307"/>
                </a:lnTo>
                <a:lnTo>
                  <a:pt x="105" y="307"/>
                </a:lnTo>
                <a:lnTo>
                  <a:pt x="105" y="310"/>
                </a:lnTo>
                <a:lnTo>
                  <a:pt x="105" y="310"/>
                </a:lnTo>
                <a:close/>
                <a:moveTo>
                  <a:pt x="19" y="174"/>
                </a:moveTo>
                <a:lnTo>
                  <a:pt x="19" y="174"/>
                </a:lnTo>
                <a:lnTo>
                  <a:pt x="16" y="174"/>
                </a:lnTo>
                <a:lnTo>
                  <a:pt x="16" y="174"/>
                </a:lnTo>
                <a:lnTo>
                  <a:pt x="19" y="174"/>
                </a:lnTo>
                <a:lnTo>
                  <a:pt x="19" y="174"/>
                </a:lnTo>
                <a:close/>
                <a:moveTo>
                  <a:pt x="78" y="373"/>
                </a:moveTo>
                <a:lnTo>
                  <a:pt x="78" y="373"/>
                </a:lnTo>
                <a:lnTo>
                  <a:pt x="76" y="373"/>
                </a:lnTo>
                <a:lnTo>
                  <a:pt x="76" y="373"/>
                </a:lnTo>
                <a:lnTo>
                  <a:pt x="78" y="373"/>
                </a:lnTo>
                <a:lnTo>
                  <a:pt x="78" y="373"/>
                </a:lnTo>
                <a:lnTo>
                  <a:pt x="78" y="373"/>
                </a:lnTo>
                <a:close/>
                <a:moveTo>
                  <a:pt x="93" y="312"/>
                </a:moveTo>
                <a:lnTo>
                  <a:pt x="93" y="312"/>
                </a:lnTo>
                <a:lnTo>
                  <a:pt x="93" y="310"/>
                </a:lnTo>
                <a:lnTo>
                  <a:pt x="93" y="310"/>
                </a:lnTo>
                <a:lnTo>
                  <a:pt x="91" y="312"/>
                </a:lnTo>
                <a:lnTo>
                  <a:pt x="93" y="312"/>
                </a:lnTo>
                <a:lnTo>
                  <a:pt x="93" y="312"/>
                </a:lnTo>
                <a:close/>
                <a:moveTo>
                  <a:pt x="100" y="313"/>
                </a:moveTo>
                <a:lnTo>
                  <a:pt x="100" y="313"/>
                </a:lnTo>
                <a:lnTo>
                  <a:pt x="100" y="314"/>
                </a:lnTo>
                <a:lnTo>
                  <a:pt x="100" y="316"/>
                </a:lnTo>
                <a:lnTo>
                  <a:pt x="100" y="316"/>
                </a:lnTo>
                <a:lnTo>
                  <a:pt x="100" y="313"/>
                </a:lnTo>
                <a:lnTo>
                  <a:pt x="100" y="313"/>
                </a:lnTo>
                <a:close/>
                <a:moveTo>
                  <a:pt x="105" y="349"/>
                </a:moveTo>
                <a:lnTo>
                  <a:pt x="105" y="349"/>
                </a:lnTo>
                <a:lnTo>
                  <a:pt x="104" y="349"/>
                </a:lnTo>
                <a:lnTo>
                  <a:pt x="104" y="349"/>
                </a:lnTo>
                <a:lnTo>
                  <a:pt x="104" y="351"/>
                </a:lnTo>
                <a:lnTo>
                  <a:pt x="104" y="351"/>
                </a:lnTo>
                <a:lnTo>
                  <a:pt x="105" y="349"/>
                </a:lnTo>
                <a:lnTo>
                  <a:pt x="105" y="349"/>
                </a:lnTo>
                <a:close/>
                <a:moveTo>
                  <a:pt x="68" y="336"/>
                </a:moveTo>
                <a:lnTo>
                  <a:pt x="68" y="336"/>
                </a:lnTo>
                <a:lnTo>
                  <a:pt x="68" y="339"/>
                </a:lnTo>
                <a:lnTo>
                  <a:pt x="68" y="339"/>
                </a:lnTo>
                <a:lnTo>
                  <a:pt x="68" y="336"/>
                </a:lnTo>
                <a:lnTo>
                  <a:pt x="68" y="336"/>
                </a:lnTo>
                <a:close/>
                <a:moveTo>
                  <a:pt x="97" y="117"/>
                </a:moveTo>
                <a:lnTo>
                  <a:pt x="97" y="117"/>
                </a:lnTo>
                <a:lnTo>
                  <a:pt x="95" y="118"/>
                </a:lnTo>
                <a:lnTo>
                  <a:pt x="95" y="118"/>
                </a:lnTo>
                <a:lnTo>
                  <a:pt x="97" y="118"/>
                </a:lnTo>
                <a:lnTo>
                  <a:pt x="97" y="118"/>
                </a:lnTo>
                <a:lnTo>
                  <a:pt x="97" y="117"/>
                </a:lnTo>
                <a:lnTo>
                  <a:pt x="97" y="117"/>
                </a:lnTo>
                <a:close/>
                <a:moveTo>
                  <a:pt x="88" y="380"/>
                </a:moveTo>
                <a:lnTo>
                  <a:pt x="88" y="380"/>
                </a:lnTo>
                <a:lnTo>
                  <a:pt x="88" y="380"/>
                </a:lnTo>
                <a:lnTo>
                  <a:pt x="88" y="380"/>
                </a:lnTo>
                <a:lnTo>
                  <a:pt x="88" y="381"/>
                </a:lnTo>
                <a:lnTo>
                  <a:pt x="88" y="381"/>
                </a:lnTo>
                <a:lnTo>
                  <a:pt x="88" y="380"/>
                </a:lnTo>
                <a:lnTo>
                  <a:pt x="88" y="380"/>
                </a:lnTo>
                <a:close/>
                <a:moveTo>
                  <a:pt x="100" y="115"/>
                </a:moveTo>
                <a:lnTo>
                  <a:pt x="100" y="115"/>
                </a:lnTo>
                <a:lnTo>
                  <a:pt x="100" y="115"/>
                </a:lnTo>
                <a:lnTo>
                  <a:pt x="100" y="115"/>
                </a:lnTo>
                <a:lnTo>
                  <a:pt x="100" y="117"/>
                </a:lnTo>
                <a:lnTo>
                  <a:pt x="100" y="117"/>
                </a:lnTo>
                <a:lnTo>
                  <a:pt x="100" y="117"/>
                </a:lnTo>
                <a:lnTo>
                  <a:pt x="100" y="117"/>
                </a:lnTo>
                <a:lnTo>
                  <a:pt x="100" y="115"/>
                </a:lnTo>
                <a:lnTo>
                  <a:pt x="100" y="115"/>
                </a:lnTo>
                <a:close/>
                <a:moveTo>
                  <a:pt x="81" y="387"/>
                </a:moveTo>
                <a:lnTo>
                  <a:pt x="81" y="387"/>
                </a:lnTo>
                <a:lnTo>
                  <a:pt x="83" y="387"/>
                </a:lnTo>
                <a:lnTo>
                  <a:pt x="83" y="387"/>
                </a:lnTo>
                <a:lnTo>
                  <a:pt x="81" y="387"/>
                </a:lnTo>
                <a:lnTo>
                  <a:pt x="81" y="387"/>
                </a:lnTo>
                <a:lnTo>
                  <a:pt x="81" y="387"/>
                </a:lnTo>
                <a:close/>
                <a:moveTo>
                  <a:pt x="90" y="196"/>
                </a:moveTo>
                <a:lnTo>
                  <a:pt x="90" y="196"/>
                </a:lnTo>
                <a:lnTo>
                  <a:pt x="88" y="196"/>
                </a:lnTo>
                <a:lnTo>
                  <a:pt x="88" y="196"/>
                </a:lnTo>
                <a:lnTo>
                  <a:pt x="90" y="198"/>
                </a:lnTo>
                <a:lnTo>
                  <a:pt x="90" y="198"/>
                </a:lnTo>
                <a:lnTo>
                  <a:pt x="90" y="196"/>
                </a:lnTo>
                <a:lnTo>
                  <a:pt x="90" y="196"/>
                </a:lnTo>
                <a:close/>
                <a:moveTo>
                  <a:pt x="83" y="383"/>
                </a:moveTo>
                <a:lnTo>
                  <a:pt x="83" y="383"/>
                </a:lnTo>
                <a:lnTo>
                  <a:pt x="81" y="383"/>
                </a:lnTo>
                <a:lnTo>
                  <a:pt x="81" y="383"/>
                </a:lnTo>
                <a:lnTo>
                  <a:pt x="81" y="383"/>
                </a:lnTo>
                <a:lnTo>
                  <a:pt x="81" y="383"/>
                </a:lnTo>
                <a:lnTo>
                  <a:pt x="83" y="383"/>
                </a:lnTo>
                <a:lnTo>
                  <a:pt x="83" y="383"/>
                </a:lnTo>
                <a:close/>
                <a:moveTo>
                  <a:pt x="36" y="336"/>
                </a:moveTo>
                <a:lnTo>
                  <a:pt x="36" y="336"/>
                </a:lnTo>
                <a:lnTo>
                  <a:pt x="36" y="336"/>
                </a:lnTo>
                <a:lnTo>
                  <a:pt x="36" y="336"/>
                </a:lnTo>
                <a:lnTo>
                  <a:pt x="34" y="336"/>
                </a:lnTo>
                <a:lnTo>
                  <a:pt x="34" y="336"/>
                </a:lnTo>
                <a:lnTo>
                  <a:pt x="36" y="337"/>
                </a:lnTo>
                <a:lnTo>
                  <a:pt x="36" y="337"/>
                </a:lnTo>
                <a:lnTo>
                  <a:pt x="36" y="336"/>
                </a:lnTo>
                <a:lnTo>
                  <a:pt x="36" y="336"/>
                </a:lnTo>
                <a:close/>
                <a:moveTo>
                  <a:pt x="67" y="221"/>
                </a:moveTo>
                <a:lnTo>
                  <a:pt x="67" y="221"/>
                </a:lnTo>
                <a:lnTo>
                  <a:pt x="67" y="222"/>
                </a:lnTo>
                <a:lnTo>
                  <a:pt x="67" y="222"/>
                </a:lnTo>
                <a:lnTo>
                  <a:pt x="68" y="222"/>
                </a:lnTo>
                <a:lnTo>
                  <a:pt x="68" y="222"/>
                </a:lnTo>
                <a:lnTo>
                  <a:pt x="68" y="222"/>
                </a:lnTo>
                <a:lnTo>
                  <a:pt x="68" y="222"/>
                </a:lnTo>
                <a:lnTo>
                  <a:pt x="67" y="221"/>
                </a:lnTo>
                <a:lnTo>
                  <a:pt x="67" y="221"/>
                </a:lnTo>
                <a:close/>
                <a:moveTo>
                  <a:pt x="125" y="363"/>
                </a:moveTo>
                <a:lnTo>
                  <a:pt x="125" y="363"/>
                </a:lnTo>
                <a:lnTo>
                  <a:pt x="125" y="363"/>
                </a:lnTo>
                <a:lnTo>
                  <a:pt x="125" y="363"/>
                </a:lnTo>
                <a:lnTo>
                  <a:pt x="124" y="364"/>
                </a:lnTo>
                <a:lnTo>
                  <a:pt x="124" y="364"/>
                </a:lnTo>
                <a:lnTo>
                  <a:pt x="125" y="364"/>
                </a:lnTo>
                <a:lnTo>
                  <a:pt x="125" y="364"/>
                </a:lnTo>
                <a:lnTo>
                  <a:pt x="125" y="363"/>
                </a:lnTo>
                <a:lnTo>
                  <a:pt x="125" y="363"/>
                </a:lnTo>
                <a:close/>
                <a:moveTo>
                  <a:pt x="73" y="296"/>
                </a:moveTo>
                <a:lnTo>
                  <a:pt x="73" y="296"/>
                </a:lnTo>
                <a:lnTo>
                  <a:pt x="71" y="296"/>
                </a:lnTo>
                <a:lnTo>
                  <a:pt x="71" y="296"/>
                </a:lnTo>
                <a:lnTo>
                  <a:pt x="73" y="296"/>
                </a:lnTo>
                <a:lnTo>
                  <a:pt x="73" y="296"/>
                </a:lnTo>
                <a:lnTo>
                  <a:pt x="73" y="296"/>
                </a:lnTo>
                <a:close/>
                <a:moveTo>
                  <a:pt x="117" y="233"/>
                </a:moveTo>
                <a:lnTo>
                  <a:pt x="117" y="233"/>
                </a:lnTo>
                <a:lnTo>
                  <a:pt x="117" y="232"/>
                </a:lnTo>
                <a:lnTo>
                  <a:pt x="117" y="232"/>
                </a:lnTo>
                <a:lnTo>
                  <a:pt x="115" y="233"/>
                </a:lnTo>
                <a:lnTo>
                  <a:pt x="115" y="233"/>
                </a:lnTo>
                <a:lnTo>
                  <a:pt x="115" y="233"/>
                </a:lnTo>
                <a:lnTo>
                  <a:pt x="115" y="233"/>
                </a:lnTo>
                <a:lnTo>
                  <a:pt x="117" y="233"/>
                </a:lnTo>
                <a:lnTo>
                  <a:pt x="117" y="233"/>
                </a:lnTo>
                <a:close/>
                <a:moveTo>
                  <a:pt x="104" y="120"/>
                </a:moveTo>
                <a:lnTo>
                  <a:pt x="104" y="120"/>
                </a:lnTo>
                <a:lnTo>
                  <a:pt x="105" y="118"/>
                </a:lnTo>
                <a:lnTo>
                  <a:pt x="105" y="118"/>
                </a:lnTo>
                <a:lnTo>
                  <a:pt x="104" y="118"/>
                </a:lnTo>
                <a:lnTo>
                  <a:pt x="104" y="118"/>
                </a:lnTo>
                <a:lnTo>
                  <a:pt x="104" y="120"/>
                </a:lnTo>
                <a:lnTo>
                  <a:pt x="104" y="120"/>
                </a:lnTo>
                <a:close/>
                <a:moveTo>
                  <a:pt x="68" y="378"/>
                </a:moveTo>
                <a:lnTo>
                  <a:pt x="68" y="378"/>
                </a:lnTo>
                <a:lnTo>
                  <a:pt x="68" y="377"/>
                </a:lnTo>
                <a:lnTo>
                  <a:pt x="68" y="377"/>
                </a:lnTo>
                <a:lnTo>
                  <a:pt x="67" y="377"/>
                </a:lnTo>
                <a:lnTo>
                  <a:pt x="67" y="377"/>
                </a:lnTo>
                <a:lnTo>
                  <a:pt x="68" y="378"/>
                </a:lnTo>
                <a:lnTo>
                  <a:pt x="68" y="378"/>
                </a:lnTo>
                <a:close/>
                <a:moveTo>
                  <a:pt x="93" y="339"/>
                </a:moveTo>
                <a:lnTo>
                  <a:pt x="93" y="339"/>
                </a:lnTo>
                <a:lnTo>
                  <a:pt x="93" y="339"/>
                </a:lnTo>
                <a:lnTo>
                  <a:pt x="93" y="339"/>
                </a:lnTo>
                <a:lnTo>
                  <a:pt x="94" y="339"/>
                </a:lnTo>
                <a:lnTo>
                  <a:pt x="94" y="339"/>
                </a:lnTo>
                <a:lnTo>
                  <a:pt x="93" y="337"/>
                </a:lnTo>
                <a:lnTo>
                  <a:pt x="93" y="337"/>
                </a:lnTo>
                <a:lnTo>
                  <a:pt x="93" y="339"/>
                </a:lnTo>
                <a:lnTo>
                  <a:pt x="93" y="339"/>
                </a:lnTo>
                <a:close/>
                <a:moveTo>
                  <a:pt x="105" y="124"/>
                </a:moveTo>
                <a:lnTo>
                  <a:pt x="105" y="124"/>
                </a:lnTo>
                <a:lnTo>
                  <a:pt x="104" y="123"/>
                </a:lnTo>
                <a:lnTo>
                  <a:pt x="104" y="123"/>
                </a:lnTo>
                <a:lnTo>
                  <a:pt x="105" y="124"/>
                </a:lnTo>
                <a:lnTo>
                  <a:pt x="105" y="124"/>
                </a:lnTo>
                <a:close/>
                <a:moveTo>
                  <a:pt x="37" y="384"/>
                </a:moveTo>
                <a:lnTo>
                  <a:pt x="37" y="384"/>
                </a:lnTo>
                <a:lnTo>
                  <a:pt x="37" y="384"/>
                </a:lnTo>
                <a:lnTo>
                  <a:pt x="37" y="384"/>
                </a:lnTo>
                <a:lnTo>
                  <a:pt x="40" y="385"/>
                </a:lnTo>
                <a:lnTo>
                  <a:pt x="40" y="385"/>
                </a:lnTo>
                <a:lnTo>
                  <a:pt x="40" y="385"/>
                </a:lnTo>
                <a:lnTo>
                  <a:pt x="40" y="385"/>
                </a:lnTo>
                <a:lnTo>
                  <a:pt x="37" y="384"/>
                </a:lnTo>
                <a:lnTo>
                  <a:pt x="37" y="384"/>
                </a:lnTo>
                <a:close/>
                <a:moveTo>
                  <a:pt x="142" y="231"/>
                </a:moveTo>
                <a:lnTo>
                  <a:pt x="142" y="231"/>
                </a:lnTo>
                <a:lnTo>
                  <a:pt x="142" y="231"/>
                </a:lnTo>
                <a:lnTo>
                  <a:pt x="142" y="231"/>
                </a:lnTo>
                <a:lnTo>
                  <a:pt x="142" y="232"/>
                </a:lnTo>
                <a:lnTo>
                  <a:pt x="142" y="232"/>
                </a:lnTo>
                <a:lnTo>
                  <a:pt x="142" y="232"/>
                </a:lnTo>
                <a:lnTo>
                  <a:pt x="142" y="232"/>
                </a:lnTo>
                <a:lnTo>
                  <a:pt x="142" y="231"/>
                </a:lnTo>
                <a:lnTo>
                  <a:pt x="142" y="231"/>
                </a:lnTo>
                <a:close/>
                <a:moveTo>
                  <a:pt x="91" y="326"/>
                </a:moveTo>
                <a:lnTo>
                  <a:pt x="91" y="326"/>
                </a:lnTo>
                <a:lnTo>
                  <a:pt x="91" y="326"/>
                </a:lnTo>
                <a:lnTo>
                  <a:pt x="91" y="326"/>
                </a:lnTo>
                <a:lnTo>
                  <a:pt x="91" y="326"/>
                </a:lnTo>
                <a:lnTo>
                  <a:pt x="91" y="326"/>
                </a:lnTo>
                <a:lnTo>
                  <a:pt x="91" y="326"/>
                </a:lnTo>
                <a:close/>
                <a:moveTo>
                  <a:pt x="95" y="97"/>
                </a:moveTo>
                <a:lnTo>
                  <a:pt x="95" y="97"/>
                </a:lnTo>
                <a:lnTo>
                  <a:pt x="95" y="97"/>
                </a:lnTo>
                <a:lnTo>
                  <a:pt x="95" y="97"/>
                </a:lnTo>
                <a:lnTo>
                  <a:pt x="95" y="96"/>
                </a:lnTo>
                <a:lnTo>
                  <a:pt x="95" y="96"/>
                </a:lnTo>
                <a:lnTo>
                  <a:pt x="95" y="96"/>
                </a:lnTo>
                <a:lnTo>
                  <a:pt x="95" y="96"/>
                </a:lnTo>
                <a:lnTo>
                  <a:pt x="95" y="97"/>
                </a:lnTo>
                <a:lnTo>
                  <a:pt x="95" y="97"/>
                </a:lnTo>
                <a:close/>
                <a:moveTo>
                  <a:pt x="97" y="323"/>
                </a:moveTo>
                <a:lnTo>
                  <a:pt x="97" y="323"/>
                </a:lnTo>
                <a:lnTo>
                  <a:pt x="97" y="324"/>
                </a:lnTo>
                <a:lnTo>
                  <a:pt x="97" y="324"/>
                </a:lnTo>
                <a:lnTo>
                  <a:pt x="97" y="323"/>
                </a:lnTo>
                <a:lnTo>
                  <a:pt x="97" y="323"/>
                </a:lnTo>
                <a:close/>
                <a:moveTo>
                  <a:pt x="93" y="285"/>
                </a:moveTo>
                <a:lnTo>
                  <a:pt x="93" y="285"/>
                </a:lnTo>
                <a:lnTo>
                  <a:pt x="91" y="283"/>
                </a:lnTo>
                <a:lnTo>
                  <a:pt x="91" y="283"/>
                </a:lnTo>
                <a:lnTo>
                  <a:pt x="93" y="285"/>
                </a:lnTo>
                <a:lnTo>
                  <a:pt x="93" y="285"/>
                </a:lnTo>
                <a:close/>
                <a:moveTo>
                  <a:pt x="20" y="334"/>
                </a:moveTo>
                <a:lnTo>
                  <a:pt x="20" y="334"/>
                </a:lnTo>
                <a:lnTo>
                  <a:pt x="22" y="334"/>
                </a:lnTo>
                <a:lnTo>
                  <a:pt x="22" y="334"/>
                </a:lnTo>
                <a:lnTo>
                  <a:pt x="22" y="333"/>
                </a:lnTo>
                <a:lnTo>
                  <a:pt x="22" y="333"/>
                </a:lnTo>
                <a:lnTo>
                  <a:pt x="20" y="334"/>
                </a:lnTo>
                <a:lnTo>
                  <a:pt x="20" y="334"/>
                </a:lnTo>
                <a:close/>
                <a:moveTo>
                  <a:pt x="100" y="309"/>
                </a:moveTo>
                <a:lnTo>
                  <a:pt x="100" y="309"/>
                </a:lnTo>
                <a:lnTo>
                  <a:pt x="100" y="312"/>
                </a:lnTo>
                <a:lnTo>
                  <a:pt x="100" y="312"/>
                </a:lnTo>
                <a:lnTo>
                  <a:pt x="100" y="309"/>
                </a:lnTo>
                <a:lnTo>
                  <a:pt x="100" y="309"/>
                </a:lnTo>
                <a:close/>
                <a:moveTo>
                  <a:pt x="128" y="235"/>
                </a:moveTo>
                <a:lnTo>
                  <a:pt x="128" y="235"/>
                </a:lnTo>
                <a:lnTo>
                  <a:pt x="128" y="235"/>
                </a:lnTo>
                <a:lnTo>
                  <a:pt x="128" y="235"/>
                </a:lnTo>
                <a:lnTo>
                  <a:pt x="127" y="235"/>
                </a:lnTo>
                <a:lnTo>
                  <a:pt x="127" y="235"/>
                </a:lnTo>
                <a:lnTo>
                  <a:pt x="127" y="235"/>
                </a:lnTo>
                <a:lnTo>
                  <a:pt x="127" y="235"/>
                </a:lnTo>
                <a:lnTo>
                  <a:pt x="128" y="235"/>
                </a:lnTo>
                <a:lnTo>
                  <a:pt x="128" y="235"/>
                </a:lnTo>
                <a:close/>
                <a:moveTo>
                  <a:pt x="88" y="98"/>
                </a:moveTo>
                <a:lnTo>
                  <a:pt x="88" y="98"/>
                </a:lnTo>
                <a:lnTo>
                  <a:pt x="87" y="100"/>
                </a:lnTo>
                <a:lnTo>
                  <a:pt x="87" y="100"/>
                </a:lnTo>
                <a:lnTo>
                  <a:pt x="88" y="100"/>
                </a:lnTo>
                <a:lnTo>
                  <a:pt x="88" y="98"/>
                </a:lnTo>
                <a:lnTo>
                  <a:pt x="88" y="98"/>
                </a:lnTo>
                <a:close/>
                <a:moveTo>
                  <a:pt x="64" y="317"/>
                </a:moveTo>
                <a:lnTo>
                  <a:pt x="64" y="317"/>
                </a:lnTo>
                <a:lnTo>
                  <a:pt x="64" y="317"/>
                </a:lnTo>
                <a:lnTo>
                  <a:pt x="64" y="317"/>
                </a:lnTo>
                <a:lnTo>
                  <a:pt x="64" y="317"/>
                </a:lnTo>
                <a:lnTo>
                  <a:pt x="64" y="317"/>
                </a:lnTo>
                <a:lnTo>
                  <a:pt x="64" y="317"/>
                </a:lnTo>
                <a:lnTo>
                  <a:pt x="64" y="317"/>
                </a:lnTo>
                <a:lnTo>
                  <a:pt x="64" y="317"/>
                </a:lnTo>
                <a:close/>
                <a:moveTo>
                  <a:pt x="76" y="104"/>
                </a:moveTo>
                <a:lnTo>
                  <a:pt x="76" y="104"/>
                </a:lnTo>
                <a:lnTo>
                  <a:pt x="76" y="103"/>
                </a:lnTo>
                <a:lnTo>
                  <a:pt x="76" y="103"/>
                </a:lnTo>
                <a:lnTo>
                  <a:pt x="74" y="104"/>
                </a:lnTo>
                <a:lnTo>
                  <a:pt x="74" y="104"/>
                </a:lnTo>
                <a:lnTo>
                  <a:pt x="74" y="104"/>
                </a:lnTo>
                <a:lnTo>
                  <a:pt x="74" y="104"/>
                </a:lnTo>
                <a:lnTo>
                  <a:pt x="76" y="104"/>
                </a:lnTo>
                <a:lnTo>
                  <a:pt x="76" y="104"/>
                </a:lnTo>
                <a:close/>
                <a:moveTo>
                  <a:pt x="61" y="154"/>
                </a:moveTo>
                <a:lnTo>
                  <a:pt x="61" y="154"/>
                </a:lnTo>
                <a:lnTo>
                  <a:pt x="61" y="154"/>
                </a:lnTo>
                <a:lnTo>
                  <a:pt x="61" y="154"/>
                </a:lnTo>
                <a:lnTo>
                  <a:pt x="61" y="154"/>
                </a:lnTo>
                <a:lnTo>
                  <a:pt x="61" y="154"/>
                </a:lnTo>
                <a:lnTo>
                  <a:pt x="61" y="154"/>
                </a:lnTo>
                <a:lnTo>
                  <a:pt x="61" y="154"/>
                </a:lnTo>
                <a:lnTo>
                  <a:pt x="61" y="154"/>
                </a:lnTo>
                <a:lnTo>
                  <a:pt x="61" y="154"/>
                </a:lnTo>
                <a:close/>
                <a:moveTo>
                  <a:pt x="68" y="357"/>
                </a:moveTo>
                <a:lnTo>
                  <a:pt x="68" y="357"/>
                </a:lnTo>
                <a:lnTo>
                  <a:pt x="68" y="357"/>
                </a:lnTo>
                <a:lnTo>
                  <a:pt x="68" y="357"/>
                </a:lnTo>
                <a:lnTo>
                  <a:pt x="68" y="358"/>
                </a:lnTo>
                <a:lnTo>
                  <a:pt x="68" y="358"/>
                </a:lnTo>
                <a:lnTo>
                  <a:pt x="68" y="358"/>
                </a:lnTo>
                <a:lnTo>
                  <a:pt x="68" y="358"/>
                </a:lnTo>
                <a:lnTo>
                  <a:pt x="68" y="357"/>
                </a:lnTo>
                <a:lnTo>
                  <a:pt x="68" y="357"/>
                </a:lnTo>
                <a:close/>
                <a:moveTo>
                  <a:pt x="91" y="289"/>
                </a:moveTo>
                <a:lnTo>
                  <a:pt x="91" y="289"/>
                </a:lnTo>
                <a:lnTo>
                  <a:pt x="91" y="290"/>
                </a:lnTo>
                <a:lnTo>
                  <a:pt x="91" y="290"/>
                </a:lnTo>
                <a:lnTo>
                  <a:pt x="91" y="290"/>
                </a:lnTo>
                <a:lnTo>
                  <a:pt x="91" y="290"/>
                </a:lnTo>
                <a:lnTo>
                  <a:pt x="91" y="289"/>
                </a:lnTo>
                <a:lnTo>
                  <a:pt x="91" y="289"/>
                </a:lnTo>
                <a:lnTo>
                  <a:pt x="91" y="289"/>
                </a:lnTo>
                <a:lnTo>
                  <a:pt x="91" y="289"/>
                </a:lnTo>
                <a:close/>
                <a:moveTo>
                  <a:pt x="74" y="292"/>
                </a:moveTo>
                <a:lnTo>
                  <a:pt x="74" y="292"/>
                </a:lnTo>
                <a:lnTo>
                  <a:pt x="74" y="292"/>
                </a:lnTo>
                <a:lnTo>
                  <a:pt x="74" y="292"/>
                </a:lnTo>
                <a:lnTo>
                  <a:pt x="76" y="292"/>
                </a:lnTo>
                <a:lnTo>
                  <a:pt x="76" y="292"/>
                </a:lnTo>
                <a:lnTo>
                  <a:pt x="76" y="292"/>
                </a:lnTo>
                <a:lnTo>
                  <a:pt x="76" y="292"/>
                </a:lnTo>
                <a:lnTo>
                  <a:pt x="74" y="292"/>
                </a:lnTo>
                <a:lnTo>
                  <a:pt x="74" y="292"/>
                </a:lnTo>
                <a:close/>
                <a:moveTo>
                  <a:pt x="46" y="194"/>
                </a:moveTo>
                <a:lnTo>
                  <a:pt x="46" y="194"/>
                </a:lnTo>
                <a:lnTo>
                  <a:pt x="46" y="194"/>
                </a:lnTo>
                <a:lnTo>
                  <a:pt x="46" y="194"/>
                </a:lnTo>
                <a:lnTo>
                  <a:pt x="46" y="192"/>
                </a:lnTo>
                <a:lnTo>
                  <a:pt x="46" y="192"/>
                </a:lnTo>
                <a:lnTo>
                  <a:pt x="46" y="192"/>
                </a:lnTo>
                <a:lnTo>
                  <a:pt x="46" y="192"/>
                </a:lnTo>
                <a:lnTo>
                  <a:pt x="46" y="194"/>
                </a:lnTo>
                <a:lnTo>
                  <a:pt x="46" y="194"/>
                </a:lnTo>
                <a:close/>
                <a:moveTo>
                  <a:pt x="83" y="192"/>
                </a:moveTo>
                <a:lnTo>
                  <a:pt x="83" y="192"/>
                </a:lnTo>
                <a:lnTo>
                  <a:pt x="83" y="192"/>
                </a:lnTo>
                <a:lnTo>
                  <a:pt x="83" y="192"/>
                </a:lnTo>
                <a:lnTo>
                  <a:pt x="83" y="194"/>
                </a:lnTo>
                <a:lnTo>
                  <a:pt x="83" y="194"/>
                </a:lnTo>
                <a:lnTo>
                  <a:pt x="83" y="194"/>
                </a:lnTo>
                <a:lnTo>
                  <a:pt x="83" y="194"/>
                </a:lnTo>
                <a:lnTo>
                  <a:pt x="83" y="192"/>
                </a:lnTo>
                <a:lnTo>
                  <a:pt x="83" y="192"/>
                </a:lnTo>
                <a:close/>
                <a:moveTo>
                  <a:pt x="87" y="201"/>
                </a:moveTo>
                <a:lnTo>
                  <a:pt x="87" y="201"/>
                </a:lnTo>
                <a:lnTo>
                  <a:pt x="87" y="201"/>
                </a:lnTo>
                <a:lnTo>
                  <a:pt x="87" y="201"/>
                </a:lnTo>
                <a:lnTo>
                  <a:pt x="87" y="201"/>
                </a:lnTo>
                <a:lnTo>
                  <a:pt x="87" y="201"/>
                </a:lnTo>
                <a:lnTo>
                  <a:pt x="87" y="201"/>
                </a:lnTo>
                <a:lnTo>
                  <a:pt x="87" y="201"/>
                </a:lnTo>
                <a:lnTo>
                  <a:pt x="87" y="201"/>
                </a:lnTo>
                <a:lnTo>
                  <a:pt x="87" y="201"/>
                </a:lnTo>
                <a:close/>
                <a:moveTo>
                  <a:pt x="78" y="385"/>
                </a:moveTo>
                <a:lnTo>
                  <a:pt x="78" y="385"/>
                </a:lnTo>
                <a:lnTo>
                  <a:pt x="77" y="385"/>
                </a:lnTo>
                <a:lnTo>
                  <a:pt x="77" y="385"/>
                </a:lnTo>
                <a:lnTo>
                  <a:pt x="78" y="387"/>
                </a:lnTo>
                <a:lnTo>
                  <a:pt x="78" y="387"/>
                </a:lnTo>
                <a:lnTo>
                  <a:pt x="78" y="387"/>
                </a:lnTo>
                <a:lnTo>
                  <a:pt x="78" y="387"/>
                </a:lnTo>
                <a:lnTo>
                  <a:pt x="78" y="385"/>
                </a:lnTo>
                <a:lnTo>
                  <a:pt x="78" y="385"/>
                </a:lnTo>
                <a:close/>
                <a:moveTo>
                  <a:pt x="74" y="363"/>
                </a:moveTo>
                <a:lnTo>
                  <a:pt x="74" y="363"/>
                </a:lnTo>
                <a:lnTo>
                  <a:pt x="74" y="361"/>
                </a:lnTo>
                <a:lnTo>
                  <a:pt x="74" y="361"/>
                </a:lnTo>
                <a:lnTo>
                  <a:pt x="74" y="363"/>
                </a:lnTo>
                <a:lnTo>
                  <a:pt x="74" y="363"/>
                </a:lnTo>
                <a:lnTo>
                  <a:pt x="74" y="363"/>
                </a:lnTo>
                <a:lnTo>
                  <a:pt x="74" y="363"/>
                </a:lnTo>
                <a:lnTo>
                  <a:pt x="74" y="363"/>
                </a:lnTo>
                <a:lnTo>
                  <a:pt x="74" y="363"/>
                </a:lnTo>
                <a:close/>
                <a:moveTo>
                  <a:pt x="78" y="223"/>
                </a:moveTo>
                <a:lnTo>
                  <a:pt x="78" y="223"/>
                </a:lnTo>
                <a:lnTo>
                  <a:pt x="78" y="223"/>
                </a:lnTo>
                <a:lnTo>
                  <a:pt x="78" y="223"/>
                </a:lnTo>
                <a:lnTo>
                  <a:pt x="80" y="223"/>
                </a:lnTo>
                <a:lnTo>
                  <a:pt x="80" y="223"/>
                </a:lnTo>
                <a:lnTo>
                  <a:pt x="80" y="223"/>
                </a:lnTo>
                <a:lnTo>
                  <a:pt x="80" y="223"/>
                </a:lnTo>
                <a:lnTo>
                  <a:pt x="78" y="223"/>
                </a:lnTo>
                <a:lnTo>
                  <a:pt x="78" y="223"/>
                </a:lnTo>
                <a:close/>
              </a:path>
            </a:pathLst>
          </a:custGeom>
          <a:solidFill>
            <a:srgbClr val="49702E"/>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pic>
        <p:nvPicPr>
          <p:cNvPr id="17" name="Picture 3" descr="C:\Users\Administrator\Desktop\a开学了03.png"/>
          <p:cNvPicPr>
            <a:picLocks noChangeAspect="1" noChangeArrowheads="1"/>
          </p:cNvPicPr>
          <p:nvPr/>
        </p:nvPicPr>
        <p:blipFill>
          <a:blip r:embed="rId3"/>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0">
        <p14:prism dir="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6655" y="1267825"/>
            <a:ext cx="3575772" cy="2668306"/>
            <a:chOff x="1096655" y="1267825"/>
            <a:chExt cx="3575772" cy="2668306"/>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641" y="1852465"/>
              <a:ext cx="2889130" cy="1861256"/>
            </a:xfrm>
            <a:custGeom>
              <a:avLst/>
              <a:gdLst>
                <a:gd name="connsiteX0" fmla="*/ 4447721 w 4447998"/>
                <a:gd name="connsiteY0" fmla="*/ 20246 h 2986908"/>
                <a:gd name="connsiteX1" fmla="*/ 4447998 w 4447998"/>
                <a:gd name="connsiteY1" fmla="*/ 20632 h 2986908"/>
                <a:gd name="connsiteX2" fmla="*/ 4447602 w 4447998"/>
                <a:gd name="connsiteY2" fmla="*/ 20635 h 2986908"/>
                <a:gd name="connsiteX3" fmla="*/ 11625 w 4447998"/>
                <a:gd name="connsiteY3" fmla="*/ 0 h 2986908"/>
                <a:gd name="connsiteX4" fmla="*/ 33812 w 4447998"/>
                <a:gd name="connsiteY4" fmla="*/ 5151 h 2986908"/>
                <a:gd name="connsiteX5" fmla="*/ 251868 w 4447998"/>
                <a:gd name="connsiteY5" fmla="*/ 21049 h 2986908"/>
                <a:gd name="connsiteX6" fmla="*/ 4382172 w 4447998"/>
                <a:gd name="connsiteY6" fmla="*/ 21049 h 2986908"/>
                <a:gd name="connsiteX7" fmla="*/ 4447602 w 4447998"/>
                <a:gd name="connsiteY7" fmla="*/ 20635 h 2986908"/>
                <a:gd name="connsiteX8" fmla="*/ 4443554 w 4447998"/>
                <a:gd name="connsiteY8" fmla="*/ 33909 h 2986908"/>
                <a:gd name="connsiteX9" fmla="*/ 4442146 w 4447998"/>
                <a:gd name="connsiteY9" fmla="*/ 33177 h 2986908"/>
                <a:gd name="connsiteX10" fmla="*/ 4443520 w 4447998"/>
                <a:gd name="connsiteY10" fmla="*/ 34020 h 2986908"/>
                <a:gd name="connsiteX11" fmla="*/ 4436363 w 4447998"/>
                <a:gd name="connsiteY11" fmla="*/ 57489 h 2986908"/>
                <a:gd name="connsiteX12" fmla="*/ 4430310 w 4447998"/>
                <a:gd name="connsiteY12" fmla="*/ 136583 h 2986908"/>
                <a:gd name="connsiteX13" fmla="*/ 4420682 w 4447998"/>
                <a:gd name="connsiteY13" fmla="*/ 2861235 h 2986908"/>
                <a:gd name="connsiteX14" fmla="*/ 4424749 w 4447998"/>
                <a:gd name="connsiteY14" fmla="*/ 2940702 h 2986908"/>
                <a:gd name="connsiteX15" fmla="*/ 4431216 w 4447998"/>
                <a:gd name="connsiteY15" fmla="*/ 2964363 h 2986908"/>
                <a:gd name="connsiteX16" fmla="*/ 4426660 w 4447998"/>
                <a:gd name="connsiteY16" fmla="*/ 2971743 h 2986908"/>
                <a:gd name="connsiteX17" fmla="*/ 4421605 w 4447998"/>
                <a:gd name="connsiteY17" fmla="*/ 2986908 h 2986908"/>
                <a:gd name="connsiteX18" fmla="*/ 4324406 w 4447998"/>
                <a:gd name="connsiteY18" fmla="*/ 2986397 h 2986908"/>
                <a:gd name="connsiteX19" fmla="*/ 46008 w 4447998"/>
                <a:gd name="connsiteY19" fmla="*/ 2976824 h 2986908"/>
                <a:gd name="connsiteX20" fmla="*/ 31800 w 4447998"/>
                <a:gd name="connsiteY20" fmla="*/ 2966989 h 2986908"/>
                <a:gd name="connsiteX21" fmla="*/ 22722 w 4447998"/>
                <a:gd name="connsiteY21" fmla="*/ 2960530 h 2986908"/>
                <a:gd name="connsiteX22" fmla="*/ 22865 w 4447998"/>
                <a:gd name="connsiteY22" fmla="*/ 2959445 h 2986908"/>
                <a:gd name="connsiteX23" fmla="*/ 42663 w 4447998"/>
                <a:gd name="connsiteY23" fmla="*/ 2872577 h 2986908"/>
                <a:gd name="connsiteX24" fmla="*/ 43332 w 4447998"/>
                <a:gd name="connsiteY24" fmla="*/ 2859995 h 2986908"/>
                <a:gd name="connsiteX25" fmla="*/ 43411 w 4447998"/>
                <a:gd name="connsiteY25" fmla="*/ 2892859 h 2986908"/>
                <a:gd name="connsiteX26" fmla="*/ 45513 w 4447998"/>
                <a:gd name="connsiteY26" fmla="*/ 2960829 h 2986908"/>
                <a:gd name="connsiteX27" fmla="*/ 45661 w 4447998"/>
                <a:gd name="connsiteY27" fmla="*/ 2809400 h 2986908"/>
                <a:gd name="connsiteX28" fmla="*/ 47144 w 4447998"/>
                <a:gd name="connsiteY28" fmla="*/ 2762693 h 2986908"/>
                <a:gd name="connsiteX29" fmla="*/ 46369 w 4447998"/>
                <a:gd name="connsiteY29" fmla="*/ 2084810 h 2986908"/>
                <a:gd name="connsiteX30" fmla="*/ 45661 w 4447998"/>
                <a:gd name="connsiteY30" fmla="*/ 2809400 h 2986908"/>
                <a:gd name="connsiteX31" fmla="*/ 45127 w 4447998"/>
                <a:gd name="connsiteY31" fmla="*/ 2826243 h 2986908"/>
                <a:gd name="connsiteX32" fmla="*/ 43332 w 4447998"/>
                <a:gd name="connsiteY32" fmla="*/ 2859995 h 2986908"/>
                <a:gd name="connsiteX33" fmla="*/ 43222 w 4447998"/>
                <a:gd name="connsiteY33" fmla="*/ 2814177 h 2986908"/>
                <a:gd name="connsiteX34" fmla="*/ 40485 w 4447998"/>
                <a:gd name="connsiteY34" fmla="*/ 2091015 h 2986908"/>
                <a:gd name="connsiteX35" fmla="*/ 11174 w 4447998"/>
                <a:gd name="connsiteY35" fmla="*/ 1794 h 2986908"/>
                <a:gd name="connsiteX36" fmla="*/ 11185 w 4447998"/>
                <a:gd name="connsiteY36" fmla="*/ 551 h 29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998" h="2986908">
                  <a:moveTo>
                    <a:pt x="4447721" y="20246"/>
                  </a:moveTo>
                  <a:lnTo>
                    <a:pt x="4447998" y="20632"/>
                  </a:lnTo>
                  <a:lnTo>
                    <a:pt x="4447602" y="20635"/>
                  </a:lnTo>
                  <a:close/>
                  <a:moveTo>
                    <a:pt x="11625" y="0"/>
                  </a:moveTo>
                  <a:lnTo>
                    <a:pt x="33812" y="5151"/>
                  </a:lnTo>
                  <a:cubicBezTo>
                    <a:pt x="89298" y="14656"/>
                    <a:pt x="160806" y="20649"/>
                    <a:pt x="251868" y="21049"/>
                  </a:cubicBezTo>
                  <a:cubicBezTo>
                    <a:pt x="980367" y="24258"/>
                    <a:pt x="3685765" y="1794"/>
                    <a:pt x="4382172" y="21049"/>
                  </a:cubicBezTo>
                  <a:lnTo>
                    <a:pt x="4447602" y="20635"/>
                  </a:lnTo>
                  <a:lnTo>
                    <a:pt x="4443554" y="33909"/>
                  </a:lnTo>
                  <a:lnTo>
                    <a:pt x="4442146" y="33177"/>
                  </a:lnTo>
                  <a:lnTo>
                    <a:pt x="4443520" y="34020"/>
                  </a:lnTo>
                  <a:lnTo>
                    <a:pt x="4436363" y="57489"/>
                  </a:lnTo>
                  <a:cubicBezTo>
                    <a:pt x="4432090" y="80734"/>
                    <a:pt x="4429909" y="106998"/>
                    <a:pt x="4430310" y="136583"/>
                  </a:cubicBezTo>
                  <a:cubicBezTo>
                    <a:pt x="4436728" y="609947"/>
                    <a:pt x="4438334" y="2386266"/>
                    <a:pt x="4420682" y="2861235"/>
                  </a:cubicBezTo>
                  <a:cubicBezTo>
                    <a:pt x="4419580" y="2890921"/>
                    <a:pt x="4421102" y="2917309"/>
                    <a:pt x="4424749" y="2940702"/>
                  </a:cubicBezTo>
                  <a:lnTo>
                    <a:pt x="4431216" y="2964363"/>
                  </a:lnTo>
                  <a:lnTo>
                    <a:pt x="4426660" y="2971743"/>
                  </a:lnTo>
                  <a:lnTo>
                    <a:pt x="4421605" y="2986908"/>
                  </a:lnTo>
                  <a:lnTo>
                    <a:pt x="4324406" y="2986397"/>
                  </a:lnTo>
                  <a:lnTo>
                    <a:pt x="46008" y="2976824"/>
                  </a:lnTo>
                  <a:lnTo>
                    <a:pt x="31800" y="2966989"/>
                  </a:lnTo>
                  <a:lnTo>
                    <a:pt x="22722" y="2960530"/>
                  </a:lnTo>
                  <a:lnTo>
                    <a:pt x="22865" y="2959445"/>
                  </a:lnTo>
                  <a:cubicBezTo>
                    <a:pt x="27625" y="2936347"/>
                    <a:pt x="36485" y="2962870"/>
                    <a:pt x="42663" y="2872577"/>
                  </a:cubicBezTo>
                  <a:lnTo>
                    <a:pt x="43332" y="2859995"/>
                  </a:lnTo>
                  <a:lnTo>
                    <a:pt x="43411" y="2892859"/>
                  </a:lnTo>
                  <a:cubicBezTo>
                    <a:pt x="43671" y="2936032"/>
                    <a:pt x="44257" y="2959992"/>
                    <a:pt x="45513" y="2960829"/>
                  </a:cubicBezTo>
                  <a:lnTo>
                    <a:pt x="45661" y="2809400"/>
                  </a:lnTo>
                  <a:lnTo>
                    <a:pt x="47144" y="2762693"/>
                  </a:lnTo>
                  <a:cubicBezTo>
                    <a:pt x="50066" y="2640813"/>
                    <a:pt x="50632" y="2435070"/>
                    <a:pt x="46369" y="2084810"/>
                  </a:cubicBezTo>
                  <a:lnTo>
                    <a:pt x="45661" y="2809400"/>
                  </a:lnTo>
                  <a:lnTo>
                    <a:pt x="45127" y="2826243"/>
                  </a:lnTo>
                  <a:lnTo>
                    <a:pt x="43332" y="2859995"/>
                  </a:lnTo>
                  <a:lnTo>
                    <a:pt x="43222" y="2814177"/>
                  </a:lnTo>
                  <a:cubicBezTo>
                    <a:pt x="43167" y="2660651"/>
                    <a:pt x="44061" y="2399249"/>
                    <a:pt x="40485" y="2091015"/>
                  </a:cubicBezTo>
                  <a:cubicBezTo>
                    <a:pt x="34763" y="1597844"/>
                    <a:pt x="-24055" y="346788"/>
                    <a:pt x="11174" y="1794"/>
                  </a:cubicBezTo>
                  <a:lnTo>
                    <a:pt x="11185" y="551"/>
                  </a:lnTo>
                  <a:close/>
                </a:path>
              </a:pathLst>
            </a:custGeom>
            <a:blipFill>
              <a:blip r:embed="rId2" cstate="print"/>
              <a:stretch>
                <a:fillRect/>
              </a:stretch>
            </a:blipFill>
            <a:ln>
              <a:noFill/>
            </a:ln>
          </p:spPr>
        </p:pic>
        <p:sp>
          <p:nvSpPr>
            <p:cNvPr id="5" name="任意多边形 4"/>
            <p:cNvSpPr/>
            <p:nvPr/>
          </p:nvSpPr>
          <p:spPr>
            <a:xfrm rot="21406984">
              <a:off x="2517327" y="1486778"/>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6" name="Freeform 5"/>
            <p:cNvSpPr>
              <a:spLocks noEditPoints="1"/>
            </p:cNvSpPr>
            <p:nvPr/>
          </p:nvSpPr>
          <p:spPr bwMode="auto">
            <a:xfrm>
              <a:off x="2884541" y="1267825"/>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7" name="任意多边形 6"/>
            <p:cNvSpPr/>
            <p:nvPr/>
          </p:nvSpPr>
          <p:spPr>
            <a:xfrm>
              <a:off x="1096655" y="1611003"/>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8" name="TextBox 19"/>
          <p:cNvSpPr txBox="1"/>
          <p:nvPr/>
        </p:nvSpPr>
        <p:spPr>
          <a:xfrm>
            <a:off x="5016161" y="1490762"/>
            <a:ext cx="2613554" cy="568564"/>
          </a:xfrm>
          <a:prstGeom prst="rect">
            <a:avLst/>
          </a:prstGeom>
          <a:noFill/>
        </p:spPr>
        <p:txBody>
          <a:bodyPr wrap="none" lIns="68589" tIns="34295" rIns="68589" bIns="34295" rtlCol="0">
            <a:spAutoFit/>
          </a:bodyPr>
          <a:lstStyle/>
          <a:p>
            <a:pPr>
              <a:lnSpc>
                <a:spcPct val="150000"/>
              </a:lnSpc>
            </a:pP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点击此处添加标题</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 name="TextBox 45"/>
          <p:cNvSpPr txBox="1"/>
          <p:nvPr/>
        </p:nvSpPr>
        <p:spPr>
          <a:xfrm>
            <a:off x="5016162" y="2101653"/>
            <a:ext cx="3556338" cy="1684020"/>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请添加你的文本请添加你的文本请添加你的文本请添加你的文本请添加你的文本请添加你的文本请添加你的文本请添加你的文本请添加你的文本请添加你的文本请添加你的文本请添加你的文本</a:t>
            </a:r>
            <a:endParaRPr sz="1400" dirty="0">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par>
                          <p:cTn id="21" fill="hold">
                            <p:stCondLst>
                              <p:cond delay="32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grpSp>
        <p:nvGrpSpPr>
          <p:cNvPr id="4" name="组合 3"/>
          <p:cNvGrpSpPr/>
          <p:nvPr/>
        </p:nvGrpSpPr>
        <p:grpSpPr>
          <a:xfrm>
            <a:off x="898055" y="1057230"/>
            <a:ext cx="2858084" cy="2132756"/>
            <a:chOff x="7640792" y="-868390"/>
            <a:chExt cx="3575772" cy="2668306"/>
          </a:xfrm>
        </p:grpSpPr>
        <p:sp>
          <p:nvSpPr>
            <p:cNvPr id="87" name="任意多边形 86"/>
            <p:cNvSpPr/>
            <p:nvPr/>
          </p:nvSpPr>
          <p:spPr>
            <a:xfrm rot="21406984">
              <a:off x="9061464" y="-649437"/>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88" name="Freeform 5"/>
            <p:cNvSpPr>
              <a:spLocks noEditPoints="1"/>
            </p:cNvSpPr>
            <p:nvPr/>
          </p:nvSpPr>
          <p:spPr bwMode="auto">
            <a:xfrm>
              <a:off x="9428678" y="-868390"/>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89" name="任意多边形 88"/>
            <p:cNvSpPr/>
            <p:nvPr/>
          </p:nvSpPr>
          <p:spPr>
            <a:xfrm>
              <a:off x="7640792" y="-525212"/>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3" name="矩形 2"/>
            <p:cNvSpPr/>
            <p:nvPr/>
          </p:nvSpPr>
          <p:spPr>
            <a:xfrm>
              <a:off x="8051363" y="-275346"/>
              <a:ext cx="2790490" cy="18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Rectangle 47"/>
          <p:cNvSpPr/>
          <p:nvPr/>
        </p:nvSpPr>
        <p:spPr>
          <a:xfrm>
            <a:off x="4793647" y="1044590"/>
            <a:ext cx="2837315" cy="338554"/>
          </a:xfrm>
          <a:prstGeom prst="rect">
            <a:avLst/>
          </a:prstGeom>
        </p:spPr>
        <p:txBody>
          <a:bodyPr wrap="none" lIns="0" tIns="0" rIns="0" bIns="0">
            <a:spAutoFit/>
          </a:bodyPr>
          <a:lstStyle/>
          <a:p>
            <a:r>
              <a:rPr lang="zh-CN" altLang="en-US" sz="22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添加相关文字目录内容</a:t>
            </a:r>
            <a:endParaRPr lang="en-US" sz="22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68" name="文本框 95"/>
          <p:cNvSpPr txBox="1"/>
          <p:nvPr/>
        </p:nvSpPr>
        <p:spPr>
          <a:xfrm>
            <a:off x="1228506" y="2333928"/>
            <a:ext cx="2325883" cy="530925"/>
          </a:xfrm>
          <a:prstGeom prst="rect">
            <a:avLst/>
          </a:prstGeom>
          <a:noFill/>
          <a:ln>
            <a:noFill/>
          </a:ln>
        </p:spPr>
        <p:txBody>
          <a:bodyPr wrap="squar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srgbClr val="49702E"/>
                </a:solidFill>
                <a:effectLst/>
                <a:uLnTx/>
                <a:uFillTx/>
                <a:latin typeface="方正准圆简体" panose="02010601030101010101" charset="-122"/>
                <a:ea typeface="方正稚艺简体" panose="03000509000000000000" charset="-122"/>
                <a:cs typeface="+mn-ea"/>
                <a:sym typeface="方正准圆简体" panose="02010601030101010101" charset="-122"/>
              </a:rPr>
              <a:t>CONTENTS</a:t>
            </a:r>
            <a:endParaRPr kumimoji="0" lang="zh-CN" altLang="en-US" sz="3000" b="1" i="0" u="none" strike="noStrike" kern="0" cap="none" spc="0" normalizeH="0" baseline="0" noProof="0" dirty="0">
              <a:ln>
                <a:noFill/>
              </a:ln>
              <a:solidFill>
                <a:srgbClr val="49702E"/>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277" name="文本框 17"/>
          <p:cNvSpPr txBox="1"/>
          <p:nvPr/>
        </p:nvSpPr>
        <p:spPr>
          <a:xfrm>
            <a:off x="1845269" y="1693547"/>
            <a:ext cx="1433027" cy="761757"/>
          </a:xfrm>
          <a:prstGeom prst="rect">
            <a:avLst/>
          </a:prstGeom>
          <a:noFill/>
          <a:ln>
            <a:noFill/>
          </a:ln>
        </p:spPr>
        <p:txBody>
          <a:bodyPr wrap="square" lIns="68589" tIns="34295" rIns="68589" bIns="34295" rtlCol="0">
            <a:spAutoFit/>
          </a:bodyPr>
          <a:lstStyle/>
          <a:p>
            <a:pPr algn="r"/>
            <a:r>
              <a:rPr lang="zh-CN" altLang="en-US" sz="45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rPr>
              <a:t>目录</a:t>
            </a:r>
            <a:endParaRPr lang="zh-CN" altLang="en-US" sz="45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84" name="Rectangle 47"/>
          <p:cNvSpPr/>
          <p:nvPr/>
        </p:nvSpPr>
        <p:spPr>
          <a:xfrm>
            <a:off x="4793647" y="1792020"/>
            <a:ext cx="2837315" cy="338554"/>
          </a:xfrm>
          <a:prstGeom prst="rect">
            <a:avLst/>
          </a:prstGeom>
        </p:spPr>
        <p:txBody>
          <a:bodyPr wrap="none" lIns="0" tIns="0" rIns="0" bIns="0">
            <a:spAutoFit/>
          </a:bodyPr>
          <a:lstStyle/>
          <a:p>
            <a:r>
              <a:rPr lang="zh-CN" altLang="en-US" sz="22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添加相关文字目录内容</a:t>
            </a:r>
            <a:endParaRPr lang="en-US" sz="22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85" name="Rectangle 47"/>
          <p:cNvSpPr/>
          <p:nvPr/>
        </p:nvSpPr>
        <p:spPr>
          <a:xfrm>
            <a:off x="4793647" y="2512100"/>
            <a:ext cx="2837315" cy="338554"/>
          </a:xfrm>
          <a:prstGeom prst="rect">
            <a:avLst/>
          </a:prstGeom>
        </p:spPr>
        <p:txBody>
          <a:bodyPr wrap="none" lIns="0" tIns="0" rIns="0" bIns="0">
            <a:spAutoFit/>
          </a:bodyPr>
          <a:lstStyle/>
          <a:p>
            <a:r>
              <a:rPr lang="zh-CN" altLang="en-US" sz="22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添加相关文字目录内容</a:t>
            </a:r>
            <a:endParaRPr lang="en-US" sz="22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86" name="Rectangle 47"/>
          <p:cNvSpPr/>
          <p:nvPr/>
        </p:nvSpPr>
        <p:spPr>
          <a:xfrm>
            <a:off x="4793647" y="3304188"/>
            <a:ext cx="2837315" cy="338554"/>
          </a:xfrm>
          <a:prstGeom prst="rect">
            <a:avLst/>
          </a:prstGeom>
        </p:spPr>
        <p:txBody>
          <a:bodyPr wrap="none" lIns="0" tIns="0" rIns="0" bIns="0">
            <a:spAutoFit/>
          </a:bodyPr>
          <a:lstStyle/>
          <a:p>
            <a:r>
              <a:rPr lang="zh-CN" altLang="en-US" sz="22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添加相关文字目录内容</a:t>
            </a:r>
            <a:endParaRPr lang="en-US" sz="22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 name="组合 1"/>
          <p:cNvGrpSpPr/>
          <p:nvPr/>
        </p:nvGrpSpPr>
        <p:grpSpPr>
          <a:xfrm>
            <a:off x="4336954" y="1060521"/>
            <a:ext cx="337474" cy="306692"/>
            <a:chOff x="9555051" y="1982033"/>
            <a:chExt cx="477774" cy="434195"/>
          </a:xfrm>
        </p:grpSpPr>
        <p:sp>
          <p:nvSpPr>
            <p:cNvPr id="59" name="Freeform 97"/>
            <p:cNvSpPr>
              <a:spLocks noEditPoints="1"/>
            </p:cNvSpPr>
            <p:nvPr/>
          </p:nvSpPr>
          <p:spPr bwMode="auto">
            <a:xfrm>
              <a:off x="9555051" y="1982033"/>
              <a:ext cx="477774" cy="434195"/>
            </a:xfrm>
            <a:custGeom>
              <a:avLst/>
              <a:gdLst>
                <a:gd name="T0" fmla="*/ 339 w 362"/>
                <a:gd name="T1" fmla="*/ 89 h 342"/>
                <a:gd name="T2" fmla="*/ 42 w 362"/>
                <a:gd name="T3" fmla="*/ 285 h 342"/>
                <a:gd name="T4" fmla="*/ 105 w 362"/>
                <a:gd name="T5" fmla="*/ 299 h 342"/>
                <a:gd name="T6" fmla="*/ 300 w 362"/>
                <a:gd name="T7" fmla="*/ 264 h 342"/>
                <a:gd name="T8" fmla="*/ 287 w 362"/>
                <a:gd name="T9" fmla="*/ 272 h 342"/>
                <a:gd name="T10" fmla="*/ 300 w 362"/>
                <a:gd name="T11" fmla="*/ 250 h 342"/>
                <a:gd name="T12" fmla="*/ 142 w 362"/>
                <a:gd name="T13" fmla="*/ 27 h 342"/>
                <a:gd name="T14" fmla="*/ 49 w 362"/>
                <a:gd name="T15" fmla="*/ 288 h 342"/>
                <a:gd name="T16" fmla="*/ 4 w 362"/>
                <a:gd name="T17" fmla="*/ 157 h 342"/>
                <a:gd name="T18" fmla="*/ 263 w 362"/>
                <a:gd name="T19" fmla="*/ 311 h 342"/>
                <a:gd name="T20" fmla="*/ 246 w 362"/>
                <a:gd name="T21" fmla="*/ 302 h 342"/>
                <a:gd name="T22" fmla="*/ 287 w 362"/>
                <a:gd name="T23" fmla="*/ 59 h 342"/>
                <a:gd name="T24" fmla="*/ 291 w 362"/>
                <a:gd name="T25" fmla="*/ 63 h 342"/>
                <a:gd name="T26" fmla="*/ 189 w 362"/>
                <a:gd name="T27" fmla="*/ 22 h 342"/>
                <a:gd name="T28" fmla="*/ 42 w 362"/>
                <a:gd name="T29" fmla="*/ 110 h 342"/>
                <a:gd name="T30" fmla="*/ 27 w 362"/>
                <a:gd name="T31" fmla="*/ 193 h 342"/>
                <a:gd name="T32" fmla="*/ 170 w 362"/>
                <a:gd name="T33" fmla="*/ 316 h 342"/>
                <a:gd name="T34" fmla="*/ 310 w 362"/>
                <a:gd name="T35" fmla="*/ 250 h 342"/>
                <a:gd name="T36" fmla="*/ 38 w 362"/>
                <a:gd name="T37" fmla="*/ 83 h 342"/>
                <a:gd name="T38" fmla="*/ 135 w 362"/>
                <a:gd name="T39" fmla="*/ 314 h 342"/>
                <a:gd name="T40" fmla="*/ 328 w 362"/>
                <a:gd name="T41" fmla="*/ 224 h 342"/>
                <a:gd name="T42" fmla="*/ 284 w 362"/>
                <a:gd name="T43" fmla="*/ 38 h 342"/>
                <a:gd name="T44" fmla="*/ 28 w 362"/>
                <a:gd name="T45" fmla="*/ 181 h 342"/>
                <a:gd name="T46" fmla="*/ 331 w 362"/>
                <a:gd name="T47" fmla="*/ 234 h 342"/>
                <a:gd name="T48" fmla="*/ 206 w 362"/>
                <a:gd name="T49" fmla="*/ 15 h 342"/>
                <a:gd name="T50" fmla="*/ 270 w 362"/>
                <a:gd name="T51" fmla="*/ 294 h 342"/>
                <a:gd name="T52" fmla="*/ 236 w 362"/>
                <a:gd name="T53" fmla="*/ 319 h 342"/>
                <a:gd name="T54" fmla="*/ 103 w 362"/>
                <a:gd name="T55" fmla="*/ 34 h 342"/>
                <a:gd name="T56" fmla="*/ 325 w 362"/>
                <a:gd name="T57" fmla="*/ 235 h 342"/>
                <a:gd name="T58" fmla="*/ 321 w 362"/>
                <a:gd name="T59" fmla="*/ 251 h 342"/>
                <a:gd name="T60" fmla="*/ 189 w 362"/>
                <a:gd name="T61" fmla="*/ 328 h 342"/>
                <a:gd name="T62" fmla="*/ 13 w 362"/>
                <a:gd name="T63" fmla="*/ 174 h 342"/>
                <a:gd name="T64" fmla="*/ 310 w 362"/>
                <a:gd name="T65" fmla="*/ 86 h 342"/>
                <a:gd name="T66" fmla="*/ 325 w 362"/>
                <a:gd name="T67" fmla="*/ 244 h 342"/>
                <a:gd name="T68" fmla="*/ 199 w 362"/>
                <a:gd name="T69" fmla="*/ 326 h 342"/>
                <a:gd name="T70" fmla="*/ 346 w 362"/>
                <a:gd name="T71" fmla="*/ 153 h 342"/>
                <a:gd name="T72" fmla="*/ 236 w 362"/>
                <a:gd name="T73" fmla="*/ 332 h 342"/>
                <a:gd name="T74" fmla="*/ 119 w 362"/>
                <a:gd name="T75" fmla="*/ 27 h 342"/>
                <a:gd name="T76" fmla="*/ 311 w 362"/>
                <a:gd name="T77" fmla="*/ 271 h 342"/>
                <a:gd name="T78" fmla="*/ 62 w 362"/>
                <a:gd name="T79" fmla="*/ 279 h 342"/>
                <a:gd name="T80" fmla="*/ 142 w 362"/>
                <a:gd name="T81" fmla="*/ 325 h 342"/>
                <a:gd name="T82" fmla="*/ 125 w 362"/>
                <a:gd name="T83" fmla="*/ 24 h 342"/>
                <a:gd name="T84" fmla="*/ 223 w 362"/>
                <a:gd name="T85" fmla="*/ 318 h 342"/>
                <a:gd name="T86" fmla="*/ 32 w 362"/>
                <a:gd name="T87" fmla="*/ 112 h 342"/>
                <a:gd name="T88" fmla="*/ 331 w 362"/>
                <a:gd name="T89" fmla="*/ 221 h 342"/>
                <a:gd name="T90" fmla="*/ 59 w 362"/>
                <a:gd name="T91" fmla="*/ 285 h 342"/>
                <a:gd name="T92" fmla="*/ 318 w 362"/>
                <a:gd name="T93" fmla="*/ 262 h 342"/>
                <a:gd name="T94" fmla="*/ 67 w 362"/>
                <a:gd name="T95" fmla="*/ 281 h 342"/>
                <a:gd name="T96" fmla="*/ 85 w 362"/>
                <a:gd name="T97" fmla="*/ 289 h 342"/>
                <a:gd name="T98" fmla="*/ 300 w 362"/>
                <a:gd name="T99" fmla="*/ 278 h 342"/>
                <a:gd name="T100" fmla="*/ 27 w 362"/>
                <a:gd name="T101" fmla="*/ 132 h 342"/>
                <a:gd name="T102" fmla="*/ 328 w 362"/>
                <a:gd name="T103" fmla="*/ 247 h 342"/>
                <a:gd name="T104" fmla="*/ 82 w 362"/>
                <a:gd name="T105" fmla="*/ 287 h 342"/>
                <a:gd name="T106" fmla="*/ 78 w 362"/>
                <a:gd name="T107" fmla="*/ 294 h 342"/>
                <a:gd name="T108" fmla="*/ 49 w 362"/>
                <a:gd name="T109" fmla="*/ 258 h 342"/>
                <a:gd name="T110" fmla="*/ 180 w 362"/>
                <a:gd name="T111" fmla="*/ 318 h 342"/>
                <a:gd name="T112" fmla="*/ 55 w 362"/>
                <a:gd name="T113" fmla="*/ 284 h 342"/>
                <a:gd name="T114" fmla="*/ 325 w 362"/>
                <a:gd name="T115" fmla="*/ 116 h 342"/>
                <a:gd name="T116" fmla="*/ 175 w 362"/>
                <a:gd name="T117" fmla="*/ 315 h 342"/>
                <a:gd name="T118" fmla="*/ 244 w 362"/>
                <a:gd name="T119" fmla="*/ 27 h 342"/>
                <a:gd name="T120" fmla="*/ 342 w 362"/>
                <a:gd name="T121" fmla="*/ 200 h 342"/>
                <a:gd name="T122" fmla="*/ 24 w 362"/>
                <a:gd name="T123" fmla="*/ 142 h 342"/>
                <a:gd name="T124" fmla="*/ 354 w 362"/>
                <a:gd name="T125" fmla="*/ 14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342">
                  <a:moveTo>
                    <a:pt x="0" y="180"/>
                  </a:moveTo>
                  <a:lnTo>
                    <a:pt x="0" y="180"/>
                  </a:lnTo>
                  <a:lnTo>
                    <a:pt x="1" y="157"/>
                  </a:lnTo>
                  <a:lnTo>
                    <a:pt x="1" y="157"/>
                  </a:lnTo>
                  <a:lnTo>
                    <a:pt x="3" y="140"/>
                  </a:lnTo>
                  <a:lnTo>
                    <a:pt x="3" y="140"/>
                  </a:lnTo>
                  <a:lnTo>
                    <a:pt x="5" y="126"/>
                  </a:lnTo>
                  <a:lnTo>
                    <a:pt x="10" y="112"/>
                  </a:lnTo>
                  <a:lnTo>
                    <a:pt x="10" y="112"/>
                  </a:lnTo>
                  <a:lnTo>
                    <a:pt x="15" y="99"/>
                  </a:lnTo>
                  <a:lnTo>
                    <a:pt x="21" y="86"/>
                  </a:lnTo>
                  <a:lnTo>
                    <a:pt x="21" y="86"/>
                  </a:lnTo>
                  <a:lnTo>
                    <a:pt x="30" y="69"/>
                  </a:lnTo>
                  <a:lnTo>
                    <a:pt x="30" y="69"/>
                  </a:lnTo>
                  <a:lnTo>
                    <a:pt x="37" y="59"/>
                  </a:lnTo>
                  <a:lnTo>
                    <a:pt x="45" y="49"/>
                  </a:lnTo>
                  <a:lnTo>
                    <a:pt x="55" y="41"/>
                  </a:lnTo>
                  <a:lnTo>
                    <a:pt x="65" y="34"/>
                  </a:lnTo>
                  <a:lnTo>
                    <a:pt x="65" y="34"/>
                  </a:lnTo>
                  <a:lnTo>
                    <a:pt x="79" y="25"/>
                  </a:lnTo>
                  <a:lnTo>
                    <a:pt x="94" y="18"/>
                  </a:lnTo>
                  <a:lnTo>
                    <a:pt x="94" y="18"/>
                  </a:lnTo>
                  <a:lnTo>
                    <a:pt x="95" y="18"/>
                  </a:lnTo>
                  <a:lnTo>
                    <a:pt x="95" y="18"/>
                  </a:lnTo>
                  <a:lnTo>
                    <a:pt x="96" y="17"/>
                  </a:lnTo>
                  <a:lnTo>
                    <a:pt x="96" y="17"/>
                  </a:lnTo>
                  <a:lnTo>
                    <a:pt x="99" y="15"/>
                  </a:lnTo>
                  <a:lnTo>
                    <a:pt x="99" y="15"/>
                  </a:lnTo>
                  <a:lnTo>
                    <a:pt x="121" y="9"/>
                  </a:lnTo>
                  <a:lnTo>
                    <a:pt x="121" y="9"/>
                  </a:lnTo>
                  <a:lnTo>
                    <a:pt x="142" y="5"/>
                  </a:lnTo>
                  <a:lnTo>
                    <a:pt x="142" y="5"/>
                  </a:lnTo>
                  <a:lnTo>
                    <a:pt x="148" y="4"/>
                  </a:lnTo>
                  <a:lnTo>
                    <a:pt x="148" y="4"/>
                  </a:lnTo>
                  <a:lnTo>
                    <a:pt x="165" y="1"/>
                  </a:lnTo>
                  <a:lnTo>
                    <a:pt x="182" y="0"/>
                  </a:lnTo>
                  <a:lnTo>
                    <a:pt x="182" y="0"/>
                  </a:lnTo>
                  <a:lnTo>
                    <a:pt x="196" y="1"/>
                  </a:lnTo>
                  <a:lnTo>
                    <a:pt x="196" y="1"/>
                  </a:lnTo>
                  <a:lnTo>
                    <a:pt x="217" y="4"/>
                  </a:lnTo>
                  <a:lnTo>
                    <a:pt x="237" y="9"/>
                  </a:lnTo>
                  <a:lnTo>
                    <a:pt x="237" y="9"/>
                  </a:lnTo>
                  <a:lnTo>
                    <a:pt x="258" y="18"/>
                  </a:lnTo>
                  <a:lnTo>
                    <a:pt x="278" y="29"/>
                  </a:lnTo>
                  <a:lnTo>
                    <a:pt x="278" y="29"/>
                  </a:lnTo>
                  <a:lnTo>
                    <a:pt x="290" y="35"/>
                  </a:lnTo>
                  <a:lnTo>
                    <a:pt x="290" y="35"/>
                  </a:lnTo>
                  <a:lnTo>
                    <a:pt x="308" y="51"/>
                  </a:lnTo>
                  <a:lnTo>
                    <a:pt x="317" y="59"/>
                  </a:lnTo>
                  <a:lnTo>
                    <a:pt x="325" y="68"/>
                  </a:lnTo>
                  <a:lnTo>
                    <a:pt x="325" y="68"/>
                  </a:lnTo>
                  <a:lnTo>
                    <a:pt x="332" y="78"/>
                  </a:lnTo>
                  <a:lnTo>
                    <a:pt x="339" y="89"/>
                  </a:lnTo>
                  <a:lnTo>
                    <a:pt x="339" y="89"/>
                  </a:lnTo>
                  <a:lnTo>
                    <a:pt x="345" y="99"/>
                  </a:lnTo>
                  <a:lnTo>
                    <a:pt x="345" y="99"/>
                  </a:lnTo>
                  <a:lnTo>
                    <a:pt x="351" y="115"/>
                  </a:lnTo>
                  <a:lnTo>
                    <a:pt x="356" y="130"/>
                  </a:lnTo>
                  <a:lnTo>
                    <a:pt x="356" y="130"/>
                  </a:lnTo>
                  <a:lnTo>
                    <a:pt x="359" y="143"/>
                  </a:lnTo>
                  <a:lnTo>
                    <a:pt x="361" y="156"/>
                  </a:lnTo>
                  <a:lnTo>
                    <a:pt x="361" y="156"/>
                  </a:lnTo>
                  <a:lnTo>
                    <a:pt x="362" y="171"/>
                  </a:lnTo>
                  <a:lnTo>
                    <a:pt x="362" y="171"/>
                  </a:lnTo>
                  <a:lnTo>
                    <a:pt x="359" y="194"/>
                  </a:lnTo>
                  <a:lnTo>
                    <a:pt x="359" y="194"/>
                  </a:lnTo>
                  <a:lnTo>
                    <a:pt x="356" y="208"/>
                  </a:lnTo>
                  <a:lnTo>
                    <a:pt x="351" y="224"/>
                  </a:lnTo>
                  <a:lnTo>
                    <a:pt x="351" y="224"/>
                  </a:lnTo>
                  <a:lnTo>
                    <a:pt x="345" y="237"/>
                  </a:lnTo>
                  <a:lnTo>
                    <a:pt x="337" y="250"/>
                  </a:lnTo>
                  <a:lnTo>
                    <a:pt x="337" y="250"/>
                  </a:lnTo>
                  <a:lnTo>
                    <a:pt x="335" y="254"/>
                  </a:lnTo>
                  <a:lnTo>
                    <a:pt x="335" y="254"/>
                  </a:lnTo>
                  <a:lnTo>
                    <a:pt x="328" y="265"/>
                  </a:lnTo>
                  <a:lnTo>
                    <a:pt x="321" y="275"/>
                  </a:lnTo>
                  <a:lnTo>
                    <a:pt x="321" y="275"/>
                  </a:lnTo>
                  <a:lnTo>
                    <a:pt x="311" y="287"/>
                  </a:lnTo>
                  <a:lnTo>
                    <a:pt x="301" y="298"/>
                  </a:lnTo>
                  <a:lnTo>
                    <a:pt x="288" y="306"/>
                  </a:lnTo>
                  <a:lnTo>
                    <a:pt x="275" y="315"/>
                  </a:lnTo>
                  <a:lnTo>
                    <a:pt x="275" y="315"/>
                  </a:lnTo>
                  <a:lnTo>
                    <a:pt x="260" y="325"/>
                  </a:lnTo>
                  <a:lnTo>
                    <a:pt x="243" y="332"/>
                  </a:lnTo>
                  <a:lnTo>
                    <a:pt x="243" y="332"/>
                  </a:lnTo>
                  <a:lnTo>
                    <a:pt x="231" y="336"/>
                  </a:lnTo>
                  <a:lnTo>
                    <a:pt x="220" y="339"/>
                  </a:lnTo>
                  <a:lnTo>
                    <a:pt x="220" y="339"/>
                  </a:lnTo>
                  <a:lnTo>
                    <a:pt x="203" y="342"/>
                  </a:lnTo>
                  <a:lnTo>
                    <a:pt x="203" y="342"/>
                  </a:lnTo>
                  <a:lnTo>
                    <a:pt x="186" y="342"/>
                  </a:lnTo>
                  <a:lnTo>
                    <a:pt x="169" y="342"/>
                  </a:lnTo>
                  <a:lnTo>
                    <a:pt x="169" y="342"/>
                  </a:lnTo>
                  <a:lnTo>
                    <a:pt x="149" y="341"/>
                  </a:lnTo>
                  <a:lnTo>
                    <a:pt x="149" y="341"/>
                  </a:lnTo>
                  <a:lnTo>
                    <a:pt x="136" y="338"/>
                  </a:lnTo>
                  <a:lnTo>
                    <a:pt x="125" y="335"/>
                  </a:lnTo>
                  <a:lnTo>
                    <a:pt x="112" y="332"/>
                  </a:lnTo>
                  <a:lnTo>
                    <a:pt x="101" y="326"/>
                  </a:lnTo>
                  <a:lnTo>
                    <a:pt x="101" y="326"/>
                  </a:lnTo>
                  <a:lnTo>
                    <a:pt x="84" y="316"/>
                  </a:lnTo>
                  <a:lnTo>
                    <a:pt x="84" y="316"/>
                  </a:lnTo>
                  <a:lnTo>
                    <a:pt x="71" y="309"/>
                  </a:lnTo>
                  <a:lnTo>
                    <a:pt x="58" y="299"/>
                  </a:lnTo>
                  <a:lnTo>
                    <a:pt x="58" y="299"/>
                  </a:lnTo>
                  <a:lnTo>
                    <a:pt x="49" y="292"/>
                  </a:lnTo>
                  <a:lnTo>
                    <a:pt x="42" y="285"/>
                  </a:lnTo>
                  <a:lnTo>
                    <a:pt x="42" y="285"/>
                  </a:lnTo>
                  <a:lnTo>
                    <a:pt x="28" y="268"/>
                  </a:lnTo>
                  <a:lnTo>
                    <a:pt x="21" y="260"/>
                  </a:lnTo>
                  <a:lnTo>
                    <a:pt x="17" y="250"/>
                  </a:lnTo>
                  <a:lnTo>
                    <a:pt x="17" y="250"/>
                  </a:lnTo>
                  <a:lnTo>
                    <a:pt x="10" y="235"/>
                  </a:lnTo>
                  <a:lnTo>
                    <a:pt x="4" y="221"/>
                  </a:lnTo>
                  <a:lnTo>
                    <a:pt x="4" y="221"/>
                  </a:lnTo>
                  <a:lnTo>
                    <a:pt x="1" y="210"/>
                  </a:lnTo>
                  <a:lnTo>
                    <a:pt x="1" y="198"/>
                  </a:lnTo>
                  <a:lnTo>
                    <a:pt x="1" y="198"/>
                  </a:lnTo>
                  <a:lnTo>
                    <a:pt x="0" y="180"/>
                  </a:lnTo>
                  <a:lnTo>
                    <a:pt x="0" y="180"/>
                  </a:lnTo>
                  <a:close/>
                  <a:moveTo>
                    <a:pt x="152" y="336"/>
                  </a:moveTo>
                  <a:lnTo>
                    <a:pt x="152" y="336"/>
                  </a:lnTo>
                  <a:lnTo>
                    <a:pt x="149" y="336"/>
                  </a:lnTo>
                  <a:lnTo>
                    <a:pt x="149" y="336"/>
                  </a:lnTo>
                  <a:lnTo>
                    <a:pt x="149" y="338"/>
                  </a:lnTo>
                  <a:lnTo>
                    <a:pt x="149" y="338"/>
                  </a:lnTo>
                  <a:lnTo>
                    <a:pt x="152" y="336"/>
                  </a:lnTo>
                  <a:lnTo>
                    <a:pt x="152" y="336"/>
                  </a:lnTo>
                  <a:lnTo>
                    <a:pt x="155" y="338"/>
                  </a:lnTo>
                  <a:lnTo>
                    <a:pt x="155" y="338"/>
                  </a:lnTo>
                  <a:lnTo>
                    <a:pt x="152" y="336"/>
                  </a:lnTo>
                  <a:lnTo>
                    <a:pt x="152" y="336"/>
                  </a:lnTo>
                  <a:close/>
                  <a:moveTo>
                    <a:pt x="319" y="78"/>
                  </a:moveTo>
                  <a:lnTo>
                    <a:pt x="319" y="78"/>
                  </a:lnTo>
                  <a:lnTo>
                    <a:pt x="321" y="79"/>
                  </a:lnTo>
                  <a:lnTo>
                    <a:pt x="321" y="79"/>
                  </a:lnTo>
                  <a:lnTo>
                    <a:pt x="321" y="79"/>
                  </a:lnTo>
                  <a:lnTo>
                    <a:pt x="321" y="79"/>
                  </a:lnTo>
                  <a:lnTo>
                    <a:pt x="319" y="78"/>
                  </a:lnTo>
                  <a:lnTo>
                    <a:pt x="319" y="78"/>
                  </a:lnTo>
                  <a:lnTo>
                    <a:pt x="317" y="73"/>
                  </a:lnTo>
                  <a:lnTo>
                    <a:pt x="317" y="73"/>
                  </a:lnTo>
                  <a:lnTo>
                    <a:pt x="318" y="76"/>
                  </a:lnTo>
                  <a:lnTo>
                    <a:pt x="319" y="78"/>
                  </a:lnTo>
                  <a:lnTo>
                    <a:pt x="319" y="78"/>
                  </a:lnTo>
                  <a:close/>
                  <a:moveTo>
                    <a:pt x="108" y="301"/>
                  </a:moveTo>
                  <a:lnTo>
                    <a:pt x="108" y="301"/>
                  </a:lnTo>
                  <a:lnTo>
                    <a:pt x="109" y="301"/>
                  </a:lnTo>
                  <a:lnTo>
                    <a:pt x="109" y="301"/>
                  </a:lnTo>
                  <a:lnTo>
                    <a:pt x="109" y="301"/>
                  </a:lnTo>
                  <a:lnTo>
                    <a:pt x="109" y="301"/>
                  </a:lnTo>
                  <a:lnTo>
                    <a:pt x="108" y="301"/>
                  </a:lnTo>
                  <a:lnTo>
                    <a:pt x="108" y="301"/>
                  </a:lnTo>
                  <a:lnTo>
                    <a:pt x="108" y="301"/>
                  </a:lnTo>
                  <a:lnTo>
                    <a:pt x="108" y="301"/>
                  </a:lnTo>
                  <a:lnTo>
                    <a:pt x="101" y="298"/>
                  </a:lnTo>
                  <a:lnTo>
                    <a:pt x="101" y="298"/>
                  </a:lnTo>
                  <a:lnTo>
                    <a:pt x="101" y="298"/>
                  </a:lnTo>
                  <a:lnTo>
                    <a:pt x="101" y="298"/>
                  </a:lnTo>
                  <a:lnTo>
                    <a:pt x="102" y="298"/>
                  </a:lnTo>
                  <a:lnTo>
                    <a:pt x="102" y="298"/>
                  </a:lnTo>
                  <a:lnTo>
                    <a:pt x="105" y="299"/>
                  </a:lnTo>
                  <a:lnTo>
                    <a:pt x="105" y="299"/>
                  </a:lnTo>
                  <a:lnTo>
                    <a:pt x="108" y="301"/>
                  </a:lnTo>
                  <a:lnTo>
                    <a:pt x="108" y="301"/>
                  </a:lnTo>
                  <a:close/>
                  <a:moveTo>
                    <a:pt x="332" y="238"/>
                  </a:moveTo>
                  <a:lnTo>
                    <a:pt x="332" y="238"/>
                  </a:lnTo>
                  <a:lnTo>
                    <a:pt x="334" y="238"/>
                  </a:lnTo>
                  <a:lnTo>
                    <a:pt x="334" y="238"/>
                  </a:lnTo>
                  <a:lnTo>
                    <a:pt x="337" y="231"/>
                  </a:lnTo>
                  <a:lnTo>
                    <a:pt x="337" y="231"/>
                  </a:lnTo>
                  <a:lnTo>
                    <a:pt x="337" y="231"/>
                  </a:lnTo>
                  <a:lnTo>
                    <a:pt x="337" y="231"/>
                  </a:lnTo>
                  <a:lnTo>
                    <a:pt x="335" y="230"/>
                  </a:lnTo>
                  <a:lnTo>
                    <a:pt x="335" y="230"/>
                  </a:lnTo>
                  <a:lnTo>
                    <a:pt x="334" y="234"/>
                  </a:lnTo>
                  <a:lnTo>
                    <a:pt x="334" y="234"/>
                  </a:lnTo>
                  <a:lnTo>
                    <a:pt x="332" y="235"/>
                  </a:lnTo>
                  <a:lnTo>
                    <a:pt x="332" y="238"/>
                  </a:lnTo>
                  <a:lnTo>
                    <a:pt x="332" y="238"/>
                  </a:lnTo>
                  <a:lnTo>
                    <a:pt x="332" y="238"/>
                  </a:lnTo>
                  <a:lnTo>
                    <a:pt x="332" y="238"/>
                  </a:lnTo>
                  <a:lnTo>
                    <a:pt x="331" y="241"/>
                  </a:lnTo>
                  <a:lnTo>
                    <a:pt x="329" y="244"/>
                  </a:lnTo>
                  <a:lnTo>
                    <a:pt x="329" y="244"/>
                  </a:lnTo>
                  <a:lnTo>
                    <a:pt x="329" y="244"/>
                  </a:lnTo>
                  <a:lnTo>
                    <a:pt x="329" y="244"/>
                  </a:lnTo>
                  <a:lnTo>
                    <a:pt x="332" y="240"/>
                  </a:lnTo>
                  <a:lnTo>
                    <a:pt x="332" y="240"/>
                  </a:lnTo>
                  <a:lnTo>
                    <a:pt x="332" y="238"/>
                  </a:lnTo>
                  <a:lnTo>
                    <a:pt x="332" y="238"/>
                  </a:lnTo>
                  <a:close/>
                  <a:moveTo>
                    <a:pt x="287" y="272"/>
                  </a:moveTo>
                  <a:lnTo>
                    <a:pt x="287" y="272"/>
                  </a:lnTo>
                  <a:lnTo>
                    <a:pt x="288" y="272"/>
                  </a:lnTo>
                  <a:lnTo>
                    <a:pt x="290" y="272"/>
                  </a:lnTo>
                  <a:lnTo>
                    <a:pt x="290" y="272"/>
                  </a:lnTo>
                  <a:lnTo>
                    <a:pt x="290" y="274"/>
                  </a:lnTo>
                  <a:lnTo>
                    <a:pt x="290" y="274"/>
                  </a:lnTo>
                  <a:lnTo>
                    <a:pt x="291" y="278"/>
                  </a:lnTo>
                  <a:lnTo>
                    <a:pt x="291" y="278"/>
                  </a:lnTo>
                  <a:lnTo>
                    <a:pt x="292" y="275"/>
                  </a:lnTo>
                  <a:lnTo>
                    <a:pt x="292" y="275"/>
                  </a:lnTo>
                  <a:lnTo>
                    <a:pt x="292" y="270"/>
                  </a:lnTo>
                  <a:lnTo>
                    <a:pt x="292" y="270"/>
                  </a:lnTo>
                  <a:lnTo>
                    <a:pt x="292" y="268"/>
                  </a:lnTo>
                  <a:lnTo>
                    <a:pt x="292" y="268"/>
                  </a:lnTo>
                  <a:lnTo>
                    <a:pt x="294" y="267"/>
                  </a:lnTo>
                  <a:lnTo>
                    <a:pt x="295" y="267"/>
                  </a:lnTo>
                  <a:lnTo>
                    <a:pt x="295" y="267"/>
                  </a:lnTo>
                  <a:lnTo>
                    <a:pt x="297" y="270"/>
                  </a:lnTo>
                  <a:lnTo>
                    <a:pt x="297" y="270"/>
                  </a:lnTo>
                  <a:lnTo>
                    <a:pt x="300" y="271"/>
                  </a:lnTo>
                  <a:lnTo>
                    <a:pt x="300" y="271"/>
                  </a:lnTo>
                  <a:lnTo>
                    <a:pt x="300" y="267"/>
                  </a:lnTo>
                  <a:lnTo>
                    <a:pt x="300" y="267"/>
                  </a:lnTo>
                  <a:lnTo>
                    <a:pt x="300" y="264"/>
                  </a:lnTo>
                  <a:lnTo>
                    <a:pt x="300" y="264"/>
                  </a:lnTo>
                  <a:lnTo>
                    <a:pt x="301" y="262"/>
                  </a:lnTo>
                  <a:lnTo>
                    <a:pt x="301" y="262"/>
                  </a:lnTo>
                  <a:lnTo>
                    <a:pt x="302" y="262"/>
                  </a:lnTo>
                  <a:lnTo>
                    <a:pt x="302" y="262"/>
                  </a:lnTo>
                  <a:lnTo>
                    <a:pt x="304" y="264"/>
                  </a:lnTo>
                  <a:lnTo>
                    <a:pt x="304" y="264"/>
                  </a:lnTo>
                  <a:lnTo>
                    <a:pt x="305" y="261"/>
                  </a:lnTo>
                  <a:lnTo>
                    <a:pt x="305" y="261"/>
                  </a:lnTo>
                  <a:lnTo>
                    <a:pt x="304" y="258"/>
                  </a:lnTo>
                  <a:lnTo>
                    <a:pt x="301" y="257"/>
                  </a:lnTo>
                  <a:lnTo>
                    <a:pt x="301" y="257"/>
                  </a:lnTo>
                  <a:lnTo>
                    <a:pt x="301" y="258"/>
                  </a:lnTo>
                  <a:lnTo>
                    <a:pt x="301" y="258"/>
                  </a:lnTo>
                  <a:lnTo>
                    <a:pt x="292" y="267"/>
                  </a:lnTo>
                  <a:lnTo>
                    <a:pt x="292" y="267"/>
                  </a:lnTo>
                  <a:lnTo>
                    <a:pt x="288" y="271"/>
                  </a:lnTo>
                  <a:lnTo>
                    <a:pt x="288" y="271"/>
                  </a:lnTo>
                  <a:lnTo>
                    <a:pt x="287" y="271"/>
                  </a:lnTo>
                  <a:lnTo>
                    <a:pt x="287" y="272"/>
                  </a:lnTo>
                  <a:lnTo>
                    <a:pt x="287" y="272"/>
                  </a:lnTo>
                  <a:lnTo>
                    <a:pt x="285" y="272"/>
                  </a:lnTo>
                  <a:lnTo>
                    <a:pt x="285" y="274"/>
                  </a:lnTo>
                  <a:lnTo>
                    <a:pt x="285" y="274"/>
                  </a:lnTo>
                  <a:lnTo>
                    <a:pt x="273" y="284"/>
                  </a:lnTo>
                  <a:lnTo>
                    <a:pt x="273" y="284"/>
                  </a:lnTo>
                  <a:lnTo>
                    <a:pt x="273" y="284"/>
                  </a:lnTo>
                  <a:lnTo>
                    <a:pt x="273" y="284"/>
                  </a:lnTo>
                  <a:lnTo>
                    <a:pt x="275" y="287"/>
                  </a:lnTo>
                  <a:lnTo>
                    <a:pt x="275" y="287"/>
                  </a:lnTo>
                  <a:lnTo>
                    <a:pt x="277" y="289"/>
                  </a:lnTo>
                  <a:lnTo>
                    <a:pt x="277" y="289"/>
                  </a:lnTo>
                  <a:lnTo>
                    <a:pt x="277" y="288"/>
                  </a:lnTo>
                  <a:lnTo>
                    <a:pt x="277" y="288"/>
                  </a:lnTo>
                  <a:lnTo>
                    <a:pt x="277" y="284"/>
                  </a:lnTo>
                  <a:lnTo>
                    <a:pt x="277" y="284"/>
                  </a:lnTo>
                  <a:lnTo>
                    <a:pt x="278" y="281"/>
                  </a:lnTo>
                  <a:lnTo>
                    <a:pt x="278" y="281"/>
                  </a:lnTo>
                  <a:lnTo>
                    <a:pt x="280" y="279"/>
                  </a:lnTo>
                  <a:lnTo>
                    <a:pt x="281" y="279"/>
                  </a:lnTo>
                  <a:lnTo>
                    <a:pt x="281" y="279"/>
                  </a:lnTo>
                  <a:lnTo>
                    <a:pt x="284" y="282"/>
                  </a:lnTo>
                  <a:lnTo>
                    <a:pt x="284" y="282"/>
                  </a:lnTo>
                  <a:lnTo>
                    <a:pt x="285" y="284"/>
                  </a:lnTo>
                  <a:lnTo>
                    <a:pt x="285" y="284"/>
                  </a:lnTo>
                  <a:lnTo>
                    <a:pt x="287" y="279"/>
                  </a:lnTo>
                  <a:lnTo>
                    <a:pt x="287" y="279"/>
                  </a:lnTo>
                  <a:lnTo>
                    <a:pt x="287" y="279"/>
                  </a:lnTo>
                  <a:lnTo>
                    <a:pt x="287" y="279"/>
                  </a:lnTo>
                  <a:lnTo>
                    <a:pt x="287" y="274"/>
                  </a:lnTo>
                  <a:lnTo>
                    <a:pt x="287" y="274"/>
                  </a:lnTo>
                  <a:lnTo>
                    <a:pt x="287" y="272"/>
                  </a:lnTo>
                  <a:lnTo>
                    <a:pt x="287" y="272"/>
                  </a:lnTo>
                  <a:lnTo>
                    <a:pt x="287" y="272"/>
                  </a:lnTo>
                  <a:close/>
                  <a:moveTo>
                    <a:pt x="55" y="255"/>
                  </a:moveTo>
                  <a:lnTo>
                    <a:pt x="55" y="255"/>
                  </a:lnTo>
                  <a:lnTo>
                    <a:pt x="55" y="257"/>
                  </a:lnTo>
                  <a:lnTo>
                    <a:pt x="55" y="257"/>
                  </a:lnTo>
                  <a:lnTo>
                    <a:pt x="62" y="265"/>
                  </a:lnTo>
                  <a:lnTo>
                    <a:pt x="62" y="265"/>
                  </a:lnTo>
                  <a:lnTo>
                    <a:pt x="68" y="271"/>
                  </a:lnTo>
                  <a:lnTo>
                    <a:pt x="75" y="277"/>
                  </a:lnTo>
                  <a:lnTo>
                    <a:pt x="75" y="277"/>
                  </a:lnTo>
                  <a:lnTo>
                    <a:pt x="81" y="281"/>
                  </a:lnTo>
                  <a:lnTo>
                    <a:pt x="81" y="281"/>
                  </a:lnTo>
                  <a:lnTo>
                    <a:pt x="85" y="285"/>
                  </a:lnTo>
                  <a:lnTo>
                    <a:pt x="91" y="288"/>
                  </a:lnTo>
                  <a:lnTo>
                    <a:pt x="91" y="288"/>
                  </a:lnTo>
                  <a:lnTo>
                    <a:pt x="101" y="294"/>
                  </a:lnTo>
                  <a:lnTo>
                    <a:pt x="101" y="294"/>
                  </a:lnTo>
                  <a:lnTo>
                    <a:pt x="115" y="299"/>
                  </a:lnTo>
                  <a:lnTo>
                    <a:pt x="130" y="304"/>
                  </a:lnTo>
                  <a:lnTo>
                    <a:pt x="130" y="304"/>
                  </a:lnTo>
                  <a:lnTo>
                    <a:pt x="149" y="306"/>
                  </a:lnTo>
                  <a:lnTo>
                    <a:pt x="149" y="306"/>
                  </a:lnTo>
                  <a:lnTo>
                    <a:pt x="163" y="308"/>
                  </a:lnTo>
                  <a:lnTo>
                    <a:pt x="163" y="308"/>
                  </a:lnTo>
                  <a:lnTo>
                    <a:pt x="180" y="309"/>
                  </a:lnTo>
                  <a:lnTo>
                    <a:pt x="180" y="309"/>
                  </a:lnTo>
                  <a:lnTo>
                    <a:pt x="194" y="308"/>
                  </a:lnTo>
                  <a:lnTo>
                    <a:pt x="207" y="306"/>
                  </a:lnTo>
                  <a:lnTo>
                    <a:pt x="207" y="306"/>
                  </a:lnTo>
                  <a:lnTo>
                    <a:pt x="220" y="304"/>
                  </a:lnTo>
                  <a:lnTo>
                    <a:pt x="233" y="298"/>
                  </a:lnTo>
                  <a:lnTo>
                    <a:pt x="233" y="298"/>
                  </a:lnTo>
                  <a:lnTo>
                    <a:pt x="244" y="294"/>
                  </a:lnTo>
                  <a:lnTo>
                    <a:pt x="256" y="288"/>
                  </a:lnTo>
                  <a:lnTo>
                    <a:pt x="256" y="288"/>
                  </a:lnTo>
                  <a:lnTo>
                    <a:pt x="278" y="272"/>
                  </a:lnTo>
                  <a:lnTo>
                    <a:pt x="278" y="272"/>
                  </a:lnTo>
                  <a:lnTo>
                    <a:pt x="287" y="264"/>
                  </a:lnTo>
                  <a:lnTo>
                    <a:pt x="295" y="255"/>
                  </a:lnTo>
                  <a:lnTo>
                    <a:pt x="295" y="255"/>
                  </a:lnTo>
                  <a:lnTo>
                    <a:pt x="297" y="254"/>
                  </a:lnTo>
                  <a:lnTo>
                    <a:pt x="297" y="254"/>
                  </a:lnTo>
                  <a:lnTo>
                    <a:pt x="297" y="254"/>
                  </a:lnTo>
                  <a:lnTo>
                    <a:pt x="297" y="254"/>
                  </a:lnTo>
                  <a:lnTo>
                    <a:pt x="294" y="254"/>
                  </a:lnTo>
                  <a:lnTo>
                    <a:pt x="294" y="252"/>
                  </a:lnTo>
                  <a:lnTo>
                    <a:pt x="294" y="252"/>
                  </a:lnTo>
                  <a:lnTo>
                    <a:pt x="294" y="250"/>
                  </a:lnTo>
                  <a:lnTo>
                    <a:pt x="294" y="248"/>
                  </a:lnTo>
                  <a:lnTo>
                    <a:pt x="294" y="248"/>
                  </a:lnTo>
                  <a:lnTo>
                    <a:pt x="295" y="248"/>
                  </a:lnTo>
                  <a:lnTo>
                    <a:pt x="298" y="248"/>
                  </a:lnTo>
                  <a:lnTo>
                    <a:pt x="298" y="248"/>
                  </a:lnTo>
                  <a:lnTo>
                    <a:pt x="300" y="250"/>
                  </a:lnTo>
                  <a:lnTo>
                    <a:pt x="300" y="250"/>
                  </a:lnTo>
                  <a:lnTo>
                    <a:pt x="304" y="244"/>
                  </a:lnTo>
                  <a:lnTo>
                    <a:pt x="308" y="237"/>
                  </a:lnTo>
                  <a:lnTo>
                    <a:pt x="308" y="237"/>
                  </a:lnTo>
                  <a:lnTo>
                    <a:pt x="311" y="230"/>
                  </a:lnTo>
                  <a:lnTo>
                    <a:pt x="311" y="230"/>
                  </a:lnTo>
                  <a:lnTo>
                    <a:pt x="318" y="214"/>
                  </a:lnTo>
                  <a:lnTo>
                    <a:pt x="318" y="214"/>
                  </a:lnTo>
                  <a:lnTo>
                    <a:pt x="322" y="201"/>
                  </a:lnTo>
                  <a:lnTo>
                    <a:pt x="325" y="189"/>
                  </a:lnTo>
                  <a:lnTo>
                    <a:pt x="325" y="189"/>
                  </a:lnTo>
                  <a:lnTo>
                    <a:pt x="328" y="174"/>
                  </a:lnTo>
                  <a:lnTo>
                    <a:pt x="328" y="174"/>
                  </a:lnTo>
                  <a:lnTo>
                    <a:pt x="329" y="162"/>
                  </a:lnTo>
                  <a:lnTo>
                    <a:pt x="328" y="149"/>
                  </a:lnTo>
                  <a:lnTo>
                    <a:pt x="328" y="149"/>
                  </a:lnTo>
                  <a:lnTo>
                    <a:pt x="328" y="142"/>
                  </a:lnTo>
                  <a:lnTo>
                    <a:pt x="327" y="133"/>
                  </a:lnTo>
                  <a:lnTo>
                    <a:pt x="327" y="133"/>
                  </a:lnTo>
                  <a:lnTo>
                    <a:pt x="322" y="125"/>
                  </a:lnTo>
                  <a:lnTo>
                    <a:pt x="322" y="125"/>
                  </a:lnTo>
                  <a:lnTo>
                    <a:pt x="319" y="117"/>
                  </a:lnTo>
                  <a:lnTo>
                    <a:pt x="315" y="112"/>
                  </a:lnTo>
                  <a:lnTo>
                    <a:pt x="315" y="112"/>
                  </a:lnTo>
                  <a:lnTo>
                    <a:pt x="312" y="108"/>
                  </a:lnTo>
                  <a:lnTo>
                    <a:pt x="311" y="103"/>
                  </a:lnTo>
                  <a:lnTo>
                    <a:pt x="311" y="103"/>
                  </a:lnTo>
                  <a:lnTo>
                    <a:pt x="311" y="103"/>
                  </a:lnTo>
                  <a:lnTo>
                    <a:pt x="311" y="103"/>
                  </a:lnTo>
                  <a:lnTo>
                    <a:pt x="308" y="98"/>
                  </a:lnTo>
                  <a:lnTo>
                    <a:pt x="308" y="98"/>
                  </a:lnTo>
                  <a:lnTo>
                    <a:pt x="302" y="89"/>
                  </a:lnTo>
                  <a:lnTo>
                    <a:pt x="297" y="81"/>
                  </a:lnTo>
                  <a:lnTo>
                    <a:pt x="297" y="81"/>
                  </a:lnTo>
                  <a:lnTo>
                    <a:pt x="288" y="71"/>
                  </a:lnTo>
                  <a:lnTo>
                    <a:pt x="288" y="71"/>
                  </a:lnTo>
                  <a:lnTo>
                    <a:pt x="283" y="65"/>
                  </a:lnTo>
                  <a:lnTo>
                    <a:pt x="283" y="65"/>
                  </a:lnTo>
                  <a:lnTo>
                    <a:pt x="268" y="55"/>
                  </a:lnTo>
                  <a:lnTo>
                    <a:pt x="268" y="55"/>
                  </a:lnTo>
                  <a:lnTo>
                    <a:pt x="260" y="51"/>
                  </a:lnTo>
                  <a:lnTo>
                    <a:pt x="260" y="51"/>
                  </a:lnTo>
                  <a:lnTo>
                    <a:pt x="247" y="44"/>
                  </a:lnTo>
                  <a:lnTo>
                    <a:pt x="247" y="44"/>
                  </a:lnTo>
                  <a:lnTo>
                    <a:pt x="227" y="36"/>
                  </a:lnTo>
                  <a:lnTo>
                    <a:pt x="207" y="31"/>
                  </a:lnTo>
                  <a:lnTo>
                    <a:pt x="207" y="31"/>
                  </a:lnTo>
                  <a:lnTo>
                    <a:pt x="186" y="27"/>
                  </a:lnTo>
                  <a:lnTo>
                    <a:pt x="186" y="27"/>
                  </a:lnTo>
                  <a:lnTo>
                    <a:pt x="165" y="25"/>
                  </a:lnTo>
                  <a:lnTo>
                    <a:pt x="165" y="25"/>
                  </a:lnTo>
                  <a:lnTo>
                    <a:pt x="149" y="27"/>
                  </a:lnTo>
                  <a:lnTo>
                    <a:pt x="149" y="27"/>
                  </a:lnTo>
                  <a:lnTo>
                    <a:pt x="142" y="27"/>
                  </a:lnTo>
                  <a:lnTo>
                    <a:pt x="142" y="27"/>
                  </a:lnTo>
                  <a:lnTo>
                    <a:pt x="123" y="32"/>
                  </a:lnTo>
                  <a:lnTo>
                    <a:pt x="123" y="32"/>
                  </a:lnTo>
                  <a:lnTo>
                    <a:pt x="122" y="34"/>
                  </a:lnTo>
                  <a:lnTo>
                    <a:pt x="122" y="34"/>
                  </a:lnTo>
                  <a:lnTo>
                    <a:pt x="122" y="35"/>
                  </a:lnTo>
                  <a:lnTo>
                    <a:pt x="121" y="35"/>
                  </a:lnTo>
                  <a:lnTo>
                    <a:pt x="121" y="35"/>
                  </a:lnTo>
                  <a:lnTo>
                    <a:pt x="119" y="35"/>
                  </a:lnTo>
                  <a:lnTo>
                    <a:pt x="118" y="35"/>
                  </a:lnTo>
                  <a:lnTo>
                    <a:pt x="118" y="35"/>
                  </a:lnTo>
                  <a:lnTo>
                    <a:pt x="108" y="39"/>
                  </a:lnTo>
                  <a:lnTo>
                    <a:pt x="98" y="46"/>
                  </a:lnTo>
                  <a:lnTo>
                    <a:pt x="98" y="46"/>
                  </a:lnTo>
                  <a:lnTo>
                    <a:pt x="88" y="54"/>
                  </a:lnTo>
                  <a:lnTo>
                    <a:pt x="79" y="62"/>
                  </a:lnTo>
                  <a:lnTo>
                    <a:pt x="79" y="62"/>
                  </a:lnTo>
                  <a:lnTo>
                    <a:pt x="71" y="71"/>
                  </a:lnTo>
                  <a:lnTo>
                    <a:pt x="62" y="82"/>
                  </a:lnTo>
                  <a:lnTo>
                    <a:pt x="55" y="92"/>
                  </a:lnTo>
                  <a:lnTo>
                    <a:pt x="49" y="103"/>
                  </a:lnTo>
                  <a:lnTo>
                    <a:pt x="49" y="103"/>
                  </a:lnTo>
                  <a:lnTo>
                    <a:pt x="44" y="117"/>
                  </a:lnTo>
                  <a:lnTo>
                    <a:pt x="44" y="117"/>
                  </a:lnTo>
                  <a:lnTo>
                    <a:pt x="40" y="126"/>
                  </a:lnTo>
                  <a:lnTo>
                    <a:pt x="40" y="126"/>
                  </a:lnTo>
                  <a:lnTo>
                    <a:pt x="37" y="142"/>
                  </a:lnTo>
                  <a:lnTo>
                    <a:pt x="37" y="142"/>
                  </a:lnTo>
                  <a:lnTo>
                    <a:pt x="34" y="153"/>
                  </a:lnTo>
                  <a:lnTo>
                    <a:pt x="34" y="164"/>
                  </a:lnTo>
                  <a:lnTo>
                    <a:pt x="34" y="164"/>
                  </a:lnTo>
                  <a:lnTo>
                    <a:pt x="34" y="193"/>
                  </a:lnTo>
                  <a:lnTo>
                    <a:pt x="34" y="193"/>
                  </a:lnTo>
                  <a:lnTo>
                    <a:pt x="35" y="203"/>
                  </a:lnTo>
                  <a:lnTo>
                    <a:pt x="35" y="203"/>
                  </a:lnTo>
                  <a:lnTo>
                    <a:pt x="38" y="216"/>
                  </a:lnTo>
                  <a:lnTo>
                    <a:pt x="38" y="216"/>
                  </a:lnTo>
                  <a:lnTo>
                    <a:pt x="41" y="224"/>
                  </a:lnTo>
                  <a:lnTo>
                    <a:pt x="41" y="224"/>
                  </a:lnTo>
                  <a:lnTo>
                    <a:pt x="45" y="237"/>
                  </a:lnTo>
                  <a:lnTo>
                    <a:pt x="45" y="237"/>
                  </a:lnTo>
                  <a:lnTo>
                    <a:pt x="47" y="238"/>
                  </a:lnTo>
                  <a:lnTo>
                    <a:pt x="47" y="238"/>
                  </a:lnTo>
                  <a:lnTo>
                    <a:pt x="47" y="240"/>
                  </a:lnTo>
                  <a:lnTo>
                    <a:pt x="47" y="240"/>
                  </a:lnTo>
                  <a:lnTo>
                    <a:pt x="48" y="241"/>
                  </a:lnTo>
                  <a:lnTo>
                    <a:pt x="48" y="241"/>
                  </a:lnTo>
                  <a:lnTo>
                    <a:pt x="51" y="248"/>
                  </a:lnTo>
                  <a:lnTo>
                    <a:pt x="51" y="248"/>
                  </a:lnTo>
                  <a:lnTo>
                    <a:pt x="52" y="252"/>
                  </a:lnTo>
                  <a:lnTo>
                    <a:pt x="52" y="252"/>
                  </a:lnTo>
                  <a:lnTo>
                    <a:pt x="55" y="252"/>
                  </a:lnTo>
                  <a:lnTo>
                    <a:pt x="55" y="255"/>
                  </a:lnTo>
                  <a:lnTo>
                    <a:pt x="55" y="255"/>
                  </a:lnTo>
                  <a:close/>
                  <a:moveTo>
                    <a:pt x="49" y="288"/>
                  </a:moveTo>
                  <a:lnTo>
                    <a:pt x="49" y="288"/>
                  </a:lnTo>
                  <a:lnTo>
                    <a:pt x="49" y="287"/>
                  </a:lnTo>
                  <a:lnTo>
                    <a:pt x="49" y="287"/>
                  </a:lnTo>
                  <a:lnTo>
                    <a:pt x="49" y="287"/>
                  </a:lnTo>
                  <a:lnTo>
                    <a:pt x="40" y="275"/>
                  </a:lnTo>
                  <a:lnTo>
                    <a:pt x="31" y="262"/>
                  </a:lnTo>
                  <a:lnTo>
                    <a:pt x="31" y="262"/>
                  </a:lnTo>
                  <a:lnTo>
                    <a:pt x="24" y="248"/>
                  </a:lnTo>
                  <a:lnTo>
                    <a:pt x="24" y="248"/>
                  </a:lnTo>
                  <a:lnTo>
                    <a:pt x="20" y="238"/>
                  </a:lnTo>
                  <a:lnTo>
                    <a:pt x="15" y="227"/>
                  </a:lnTo>
                  <a:lnTo>
                    <a:pt x="15" y="227"/>
                  </a:lnTo>
                  <a:lnTo>
                    <a:pt x="10" y="204"/>
                  </a:lnTo>
                  <a:lnTo>
                    <a:pt x="10" y="204"/>
                  </a:lnTo>
                  <a:lnTo>
                    <a:pt x="8" y="193"/>
                  </a:lnTo>
                  <a:lnTo>
                    <a:pt x="8" y="181"/>
                  </a:lnTo>
                  <a:lnTo>
                    <a:pt x="8" y="181"/>
                  </a:lnTo>
                  <a:lnTo>
                    <a:pt x="8" y="166"/>
                  </a:lnTo>
                  <a:lnTo>
                    <a:pt x="8" y="166"/>
                  </a:lnTo>
                  <a:lnTo>
                    <a:pt x="10" y="153"/>
                  </a:lnTo>
                  <a:lnTo>
                    <a:pt x="11" y="140"/>
                  </a:lnTo>
                  <a:lnTo>
                    <a:pt x="11" y="140"/>
                  </a:lnTo>
                  <a:lnTo>
                    <a:pt x="13" y="130"/>
                  </a:lnTo>
                  <a:lnTo>
                    <a:pt x="15" y="120"/>
                  </a:lnTo>
                  <a:lnTo>
                    <a:pt x="15" y="120"/>
                  </a:lnTo>
                  <a:lnTo>
                    <a:pt x="21" y="102"/>
                  </a:lnTo>
                  <a:lnTo>
                    <a:pt x="21" y="102"/>
                  </a:lnTo>
                  <a:lnTo>
                    <a:pt x="25" y="92"/>
                  </a:lnTo>
                  <a:lnTo>
                    <a:pt x="30" y="83"/>
                  </a:lnTo>
                  <a:lnTo>
                    <a:pt x="30" y="83"/>
                  </a:lnTo>
                  <a:lnTo>
                    <a:pt x="40" y="68"/>
                  </a:lnTo>
                  <a:lnTo>
                    <a:pt x="51" y="54"/>
                  </a:lnTo>
                  <a:lnTo>
                    <a:pt x="51" y="54"/>
                  </a:lnTo>
                  <a:lnTo>
                    <a:pt x="65" y="41"/>
                  </a:lnTo>
                  <a:lnTo>
                    <a:pt x="79" y="29"/>
                  </a:lnTo>
                  <a:lnTo>
                    <a:pt x="79" y="29"/>
                  </a:lnTo>
                  <a:lnTo>
                    <a:pt x="81" y="28"/>
                  </a:lnTo>
                  <a:lnTo>
                    <a:pt x="81" y="28"/>
                  </a:lnTo>
                  <a:lnTo>
                    <a:pt x="79" y="28"/>
                  </a:lnTo>
                  <a:lnTo>
                    <a:pt x="79" y="28"/>
                  </a:lnTo>
                  <a:lnTo>
                    <a:pt x="67" y="36"/>
                  </a:lnTo>
                  <a:lnTo>
                    <a:pt x="67" y="36"/>
                  </a:lnTo>
                  <a:lnTo>
                    <a:pt x="55" y="45"/>
                  </a:lnTo>
                  <a:lnTo>
                    <a:pt x="45" y="54"/>
                  </a:lnTo>
                  <a:lnTo>
                    <a:pt x="37" y="65"/>
                  </a:lnTo>
                  <a:lnTo>
                    <a:pt x="28" y="76"/>
                  </a:lnTo>
                  <a:lnTo>
                    <a:pt x="28" y="76"/>
                  </a:lnTo>
                  <a:lnTo>
                    <a:pt x="22" y="89"/>
                  </a:lnTo>
                  <a:lnTo>
                    <a:pt x="17" y="102"/>
                  </a:lnTo>
                  <a:lnTo>
                    <a:pt x="17" y="102"/>
                  </a:lnTo>
                  <a:lnTo>
                    <a:pt x="10" y="120"/>
                  </a:lnTo>
                  <a:lnTo>
                    <a:pt x="7" y="139"/>
                  </a:lnTo>
                  <a:lnTo>
                    <a:pt x="7" y="139"/>
                  </a:lnTo>
                  <a:lnTo>
                    <a:pt x="4" y="157"/>
                  </a:lnTo>
                  <a:lnTo>
                    <a:pt x="4" y="157"/>
                  </a:lnTo>
                  <a:lnTo>
                    <a:pt x="3" y="177"/>
                  </a:lnTo>
                  <a:lnTo>
                    <a:pt x="4" y="197"/>
                  </a:lnTo>
                  <a:lnTo>
                    <a:pt x="4" y="197"/>
                  </a:lnTo>
                  <a:lnTo>
                    <a:pt x="4" y="210"/>
                  </a:lnTo>
                  <a:lnTo>
                    <a:pt x="8" y="223"/>
                  </a:lnTo>
                  <a:lnTo>
                    <a:pt x="8" y="223"/>
                  </a:lnTo>
                  <a:lnTo>
                    <a:pt x="15" y="243"/>
                  </a:lnTo>
                  <a:lnTo>
                    <a:pt x="15" y="243"/>
                  </a:lnTo>
                  <a:lnTo>
                    <a:pt x="22" y="255"/>
                  </a:lnTo>
                  <a:lnTo>
                    <a:pt x="30" y="267"/>
                  </a:lnTo>
                  <a:lnTo>
                    <a:pt x="30" y="267"/>
                  </a:lnTo>
                  <a:lnTo>
                    <a:pt x="37" y="277"/>
                  </a:lnTo>
                  <a:lnTo>
                    <a:pt x="45" y="285"/>
                  </a:lnTo>
                  <a:lnTo>
                    <a:pt x="45" y="285"/>
                  </a:lnTo>
                  <a:lnTo>
                    <a:pt x="49" y="288"/>
                  </a:lnTo>
                  <a:lnTo>
                    <a:pt x="49" y="288"/>
                  </a:lnTo>
                  <a:close/>
                  <a:moveTo>
                    <a:pt x="169" y="331"/>
                  </a:moveTo>
                  <a:lnTo>
                    <a:pt x="169" y="331"/>
                  </a:lnTo>
                  <a:lnTo>
                    <a:pt x="169" y="331"/>
                  </a:lnTo>
                  <a:lnTo>
                    <a:pt x="169" y="331"/>
                  </a:lnTo>
                  <a:lnTo>
                    <a:pt x="180" y="332"/>
                  </a:lnTo>
                  <a:lnTo>
                    <a:pt x="180" y="332"/>
                  </a:lnTo>
                  <a:lnTo>
                    <a:pt x="194" y="332"/>
                  </a:lnTo>
                  <a:lnTo>
                    <a:pt x="194" y="332"/>
                  </a:lnTo>
                  <a:lnTo>
                    <a:pt x="207" y="331"/>
                  </a:lnTo>
                  <a:lnTo>
                    <a:pt x="207" y="331"/>
                  </a:lnTo>
                  <a:lnTo>
                    <a:pt x="223" y="328"/>
                  </a:lnTo>
                  <a:lnTo>
                    <a:pt x="238" y="324"/>
                  </a:lnTo>
                  <a:lnTo>
                    <a:pt x="238" y="324"/>
                  </a:lnTo>
                  <a:lnTo>
                    <a:pt x="253" y="318"/>
                  </a:lnTo>
                  <a:lnTo>
                    <a:pt x="267" y="312"/>
                  </a:lnTo>
                  <a:lnTo>
                    <a:pt x="267" y="312"/>
                  </a:lnTo>
                  <a:lnTo>
                    <a:pt x="271" y="309"/>
                  </a:lnTo>
                  <a:lnTo>
                    <a:pt x="271" y="309"/>
                  </a:lnTo>
                  <a:lnTo>
                    <a:pt x="283" y="301"/>
                  </a:lnTo>
                  <a:lnTo>
                    <a:pt x="294" y="291"/>
                  </a:lnTo>
                  <a:lnTo>
                    <a:pt x="294" y="291"/>
                  </a:lnTo>
                  <a:lnTo>
                    <a:pt x="294" y="291"/>
                  </a:lnTo>
                  <a:lnTo>
                    <a:pt x="294" y="291"/>
                  </a:lnTo>
                  <a:lnTo>
                    <a:pt x="292" y="289"/>
                  </a:lnTo>
                  <a:lnTo>
                    <a:pt x="292" y="289"/>
                  </a:lnTo>
                  <a:lnTo>
                    <a:pt x="288" y="294"/>
                  </a:lnTo>
                  <a:lnTo>
                    <a:pt x="288" y="294"/>
                  </a:lnTo>
                  <a:lnTo>
                    <a:pt x="287" y="295"/>
                  </a:lnTo>
                  <a:lnTo>
                    <a:pt x="287" y="295"/>
                  </a:lnTo>
                  <a:lnTo>
                    <a:pt x="287" y="297"/>
                  </a:lnTo>
                  <a:lnTo>
                    <a:pt x="285" y="297"/>
                  </a:lnTo>
                  <a:lnTo>
                    <a:pt x="285" y="297"/>
                  </a:lnTo>
                  <a:lnTo>
                    <a:pt x="283" y="298"/>
                  </a:lnTo>
                  <a:lnTo>
                    <a:pt x="283" y="298"/>
                  </a:lnTo>
                  <a:lnTo>
                    <a:pt x="275" y="302"/>
                  </a:lnTo>
                  <a:lnTo>
                    <a:pt x="275" y="302"/>
                  </a:lnTo>
                  <a:lnTo>
                    <a:pt x="263" y="311"/>
                  </a:lnTo>
                  <a:lnTo>
                    <a:pt x="248" y="316"/>
                  </a:lnTo>
                  <a:lnTo>
                    <a:pt x="248" y="316"/>
                  </a:lnTo>
                  <a:lnTo>
                    <a:pt x="238" y="321"/>
                  </a:lnTo>
                  <a:lnTo>
                    <a:pt x="229" y="325"/>
                  </a:lnTo>
                  <a:lnTo>
                    <a:pt x="229" y="325"/>
                  </a:lnTo>
                  <a:lnTo>
                    <a:pt x="214" y="328"/>
                  </a:lnTo>
                  <a:lnTo>
                    <a:pt x="199" y="329"/>
                  </a:lnTo>
                  <a:lnTo>
                    <a:pt x="199" y="329"/>
                  </a:lnTo>
                  <a:lnTo>
                    <a:pt x="196" y="331"/>
                  </a:lnTo>
                  <a:lnTo>
                    <a:pt x="196" y="331"/>
                  </a:lnTo>
                  <a:lnTo>
                    <a:pt x="194" y="331"/>
                  </a:lnTo>
                  <a:lnTo>
                    <a:pt x="194" y="331"/>
                  </a:lnTo>
                  <a:lnTo>
                    <a:pt x="193" y="331"/>
                  </a:lnTo>
                  <a:lnTo>
                    <a:pt x="193" y="331"/>
                  </a:lnTo>
                  <a:lnTo>
                    <a:pt x="183" y="331"/>
                  </a:lnTo>
                  <a:lnTo>
                    <a:pt x="183" y="331"/>
                  </a:lnTo>
                  <a:lnTo>
                    <a:pt x="169" y="331"/>
                  </a:lnTo>
                  <a:lnTo>
                    <a:pt x="169" y="331"/>
                  </a:lnTo>
                  <a:close/>
                  <a:moveTo>
                    <a:pt x="226" y="315"/>
                  </a:moveTo>
                  <a:lnTo>
                    <a:pt x="226" y="315"/>
                  </a:lnTo>
                  <a:lnTo>
                    <a:pt x="226" y="315"/>
                  </a:lnTo>
                  <a:lnTo>
                    <a:pt x="226" y="315"/>
                  </a:lnTo>
                  <a:lnTo>
                    <a:pt x="227" y="311"/>
                  </a:lnTo>
                  <a:lnTo>
                    <a:pt x="227" y="311"/>
                  </a:lnTo>
                  <a:lnTo>
                    <a:pt x="227" y="309"/>
                  </a:lnTo>
                  <a:lnTo>
                    <a:pt x="229" y="308"/>
                  </a:lnTo>
                  <a:lnTo>
                    <a:pt x="229" y="308"/>
                  </a:lnTo>
                  <a:lnTo>
                    <a:pt x="230" y="308"/>
                  </a:lnTo>
                  <a:lnTo>
                    <a:pt x="231" y="309"/>
                  </a:lnTo>
                  <a:lnTo>
                    <a:pt x="231" y="309"/>
                  </a:lnTo>
                  <a:lnTo>
                    <a:pt x="233" y="314"/>
                  </a:lnTo>
                  <a:lnTo>
                    <a:pt x="233" y="314"/>
                  </a:lnTo>
                  <a:lnTo>
                    <a:pt x="233" y="315"/>
                  </a:lnTo>
                  <a:lnTo>
                    <a:pt x="233" y="315"/>
                  </a:lnTo>
                  <a:lnTo>
                    <a:pt x="234" y="315"/>
                  </a:lnTo>
                  <a:lnTo>
                    <a:pt x="234" y="315"/>
                  </a:lnTo>
                  <a:lnTo>
                    <a:pt x="234" y="309"/>
                  </a:lnTo>
                  <a:lnTo>
                    <a:pt x="234" y="309"/>
                  </a:lnTo>
                  <a:lnTo>
                    <a:pt x="234" y="306"/>
                  </a:lnTo>
                  <a:lnTo>
                    <a:pt x="234" y="306"/>
                  </a:lnTo>
                  <a:lnTo>
                    <a:pt x="236" y="305"/>
                  </a:lnTo>
                  <a:lnTo>
                    <a:pt x="238" y="305"/>
                  </a:lnTo>
                  <a:lnTo>
                    <a:pt x="238" y="305"/>
                  </a:lnTo>
                  <a:lnTo>
                    <a:pt x="240" y="308"/>
                  </a:lnTo>
                  <a:lnTo>
                    <a:pt x="240" y="308"/>
                  </a:lnTo>
                  <a:lnTo>
                    <a:pt x="243" y="314"/>
                  </a:lnTo>
                  <a:lnTo>
                    <a:pt x="243" y="314"/>
                  </a:lnTo>
                  <a:lnTo>
                    <a:pt x="244" y="315"/>
                  </a:lnTo>
                  <a:lnTo>
                    <a:pt x="244" y="315"/>
                  </a:lnTo>
                  <a:lnTo>
                    <a:pt x="244" y="312"/>
                  </a:lnTo>
                  <a:lnTo>
                    <a:pt x="244" y="312"/>
                  </a:lnTo>
                  <a:lnTo>
                    <a:pt x="244" y="305"/>
                  </a:lnTo>
                  <a:lnTo>
                    <a:pt x="244" y="305"/>
                  </a:lnTo>
                  <a:lnTo>
                    <a:pt x="246" y="302"/>
                  </a:lnTo>
                  <a:lnTo>
                    <a:pt x="246" y="302"/>
                  </a:lnTo>
                  <a:lnTo>
                    <a:pt x="247" y="301"/>
                  </a:lnTo>
                  <a:lnTo>
                    <a:pt x="248" y="301"/>
                  </a:lnTo>
                  <a:lnTo>
                    <a:pt x="248" y="301"/>
                  </a:lnTo>
                  <a:lnTo>
                    <a:pt x="251" y="305"/>
                  </a:lnTo>
                  <a:lnTo>
                    <a:pt x="251" y="305"/>
                  </a:lnTo>
                  <a:lnTo>
                    <a:pt x="253" y="306"/>
                  </a:lnTo>
                  <a:lnTo>
                    <a:pt x="253" y="306"/>
                  </a:lnTo>
                  <a:lnTo>
                    <a:pt x="254" y="306"/>
                  </a:lnTo>
                  <a:lnTo>
                    <a:pt x="254" y="305"/>
                  </a:lnTo>
                  <a:lnTo>
                    <a:pt x="254" y="305"/>
                  </a:lnTo>
                  <a:lnTo>
                    <a:pt x="254" y="298"/>
                  </a:lnTo>
                  <a:lnTo>
                    <a:pt x="254" y="298"/>
                  </a:lnTo>
                  <a:lnTo>
                    <a:pt x="254" y="297"/>
                  </a:lnTo>
                  <a:lnTo>
                    <a:pt x="254" y="297"/>
                  </a:lnTo>
                  <a:lnTo>
                    <a:pt x="256" y="297"/>
                  </a:lnTo>
                  <a:lnTo>
                    <a:pt x="257" y="297"/>
                  </a:lnTo>
                  <a:lnTo>
                    <a:pt x="257" y="297"/>
                  </a:lnTo>
                  <a:lnTo>
                    <a:pt x="258" y="298"/>
                  </a:lnTo>
                  <a:lnTo>
                    <a:pt x="258" y="298"/>
                  </a:lnTo>
                  <a:lnTo>
                    <a:pt x="260" y="302"/>
                  </a:lnTo>
                  <a:lnTo>
                    <a:pt x="260" y="302"/>
                  </a:lnTo>
                  <a:lnTo>
                    <a:pt x="261" y="302"/>
                  </a:lnTo>
                  <a:lnTo>
                    <a:pt x="261" y="302"/>
                  </a:lnTo>
                  <a:lnTo>
                    <a:pt x="261" y="291"/>
                  </a:lnTo>
                  <a:lnTo>
                    <a:pt x="261" y="291"/>
                  </a:lnTo>
                  <a:lnTo>
                    <a:pt x="251" y="297"/>
                  </a:lnTo>
                  <a:lnTo>
                    <a:pt x="240" y="302"/>
                  </a:lnTo>
                  <a:lnTo>
                    <a:pt x="240" y="302"/>
                  </a:lnTo>
                  <a:lnTo>
                    <a:pt x="229" y="306"/>
                  </a:lnTo>
                  <a:lnTo>
                    <a:pt x="216" y="311"/>
                  </a:lnTo>
                  <a:lnTo>
                    <a:pt x="216" y="311"/>
                  </a:lnTo>
                  <a:lnTo>
                    <a:pt x="219" y="314"/>
                  </a:lnTo>
                  <a:lnTo>
                    <a:pt x="219" y="314"/>
                  </a:lnTo>
                  <a:lnTo>
                    <a:pt x="219" y="316"/>
                  </a:lnTo>
                  <a:lnTo>
                    <a:pt x="219" y="316"/>
                  </a:lnTo>
                  <a:lnTo>
                    <a:pt x="220" y="319"/>
                  </a:lnTo>
                  <a:lnTo>
                    <a:pt x="220" y="319"/>
                  </a:lnTo>
                  <a:lnTo>
                    <a:pt x="221" y="312"/>
                  </a:lnTo>
                  <a:lnTo>
                    <a:pt x="221" y="312"/>
                  </a:lnTo>
                  <a:lnTo>
                    <a:pt x="221" y="311"/>
                  </a:lnTo>
                  <a:lnTo>
                    <a:pt x="223" y="309"/>
                  </a:lnTo>
                  <a:lnTo>
                    <a:pt x="223" y="309"/>
                  </a:lnTo>
                  <a:lnTo>
                    <a:pt x="224" y="311"/>
                  </a:lnTo>
                  <a:lnTo>
                    <a:pt x="226" y="312"/>
                  </a:lnTo>
                  <a:lnTo>
                    <a:pt x="226" y="312"/>
                  </a:lnTo>
                  <a:lnTo>
                    <a:pt x="226" y="315"/>
                  </a:lnTo>
                  <a:lnTo>
                    <a:pt x="226" y="315"/>
                  </a:lnTo>
                  <a:close/>
                  <a:moveTo>
                    <a:pt x="294" y="55"/>
                  </a:moveTo>
                  <a:lnTo>
                    <a:pt x="294" y="55"/>
                  </a:lnTo>
                  <a:lnTo>
                    <a:pt x="292" y="55"/>
                  </a:lnTo>
                  <a:lnTo>
                    <a:pt x="291" y="55"/>
                  </a:lnTo>
                  <a:lnTo>
                    <a:pt x="291" y="55"/>
                  </a:lnTo>
                  <a:lnTo>
                    <a:pt x="287" y="59"/>
                  </a:lnTo>
                  <a:lnTo>
                    <a:pt x="287" y="59"/>
                  </a:lnTo>
                  <a:lnTo>
                    <a:pt x="285" y="59"/>
                  </a:lnTo>
                  <a:lnTo>
                    <a:pt x="285" y="59"/>
                  </a:lnTo>
                  <a:lnTo>
                    <a:pt x="283" y="59"/>
                  </a:lnTo>
                  <a:lnTo>
                    <a:pt x="283" y="58"/>
                  </a:lnTo>
                  <a:lnTo>
                    <a:pt x="283" y="58"/>
                  </a:lnTo>
                  <a:lnTo>
                    <a:pt x="284" y="55"/>
                  </a:lnTo>
                  <a:lnTo>
                    <a:pt x="284" y="55"/>
                  </a:lnTo>
                  <a:lnTo>
                    <a:pt x="285" y="51"/>
                  </a:lnTo>
                  <a:lnTo>
                    <a:pt x="285" y="51"/>
                  </a:lnTo>
                  <a:lnTo>
                    <a:pt x="287" y="51"/>
                  </a:lnTo>
                  <a:lnTo>
                    <a:pt x="287" y="51"/>
                  </a:lnTo>
                  <a:lnTo>
                    <a:pt x="285" y="51"/>
                  </a:lnTo>
                  <a:lnTo>
                    <a:pt x="285" y="51"/>
                  </a:lnTo>
                  <a:lnTo>
                    <a:pt x="278" y="56"/>
                  </a:lnTo>
                  <a:lnTo>
                    <a:pt x="278" y="56"/>
                  </a:lnTo>
                  <a:lnTo>
                    <a:pt x="291" y="66"/>
                  </a:lnTo>
                  <a:lnTo>
                    <a:pt x="302" y="79"/>
                  </a:lnTo>
                  <a:lnTo>
                    <a:pt x="302" y="79"/>
                  </a:lnTo>
                  <a:lnTo>
                    <a:pt x="308" y="71"/>
                  </a:lnTo>
                  <a:lnTo>
                    <a:pt x="308" y="71"/>
                  </a:lnTo>
                  <a:lnTo>
                    <a:pt x="305" y="72"/>
                  </a:lnTo>
                  <a:lnTo>
                    <a:pt x="305" y="72"/>
                  </a:lnTo>
                  <a:lnTo>
                    <a:pt x="302" y="73"/>
                  </a:lnTo>
                  <a:lnTo>
                    <a:pt x="302" y="73"/>
                  </a:lnTo>
                  <a:lnTo>
                    <a:pt x="300" y="73"/>
                  </a:lnTo>
                  <a:lnTo>
                    <a:pt x="300" y="73"/>
                  </a:lnTo>
                  <a:lnTo>
                    <a:pt x="300" y="73"/>
                  </a:lnTo>
                  <a:lnTo>
                    <a:pt x="300" y="72"/>
                  </a:lnTo>
                  <a:lnTo>
                    <a:pt x="300" y="71"/>
                  </a:lnTo>
                  <a:lnTo>
                    <a:pt x="300" y="71"/>
                  </a:lnTo>
                  <a:lnTo>
                    <a:pt x="302" y="66"/>
                  </a:lnTo>
                  <a:lnTo>
                    <a:pt x="302" y="66"/>
                  </a:lnTo>
                  <a:lnTo>
                    <a:pt x="304" y="66"/>
                  </a:lnTo>
                  <a:lnTo>
                    <a:pt x="304" y="66"/>
                  </a:lnTo>
                  <a:lnTo>
                    <a:pt x="301" y="66"/>
                  </a:lnTo>
                  <a:lnTo>
                    <a:pt x="301" y="66"/>
                  </a:lnTo>
                  <a:lnTo>
                    <a:pt x="298" y="69"/>
                  </a:lnTo>
                  <a:lnTo>
                    <a:pt x="298" y="69"/>
                  </a:lnTo>
                  <a:lnTo>
                    <a:pt x="297" y="69"/>
                  </a:lnTo>
                  <a:lnTo>
                    <a:pt x="295" y="69"/>
                  </a:lnTo>
                  <a:lnTo>
                    <a:pt x="295" y="69"/>
                  </a:lnTo>
                  <a:lnTo>
                    <a:pt x="294" y="68"/>
                  </a:lnTo>
                  <a:lnTo>
                    <a:pt x="295" y="66"/>
                  </a:lnTo>
                  <a:lnTo>
                    <a:pt x="295" y="66"/>
                  </a:lnTo>
                  <a:lnTo>
                    <a:pt x="298" y="61"/>
                  </a:lnTo>
                  <a:lnTo>
                    <a:pt x="298" y="61"/>
                  </a:lnTo>
                  <a:lnTo>
                    <a:pt x="298" y="59"/>
                  </a:lnTo>
                  <a:lnTo>
                    <a:pt x="298" y="59"/>
                  </a:lnTo>
                  <a:lnTo>
                    <a:pt x="298" y="59"/>
                  </a:lnTo>
                  <a:lnTo>
                    <a:pt x="298" y="59"/>
                  </a:lnTo>
                  <a:lnTo>
                    <a:pt x="295" y="61"/>
                  </a:lnTo>
                  <a:lnTo>
                    <a:pt x="295" y="61"/>
                  </a:lnTo>
                  <a:lnTo>
                    <a:pt x="291" y="63"/>
                  </a:lnTo>
                  <a:lnTo>
                    <a:pt x="291" y="63"/>
                  </a:lnTo>
                  <a:lnTo>
                    <a:pt x="290" y="63"/>
                  </a:lnTo>
                  <a:lnTo>
                    <a:pt x="290" y="63"/>
                  </a:lnTo>
                  <a:lnTo>
                    <a:pt x="290" y="61"/>
                  </a:lnTo>
                  <a:lnTo>
                    <a:pt x="290" y="61"/>
                  </a:lnTo>
                  <a:lnTo>
                    <a:pt x="290" y="61"/>
                  </a:lnTo>
                  <a:lnTo>
                    <a:pt x="290" y="61"/>
                  </a:lnTo>
                  <a:lnTo>
                    <a:pt x="292" y="56"/>
                  </a:lnTo>
                  <a:lnTo>
                    <a:pt x="292" y="56"/>
                  </a:lnTo>
                  <a:lnTo>
                    <a:pt x="294" y="55"/>
                  </a:lnTo>
                  <a:lnTo>
                    <a:pt x="294" y="55"/>
                  </a:lnTo>
                  <a:close/>
                  <a:moveTo>
                    <a:pt x="356" y="142"/>
                  </a:moveTo>
                  <a:lnTo>
                    <a:pt x="356" y="142"/>
                  </a:lnTo>
                  <a:lnTo>
                    <a:pt x="356" y="143"/>
                  </a:lnTo>
                  <a:lnTo>
                    <a:pt x="356" y="143"/>
                  </a:lnTo>
                  <a:lnTo>
                    <a:pt x="356" y="150"/>
                  </a:lnTo>
                  <a:lnTo>
                    <a:pt x="356" y="150"/>
                  </a:lnTo>
                  <a:lnTo>
                    <a:pt x="356" y="169"/>
                  </a:lnTo>
                  <a:lnTo>
                    <a:pt x="355" y="186"/>
                  </a:lnTo>
                  <a:lnTo>
                    <a:pt x="355" y="186"/>
                  </a:lnTo>
                  <a:lnTo>
                    <a:pt x="352" y="204"/>
                  </a:lnTo>
                  <a:lnTo>
                    <a:pt x="352" y="204"/>
                  </a:lnTo>
                  <a:lnTo>
                    <a:pt x="349" y="220"/>
                  </a:lnTo>
                  <a:lnTo>
                    <a:pt x="349" y="220"/>
                  </a:lnTo>
                  <a:lnTo>
                    <a:pt x="348" y="221"/>
                  </a:lnTo>
                  <a:lnTo>
                    <a:pt x="348" y="221"/>
                  </a:lnTo>
                  <a:lnTo>
                    <a:pt x="355" y="204"/>
                  </a:lnTo>
                  <a:lnTo>
                    <a:pt x="358" y="186"/>
                  </a:lnTo>
                  <a:lnTo>
                    <a:pt x="358" y="186"/>
                  </a:lnTo>
                  <a:lnTo>
                    <a:pt x="359" y="163"/>
                  </a:lnTo>
                  <a:lnTo>
                    <a:pt x="358" y="153"/>
                  </a:lnTo>
                  <a:lnTo>
                    <a:pt x="356" y="142"/>
                  </a:lnTo>
                  <a:lnTo>
                    <a:pt x="356" y="142"/>
                  </a:lnTo>
                  <a:close/>
                  <a:moveTo>
                    <a:pt x="177" y="14"/>
                  </a:moveTo>
                  <a:lnTo>
                    <a:pt x="177" y="14"/>
                  </a:lnTo>
                  <a:lnTo>
                    <a:pt x="176" y="14"/>
                  </a:lnTo>
                  <a:lnTo>
                    <a:pt x="176" y="14"/>
                  </a:lnTo>
                  <a:lnTo>
                    <a:pt x="175" y="14"/>
                  </a:lnTo>
                  <a:lnTo>
                    <a:pt x="173" y="15"/>
                  </a:lnTo>
                  <a:lnTo>
                    <a:pt x="173" y="15"/>
                  </a:lnTo>
                  <a:lnTo>
                    <a:pt x="170" y="21"/>
                  </a:lnTo>
                  <a:lnTo>
                    <a:pt x="170" y="21"/>
                  </a:lnTo>
                  <a:lnTo>
                    <a:pt x="194" y="22"/>
                  </a:lnTo>
                  <a:lnTo>
                    <a:pt x="194" y="22"/>
                  </a:lnTo>
                  <a:lnTo>
                    <a:pt x="196" y="14"/>
                  </a:lnTo>
                  <a:lnTo>
                    <a:pt x="196" y="14"/>
                  </a:lnTo>
                  <a:lnTo>
                    <a:pt x="194" y="14"/>
                  </a:lnTo>
                  <a:lnTo>
                    <a:pt x="194" y="15"/>
                  </a:lnTo>
                  <a:lnTo>
                    <a:pt x="194" y="15"/>
                  </a:lnTo>
                  <a:lnTo>
                    <a:pt x="192" y="19"/>
                  </a:lnTo>
                  <a:lnTo>
                    <a:pt x="192" y="19"/>
                  </a:lnTo>
                  <a:lnTo>
                    <a:pt x="190" y="21"/>
                  </a:lnTo>
                  <a:lnTo>
                    <a:pt x="190" y="21"/>
                  </a:lnTo>
                  <a:lnTo>
                    <a:pt x="189" y="22"/>
                  </a:lnTo>
                  <a:lnTo>
                    <a:pt x="187" y="21"/>
                  </a:lnTo>
                  <a:lnTo>
                    <a:pt x="187" y="21"/>
                  </a:lnTo>
                  <a:lnTo>
                    <a:pt x="187" y="18"/>
                  </a:lnTo>
                  <a:lnTo>
                    <a:pt x="187" y="18"/>
                  </a:lnTo>
                  <a:lnTo>
                    <a:pt x="187" y="14"/>
                  </a:lnTo>
                  <a:lnTo>
                    <a:pt x="187" y="14"/>
                  </a:lnTo>
                  <a:lnTo>
                    <a:pt x="186" y="14"/>
                  </a:lnTo>
                  <a:lnTo>
                    <a:pt x="184" y="15"/>
                  </a:lnTo>
                  <a:lnTo>
                    <a:pt x="184" y="15"/>
                  </a:lnTo>
                  <a:lnTo>
                    <a:pt x="183" y="18"/>
                  </a:lnTo>
                  <a:lnTo>
                    <a:pt x="183" y="18"/>
                  </a:lnTo>
                  <a:lnTo>
                    <a:pt x="182" y="21"/>
                  </a:lnTo>
                  <a:lnTo>
                    <a:pt x="182" y="21"/>
                  </a:lnTo>
                  <a:lnTo>
                    <a:pt x="179" y="21"/>
                  </a:lnTo>
                  <a:lnTo>
                    <a:pt x="179" y="21"/>
                  </a:lnTo>
                  <a:lnTo>
                    <a:pt x="177" y="19"/>
                  </a:lnTo>
                  <a:lnTo>
                    <a:pt x="177" y="19"/>
                  </a:lnTo>
                  <a:lnTo>
                    <a:pt x="177" y="18"/>
                  </a:lnTo>
                  <a:lnTo>
                    <a:pt x="177" y="18"/>
                  </a:lnTo>
                  <a:lnTo>
                    <a:pt x="177" y="14"/>
                  </a:lnTo>
                  <a:lnTo>
                    <a:pt x="177" y="14"/>
                  </a:lnTo>
                  <a:close/>
                  <a:moveTo>
                    <a:pt x="42" y="110"/>
                  </a:moveTo>
                  <a:lnTo>
                    <a:pt x="42" y="110"/>
                  </a:lnTo>
                  <a:lnTo>
                    <a:pt x="42" y="110"/>
                  </a:lnTo>
                  <a:lnTo>
                    <a:pt x="42" y="110"/>
                  </a:lnTo>
                  <a:lnTo>
                    <a:pt x="35" y="126"/>
                  </a:lnTo>
                  <a:lnTo>
                    <a:pt x="30" y="142"/>
                  </a:lnTo>
                  <a:lnTo>
                    <a:pt x="30" y="142"/>
                  </a:lnTo>
                  <a:lnTo>
                    <a:pt x="31" y="144"/>
                  </a:lnTo>
                  <a:lnTo>
                    <a:pt x="30" y="144"/>
                  </a:lnTo>
                  <a:lnTo>
                    <a:pt x="30" y="144"/>
                  </a:lnTo>
                  <a:lnTo>
                    <a:pt x="28" y="146"/>
                  </a:lnTo>
                  <a:lnTo>
                    <a:pt x="28" y="147"/>
                  </a:lnTo>
                  <a:lnTo>
                    <a:pt x="28" y="147"/>
                  </a:lnTo>
                  <a:lnTo>
                    <a:pt x="28" y="159"/>
                  </a:lnTo>
                  <a:lnTo>
                    <a:pt x="28" y="159"/>
                  </a:lnTo>
                  <a:lnTo>
                    <a:pt x="28" y="170"/>
                  </a:lnTo>
                  <a:lnTo>
                    <a:pt x="28" y="170"/>
                  </a:lnTo>
                  <a:lnTo>
                    <a:pt x="28" y="170"/>
                  </a:lnTo>
                  <a:lnTo>
                    <a:pt x="28" y="170"/>
                  </a:lnTo>
                  <a:lnTo>
                    <a:pt x="28" y="170"/>
                  </a:lnTo>
                  <a:lnTo>
                    <a:pt x="28" y="170"/>
                  </a:lnTo>
                  <a:lnTo>
                    <a:pt x="30" y="170"/>
                  </a:lnTo>
                  <a:lnTo>
                    <a:pt x="30" y="170"/>
                  </a:lnTo>
                  <a:lnTo>
                    <a:pt x="30" y="169"/>
                  </a:lnTo>
                  <a:lnTo>
                    <a:pt x="30" y="169"/>
                  </a:lnTo>
                  <a:lnTo>
                    <a:pt x="31" y="150"/>
                  </a:lnTo>
                  <a:lnTo>
                    <a:pt x="31" y="150"/>
                  </a:lnTo>
                  <a:lnTo>
                    <a:pt x="34" y="136"/>
                  </a:lnTo>
                  <a:lnTo>
                    <a:pt x="38" y="122"/>
                  </a:lnTo>
                  <a:lnTo>
                    <a:pt x="38" y="122"/>
                  </a:lnTo>
                  <a:lnTo>
                    <a:pt x="41" y="115"/>
                  </a:lnTo>
                  <a:lnTo>
                    <a:pt x="41" y="115"/>
                  </a:lnTo>
                  <a:lnTo>
                    <a:pt x="42" y="110"/>
                  </a:lnTo>
                  <a:lnTo>
                    <a:pt x="42" y="110"/>
                  </a:lnTo>
                  <a:close/>
                  <a:moveTo>
                    <a:pt x="54" y="79"/>
                  </a:moveTo>
                  <a:lnTo>
                    <a:pt x="54" y="79"/>
                  </a:lnTo>
                  <a:lnTo>
                    <a:pt x="52" y="82"/>
                  </a:lnTo>
                  <a:lnTo>
                    <a:pt x="52" y="82"/>
                  </a:lnTo>
                  <a:lnTo>
                    <a:pt x="51" y="83"/>
                  </a:lnTo>
                  <a:lnTo>
                    <a:pt x="51" y="83"/>
                  </a:lnTo>
                  <a:lnTo>
                    <a:pt x="51" y="85"/>
                  </a:lnTo>
                  <a:lnTo>
                    <a:pt x="51" y="85"/>
                  </a:lnTo>
                  <a:lnTo>
                    <a:pt x="48" y="88"/>
                  </a:lnTo>
                  <a:lnTo>
                    <a:pt x="48" y="89"/>
                  </a:lnTo>
                  <a:lnTo>
                    <a:pt x="48" y="89"/>
                  </a:lnTo>
                  <a:lnTo>
                    <a:pt x="47" y="90"/>
                  </a:lnTo>
                  <a:lnTo>
                    <a:pt x="47" y="90"/>
                  </a:lnTo>
                  <a:lnTo>
                    <a:pt x="45" y="92"/>
                  </a:lnTo>
                  <a:lnTo>
                    <a:pt x="45" y="92"/>
                  </a:lnTo>
                  <a:lnTo>
                    <a:pt x="42" y="98"/>
                  </a:lnTo>
                  <a:lnTo>
                    <a:pt x="42" y="98"/>
                  </a:lnTo>
                  <a:lnTo>
                    <a:pt x="44" y="99"/>
                  </a:lnTo>
                  <a:lnTo>
                    <a:pt x="44" y="100"/>
                  </a:lnTo>
                  <a:lnTo>
                    <a:pt x="44" y="100"/>
                  </a:lnTo>
                  <a:lnTo>
                    <a:pt x="42" y="100"/>
                  </a:lnTo>
                  <a:lnTo>
                    <a:pt x="41" y="100"/>
                  </a:lnTo>
                  <a:lnTo>
                    <a:pt x="41" y="100"/>
                  </a:lnTo>
                  <a:lnTo>
                    <a:pt x="41" y="103"/>
                  </a:lnTo>
                  <a:lnTo>
                    <a:pt x="42" y="105"/>
                  </a:lnTo>
                  <a:lnTo>
                    <a:pt x="42" y="105"/>
                  </a:lnTo>
                  <a:lnTo>
                    <a:pt x="42" y="105"/>
                  </a:lnTo>
                  <a:lnTo>
                    <a:pt x="42" y="105"/>
                  </a:lnTo>
                  <a:lnTo>
                    <a:pt x="42" y="103"/>
                  </a:lnTo>
                  <a:lnTo>
                    <a:pt x="42" y="103"/>
                  </a:lnTo>
                  <a:lnTo>
                    <a:pt x="51" y="90"/>
                  </a:lnTo>
                  <a:lnTo>
                    <a:pt x="51" y="90"/>
                  </a:lnTo>
                  <a:lnTo>
                    <a:pt x="61" y="73"/>
                  </a:lnTo>
                  <a:lnTo>
                    <a:pt x="61" y="73"/>
                  </a:lnTo>
                  <a:lnTo>
                    <a:pt x="62" y="73"/>
                  </a:lnTo>
                  <a:lnTo>
                    <a:pt x="62" y="73"/>
                  </a:lnTo>
                  <a:lnTo>
                    <a:pt x="59" y="72"/>
                  </a:lnTo>
                  <a:lnTo>
                    <a:pt x="59" y="72"/>
                  </a:lnTo>
                  <a:lnTo>
                    <a:pt x="57" y="75"/>
                  </a:lnTo>
                  <a:lnTo>
                    <a:pt x="57" y="75"/>
                  </a:lnTo>
                  <a:lnTo>
                    <a:pt x="57" y="76"/>
                  </a:lnTo>
                  <a:lnTo>
                    <a:pt x="57" y="78"/>
                  </a:lnTo>
                  <a:lnTo>
                    <a:pt x="57" y="78"/>
                  </a:lnTo>
                  <a:lnTo>
                    <a:pt x="55" y="79"/>
                  </a:lnTo>
                  <a:lnTo>
                    <a:pt x="54" y="79"/>
                  </a:lnTo>
                  <a:lnTo>
                    <a:pt x="54" y="79"/>
                  </a:lnTo>
                  <a:close/>
                  <a:moveTo>
                    <a:pt x="22" y="191"/>
                  </a:moveTo>
                  <a:lnTo>
                    <a:pt x="22" y="191"/>
                  </a:lnTo>
                  <a:lnTo>
                    <a:pt x="25" y="190"/>
                  </a:lnTo>
                  <a:lnTo>
                    <a:pt x="25" y="190"/>
                  </a:lnTo>
                  <a:lnTo>
                    <a:pt x="27" y="191"/>
                  </a:lnTo>
                  <a:lnTo>
                    <a:pt x="27" y="191"/>
                  </a:lnTo>
                  <a:lnTo>
                    <a:pt x="27" y="193"/>
                  </a:lnTo>
                  <a:lnTo>
                    <a:pt x="27" y="193"/>
                  </a:lnTo>
                  <a:lnTo>
                    <a:pt x="25" y="194"/>
                  </a:lnTo>
                  <a:lnTo>
                    <a:pt x="25" y="194"/>
                  </a:lnTo>
                  <a:lnTo>
                    <a:pt x="22" y="196"/>
                  </a:lnTo>
                  <a:lnTo>
                    <a:pt x="22" y="196"/>
                  </a:lnTo>
                  <a:lnTo>
                    <a:pt x="22" y="197"/>
                  </a:lnTo>
                  <a:lnTo>
                    <a:pt x="22" y="200"/>
                  </a:lnTo>
                  <a:lnTo>
                    <a:pt x="22" y="200"/>
                  </a:lnTo>
                  <a:lnTo>
                    <a:pt x="24" y="200"/>
                  </a:lnTo>
                  <a:lnTo>
                    <a:pt x="24" y="200"/>
                  </a:lnTo>
                  <a:lnTo>
                    <a:pt x="27" y="198"/>
                  </a:lnTo>
                  <a:lnTo>
                    <a:pt x="27" y="198"/>
                  </a:lnTo>
                  <a:lnTo>
                    <a:pt x="28" y="198"/>
                  </a:lnTo>
                  <a:lnTo>
                    <a:pt x="28" y="198"/>
                  </a:lnTo>
                  <a:lnTo>
                    <a:pt x="28" y="200"/>
                  </a:lnTo>
                  <a:lnTo>
                    <a:pt x="28" y="200"/>
                  </a:lnTo>
                  <a:lnTo>
                    <a:pt x="27" y="201"/>
                  </a:lnTo>
                  <a:lnTo>
                    <a:pt x="27" y="201"/>
                  </a:lnTo>
                  <a:lnTo>
                    <a:pt x="22" y="206"/>
                  </a:lnTo>
                  <a:lnTo>
                    <a:pt x="22" y="206"/>
                  </a:lnTo>
                  <a:lnTo>
                    <a:pt x="22" y="207"/>
                  </a:lnTo>
                  <a:lnTo>
                    <a:pt x="22" y="207"/>
                  </a:lnTo>
                  <a:lnTo>
                    <a:pt x="31" y="203"/>
                  </a:lnTo>
                  <a:lnTo>
                    <a:pt x="31" y="203"/>
                  </a:lnTo>
                  <a:lnTo>
                    <a:pt x="30" y="193"/>
                  </a:lnTo>
                  <a:lnTo>
                    <a:pt x="30" y="183"/>
                  </a:lnTo>
                  <a:lnTo>
                    <a:pt x="30" y="183"/>
                  </a:lnTo>
                  <a:lnTo>
                    <a:pt x="28" y="184"/>
                  </a:lnTo>
                  <a:lnTo>
                    <a:pt x="28" y="184"/>
                  </a:lnTo>
                  <a:lnTo>
                    <a:pt x="22" y="189"/>
                  </a:lnTo>
                  <a:lnTo>
                    <a:pt x="22" y="189"/>
                  </a:lnTo>
                  <a:lnTo>
                    <a:pt x="22" y="190"/>
                  </a:lnTo>
                  <a:lnTo>
                    <a:pt x="22" y="191"/>
                  </a:lnTo>
                  <a:lnTo>
                    <a:pt x="22" y="191"/>
                  </a:lnTo>
                  <a:close/>
                  <a:moveTo>
                    <a:pt x="177" y="316"/>
                  </a:moveTo>
                  <a:lnTo>
                    <a:pt x="177" y="316"/>
                  </a:lnTo>
                  <a:lnTo>
                    <a:pt x="176" y="316"/>
                  </a:lnTo>
                  <a:lnTo>
                    <a:pt x="176" y="316"/>
                  </a:lnTo>
                  <a:lnTo>
                    <a:pt x="176" y="318"/>
                  </a:lnTo>
                  <a:lnTo>
                    <a:pt x="176" y="318"/>
                  </a:lnTo>
                  <a:lnTo>
                    <a:pt x="173" y="324"/>
                  </a:lnTo>
                  <a:lnTo>
                    <a:pt x="173" y="324"/>
                  </a:lnTo>
                  <a:lnTo>
                    <a:pt x="173" y="325"/>
                  </a:lnTo>
                  <a:lnTo>
                    <a:pt x="173" y="325"/>
                  </a:lnTo>
                  <a:lnTo>
                    <a:pt x="170" y="326"/>
                  </a:lnTo>
                  <a:lnTo>
                    <a:pt x="170" y="326"/>
                  </a:lnTo>
                  <a:lnTo>
                    <a:pt x="169" y="325"/>
                  </a:lnTo>
                  <a:lnTo>
                    <a:pt x="169" y="325"/>
                  </a:lnTo>
                  <a:lnTo>
                    <a:pt x="169" y="322"/>
                  </a:lnTo>
                  <a:lnTo>
                    <a:pt x="169" y="322"/>
                  </a:lnTo>
                  <a:lnTo>
                    <a:pt x="170" y="316"/>
                  </a:lnTo>
                  <a:lnTo>
                    <a:pt x="170" y="316"/>
                  </a:lnTo>
                  <a:lnTo>
                    <a:pt x="170" y="316"/>
                  </a:lnTo>
                  <a:lnTo>
                    <a:pt x="170" y="316"/>
                  </a:lnTo>
                  <a:lnTo>
                    <a:pt x="165" y="326"/>
                  </a:lnTo>
                  <a:lnTo>
                    <a:pt x="165" y="326"/>
                  </a:lnTo>
                  <a:lnTo>
                    <a:pt x="184" y="328"/>
                  </a:lnTo>
                  <a:lnTo>
                    <a:pt x="184" y="328"/>
                  </a:lnTo>
                  <a:lnTo>
                    <a:pt x="184" y="316"/>
                  </a:lnTo>
                  <a:lnTo>
                    <a:pt x="184" y="316"/>
                  </a:lnTo>
                  <a:lnTo>
                    <a:pt x="183" y="318"/>
                  </a:lnTo>
                  <a:lnTo>
                    <a:pt x="183" y="318"/>
                  </a:lnTo>
                  <a:lnTo>
                    <a:pt x="180" y="324"/>
                  </a:lnTo>
                  <a:lnTo>
                    <a:pt x="180" y="324"/>
                  </a:lnTo>
                  <a:lnTo>
                    <a:pt x="179" y="326"/>
                  </a:lnTo>
                  <a:lnTo>
                    <a:pt x="179" y="326"/>
                  </a:lnTo>
                  <a:lnTo>
                    <a:pt x="177" y="328"/>
                  </a:lnTo>
                  <a:lnTo>
                    <a:pt x="177" y="328"/>
                  </a:lnTo>
                  <a:lnTo>
                    <a:pt x="176" y="325"/>
                  </a:lnTo>
                  <a:lnTo>
                    <a:pt x="176" y="325"/>
                  </a:lnTo>
                  <a:lnTo>
                    <a:pt x="176" y="322"/>
                  </a:lnTo>
                  <a:lnTo>
                    <a:pt x="176" y="322"/>
                  </a:lnTo>
                  <a:lnTo>
                    <a:pt x="177" y="316"/>
                  </a:lnTo>
                  <a:lnTo>
                    <a:pt x="177" y="316"/>
                  </a:lnTo>
                  <a:close/>
                  <a:moveTo>
                    <a:pt x="318" y="244"/>
                  </a:moveTo>
                  <a:lnTo>
                    <a:pt x="318" y="244"/>
                  </a:lnTo>
                  <a:lnTo>
                    <a:pt x="317" y="243"/>
                  </a:lnTo>
                  <a:lnTo>
                    <a:pt x="317" y="243"/>
                  </a:lnTo>
                  <a:lnTo>
                    <a:pt x="317" y="240"/>
                  </a:lnTo>
                  <a:lnTo>
                    <a:pt x="317" y="240"/>
                  </a:lnTo>
                  <a:lnTo>
                    <a:pt x="318" y="237"/>
                  </a:lnTo>
                  <a:lnTo>
                    <a:pt x="319" y="237"/>
                  </a:lnTo>
                  <a:lnTo>
                    <a:pt x="319" y="237"/>
                  </a:lnTo>
                  <a:lnTo>
                    <a:pt x="319" y="237"/>
                  </a:lnTo>
                  <a:lnTo>
                    <a:pt x="319" y="237"/>
                  </a:lnTo>
                  <a:lnTo>
                    <a:pt x="319" y="233"/>
                  </a:lnTo>
                  <a:lnTo>
                    <a:pt x="319" y="233"/>
                  </a:lnTo>
                  <a:lnTo>
                    <a:pt x="319" y="231"/>
                  </a:lnTo>
                  <a:lnTo>
                    <a:pt x="321" y="230"/>
                  </a:lnTo>
                  <a:lnTo>
                    <a:pt x="321" y="230"/>
                  </a:lnTo>
                  <a:lnTo>
                    <a:pt x="322" y="230"/>
                  </a:lnTo>
                  <a:lnTo>
                    <a:pt x="322" y="230"/>
                  </a:lnTo>
                  <a:lnTo>
                    <a:pt x="321" y="225"/>
                  </a:lnTo>
                  <a:lnTo>
                    <a:pt x="321" y="225"/>
                  </a:lnTo>
                  <a:lnTo>
                    <a:pt x="312" y="240"/>
                  </a:lnTo>
                  <a:lnTo>
                    <a:pt x="304" y="252"/>
                  </a:lnTo>
                  <a:lnTo>
                    <a:pt x="304" y="252"/>
                  </a:lnTo>
                  <a:lnTo>
                    <a:pt x="308" y="257"/>
                  </a:lnTo>
                  <a:lnTo>
                    <a:pt x="308" y="257"/>
                  </a:lnTo>
                  <a:lnTo>
                    <a:pt x="308" y="255"/>
                  </a:lnTo>
                  <a:lnTo>
                    <a:pt x="308" y="255"/>
                  </a:lnTo>
                  <a:lnTo>
                    <a:pt x="310" y="255"/>
                  </a:lnTo>
                  <a:lnTo>
                    <a:pt x="310" y="255"/>
                  </a:lnTo>
                  <a:lnTo>
                    <a:pt x="310" y="254"/>
                  </a:lnTo>
                  <a:lnTo>
                    <a:pt x="310" y="254"/>
                  </a:lnTo>
                  <a:lnTo>
                    <a:pt x="308" y="251"/>
                  </a:lnTo>
                  <a:lnTo>
                    <a:pt x="308" y="251"/>
                  </a:lnTo>
                  <a:lnTo>
                    <a:pt x="310" y="250"/>
                  </a:lnTo>
                  <a:lnTo>
                    <a:pt x="312" y="250"/>
                  </a:lnTo>
                  <a:lnTo>
                    <a:pt x="312" y="250"/>
                  </a:lnTo>
                  <a:lnTo>
                    <a:pt x="314" y="250"/>
                  </a:lnTo>
                  <a:lnTo>
                    <a:pt x="314" y="250"/>
                  </a:lnTo>
                  <a:lnTo>
                    <a:pt x="312" y="248"/>
                  </a:lnTo>
                  <a:lnTo>
                    <a:pt x="312" y="248"/>
                  </a:lnTo>
                  <a:lnTo>
                    <a:pt x="311" y="245"/>
                  </a:lnTo>
                  <a:lnTo>
                    <a:pt x="311" y="245"/>
                  </a:lnTo>
                  <a:lnTo>
                    <a:pt x="311" y="244"/>
                  </a:lnTo>
                  <a:lnTo>
                    <a:pt x="312" y="243"/>
                  </a:lnTo>
                  <a:lnTo>
                    <a:pt x="312" y="243"/>
                  </a:lnTo>
                  <a:lnTo>
                    <a:pt x="314" y="241"/>
                  </a:lnTo>
                  <a:lnTo>
                    <a:pt x="315" y="243"/>
                  </a:lnTo>
                  <a:lnTo>
                    <a:pt x="315" y="243"/>
                  </a:lnTo>
                  <a:lnTo>
                    <a:pt x="318" y="244"/>
                  </a:lnTo>
                  <a:lnTo>
                    <a:pt x="318" y="244"/>
                  </a:lnTo>
                  <a:close/>
                  <a:moveTo>
                    <a:pt x="92" y="44"/>
                  </a:moveTo>
                  <a:lnTo>
                    <a:pt x="92" y="44"/>
                  </a:lnTo>
                  <a:lnTo>
                    <a:pt x="92" y="42"/>
                  </a:lnTo>
                  <a:lnTo>
                    <a:pt x="92" y="42"/>
                  </a:lnTo>
                  <a:lnTo>
                    <a:pt x="82" y="49"/>
                  </a:lnTo>
                  <a:lnTo>
                    <a:pt x="72" y="58"/>
                  </a:lnTo>
                  <a:lnTo>
                    <a:pt x="72" y="58"/>
                  </a:lnTo>
                  <a:lnTo>
                    <a:pt x="72" y="61"/>
                  </a:lnTo>
                  <a:lnTo>
                    <a:pt x="71" y="61"/>
                  </a:lnTo>
                  <a:lnTo>
                    <a:pt x="71" y="61"/>
                  </a:lnTo>
                  <a:lnTo>
                    <a:pt x="69" y="61"/>
                  </a:lnTo>
                  <a:lnTo>
                    <a:pt x="69" y="61"/>
                  </a:lnTo>
                  <a:lnTo>
                    <a:pt x="64" y="66"/>
                  </a:lnTo>
                  <a:lnTo>
                    <a:pt x="64" y="66"/>
                  </a:lnTo>
                  <a:lnTo>
                    <a:pt x="62" y="68"/>
                  </a:lnTo>
                  <a:lnTo>
                    <a:pt x="64" y="71"/>
                  </a:lnTo>
                  <a:lnTo>
                    <a:pt x="64" y="71"/>
                  </a:lnTo>
                  <a:lnTo>
                    <a:pt x="65" y="69"/>
                  </a:lnTo>
                  <a:lnTo>
                    <a:pt x="65" y="69"/>
                  </a:lnTo>
                  <a:lnTo>
                    <a:pt x="75" y="58"/>
                  </a:lnTo>
                  <a:lnTo>
                    <a:pt x="75" y="58"/>
                  </a:lnTo>
                  <a:lnTo>
                    <a:pt x="85" y="49"/>
                  </a:lnTo>
                  <a:lnTo>
                    <a:pt x="85" y="49"/>
                  </a:lnTo>
                  <a:lnTo>
                    <a:pt x="92" y="44"/>
                  </a:lnTo>
                  <a:lnTo>
                    <a:pt x="92" y="44"/>
                  </a:lnTo>
                  <a:close/>
                  <a:moveTo>
                    <a:pt x="15" y="149"/>
                  </a:moveTo>
                  <a:lnTo>
                    <a:pt x="15" y="149"/>
                  </a:lnTo>
                  <a:lnTo>
                    <a:pt x="17" y="147"/>
                  </a:lnTo>
                  <a:lnTo>
                    <a:pt x="17" y="147"/>
                  </a:lnTo>
                  <a:lnTo>
                    <a:pt x="21" y="127"/>
                  </a:lnTo>
                  <a:lnTo>
                    <a:pt x="21" y="127"/>
                  </a:lnTo>
                  <a:lnTo>
                    <a:pt x="25" y="112"/>
                  </a:lnTo>
                  <a:lnTo>
                    <a:pt x="31" y="99"/>
                  </a:lnTo>
                  <a:lnTo>
                    <a:pt x="31" y="99"/>
                  </a:lnTo>
                  <a:lnTo>
                    <a:pt x="38" y="85"/>
                  </a:lnTo>
                  <a:lnTo>
                    <a:pt x="38" y="85"/>
                  </a:lnTo>
                  <a:lnTo>
                    <a:pt x="38" y="83"/>
                  </a:lnTo>
                  <a:lnTo>
                    <a:pt x="38" y="83"/>
                  </a:lnTo>
                  <a:lnTo>
                    <a:pt x="38" y="85"/>
                  </a:lnTo>
                  <a:lnTo>
                    <a:pt x="38" y="85"/>
                  </a:lnTo>
                  <a:lnTo>
                    <a:pt x="28" y="102"/>
                  </a:lnTo>
                  <a:lnTo>
                    <a:pt x="28" y="102"/>
                  </a:lnTo>
                  <a:lnTo>
                    <a:pt x="22" y="116"/>
                  </a:lnTo>
                  <a:lnTo>
                    <a:pt x="18" y="130"/>
                  </a:lnTo>
                  <a:lnTo>
                    <a:pt x="18" y="130"/>
                  </a:lnTo>
                  <a:lnTo>
                    <a:pt x="18" y="132"/>
                  </a:lnTo>
                  <a:lnTo>
                    <a:pt x="18" y="132"/>
                  </a:lnTo>
                  <a:lnTo>
                    <a:pt x="17" y="144"/>
                  </a:lnTo>
                  <a:lnTo>
                    <a:pt x="17" y="144"/>
                  </a:lnTo>
                  <a:lnTo>
                    <a:pt x="15" y="149"/>
                  </a:lnTo>
                  <a:lnTo>
                    <a:pt x="15" y="149"/>
                  </a:lnTo>
                  <a:close/>
                  <a:moveTo>
                    <a:pt x="331" y="200"/>
                  </a:moveTo>
                  <a:lnTo>
                    <a:pt x="331" y="200"/>
                  </a:lnTo>
                  <a:lnTo>
                    <a:pt x="338" y="200"/>
                  </a:lnTo>
                  <a:lnTo>
                    <a:pt x="338" y="200"/>
                  </a:lnTo>
                  <a:lnTo>
                    <a:pt x="335" y="198"/>
                  </a:lnTo>
                  <a:lnTo>
                    <a:pt x="335" y="198"/>
                  </a:lnTo>
                  <a:lnTo>
                    <a:pt x="335" y="196"/>
                  </a:lnTo>
                  <a:lnTo>
                    <a:pt x="337" y="194"/>
                  </a:lnTo>
                  <a:lnTo>
                    <a:pt x="337" y="194"/>
                  </a:lnTo>
                  <a:lnTo>
                    <a:pt x="339" y="194"/>
                  </a:lnTo>
                  <a:lnTo>
                    <a:pt x="339" y="194"/>
                  </a:lnTo>
                  <a:lnTo>
                    <a:pt x="342" y="196"/>
                  </a:lnTo>
                  <a:lnTo>
                    <a:pt x="342" y="196"/>
                  </a:lnTo>
                  <a:lnTo>
                    <a:pt x="341" y="193"/>
                  </a:lnTo>
                  <a:lnTo>
                    <a:pt x="341" y="193"/>
                  </a:lnTo>
                  <a:lnTo>
                    <a:pt x="339" y="191"/>
                  </a:lnTo>
                  <a:lnTo>
                    <a:pt x="341" y="189"/>
                  </a:lnTo>
                  <a:lnTo>
                    <a:pt x="341" y="189"/>
                  </a:lnTo>
                  <a:lnTo>
                    <a:pt x="341" y="189"/>
                  </a:lnTo>
                  <a:lnTo>
                    <a:pt x="341" y="189"/>
                  </a:lnTo>
                  <a:lnTo>
                    <a:pt x="337" y="187"/>
                  </a:lnTo>
                  <a:lnTo>
                    <a:pt x="337" y="187"/>
                  </a:lnTo>
                  <a:lnTo>
                    <a:pt x="338" y="189"/>
                  </a:lnTo>
                  <a:lnTo>
                    <a:pt x="338" y="189"/>
                  </a:lnTo>
                  <a:lnTo>
                    <a:pt x="335" y="190"/>
                  </a:lnTo>
                  <a:lnTo>
                    <a:pt x="334" y="190"/>
                  </a:lnTo>
                  <a:lnTo>
                    <a:pt x="334" y="190"/>
                  </a:lnTo>
                  <a:lnTo>
                    <a:pt x="331" y="200"/>
                  </a:lnTo>
                  <a:lnTo>
                    <a:pt x="331" y="200"/>
                  </a:lnTo>
                  <a:close/>
                  <a:moveTo>
                    <a:pt x="148" y="312"/>
                  </a:moveTo>
                  <a:lnTo>
                    <a:pt x="148" y="312"/>
                  </a:lnTo>
                  <a:lnTo>
                    <a:pt x="133" y="311"/>
                  </a:lnTo>
                  <a:lnTo>
                    <a:pt x="133" y="311"/>
                  </a:lnTo>
                  <a:lnTo>
                    <a:pt x="132" y="311"/>
                  </a:lnTo>
                  <a:lnTo>
                    <a:pt x="132" y="311"/>
                  </a:lnTo>
                  <a:lnTo>
                    <a:pt x="132" y="315"/>
                  </a:lnTo>
                  <a:lnTo>
                    <a:pt x="130" y="318"/>
                  </a:lnTo>
                  <a:lnTo>
                    <a:pt x="130" y="318"/>
                  </a:lnTo>
                  <a:lnTo>
                    <a:pt x="132" y="316"/>
                  </a:lnTo>
                  <a:lnTo>
                    <a:pt x="132" y="316"/>
                  </a:lnTo>
                  <a:lnTo>
                    <a:pt x="135" y="314"/>
                  </a:lnTo>
                  <a:lnTo>
                    <a:pt x="135" y="314"/>
                  </a:lnTo>
                  <a:lnTo>
                    <a:pt x="136" y="314"/>
                  </a:lnTo>
                  <a:lnTo>
                    <a:pt x="136" y="314"/>
                  </a:lnTo>
                  <a:lnTo>
                    <a:pt x="138" y="315"/>
                  </a:lnTo>
                  <a:lnTo>
                    <a:pt x="138" y="315"/>
                  </a:lnTo>
                  <a:lnTo>
                    <a:pt x="138" y="318"/>
                  </a:lnTo>
                  <a:lnTo>
                    <a:pt x="138" y="318"/>
                  </a:lnTo>
                  <a:lnTo>
                    <a:pt x="136" y="319"/>
                  </a:lnTo>
                  <a:lnTo>
                    <a:pt x="136" y="319"/>
                  </a:lnTo>
                  <a:lnTo>
                    <a:pt x="138" y="318"/>
                  </a:lnTo>
                  <a:lnTo>
                    <a:pt x="138" y="318"/>
                  </a:lnTo>
                  <a:lnTo>
                    <a:pt x="140" y="315"/>
                  </a:lnTo>
                  <a:lnTo>
                    <a:pt x="140" y="315"/>
                  </a:lnTo>
                  <a:lnTo>
                    <a:pt x="142" y="314"/>
                  </a:lnTo>
                  <a:lnTo>
                    <a:pt x="143" y="316"/>
                  </a:lnTo>
                  <a:lnTo>
                    <a:pt x="143" y="316"/>
                  </a:lnTo>
                  <a:lnTo>
                    <a:pt x="143" y="316"/>
                  </a:lnTo>
                  <a:lnTo>
                    <a:pt x="143" y="316"/>
                  </a:lnTo>
                  <a:lnTo>
                    <a:pt x="148" y="312"/>
                  </a:lnTo>
                  <a:lnTo>
                    <a:pt x="148" y="312"/>
                  </a:lnTo>
                  <a:close/>
                  <a:moveTo>
                    <a:pt x="325" y="105"/>
                  </a:moveTo>
                  <a:lnTo>
                    <a:pt x="325" y="105"/>
                  </a:lnTo>
                  <a:lnTo>
                    <a:pt x="325" y="105"/>
                  </a:lnTo>
                  <a:lnTo>
                    <a:pt x="325" y="105"/>
                  </a:lnTo>
                  <a:lnTo>
                    <a:pt x="325" y="105"/>
                  </a:lnTo>
                  <a:lnTo>
                    <a:pt x="325" y="105"/>
                  </a:lnTo>
                  <a:lnTo>
                    <a:pt x="329" y="103"/>
                  </a:lnTo>
                  <a:lnTo>
                    <a:pt x="329" y="103"/>
                  </a:lnTo>
                  <a:lnTo>
                    <a:pt x="331" y="102"/>
                  </a:lnTo>
                  <a:lnTo>
                    <a:pt x="332" y="103"/>
                  </a:lnTo>
                  <a:lnTo>
                    <a:pt x="332" y="103"/>
                  </a:lnTo>
                  <a:lnTo>
                    <a:pt x="332" y="105"/>
                  </a:lnTo>
                  <a:lnTo>
                    <a:pt x="332" y="106"/>
                  </a:lnTo>
                  <a:lnTo>
                    <a:pt x="332" y="106"/>
                  </a:lnTo>
                  <a:lnTo>
                    <a:pt x="328" y="112"/>
                  </a:lnTo>
                  <a:lnTo>
                    <a:pt x="328" y="112"/>
                  </a:lnTo>
                  <a:lnTo>
                    <a:pt x="327" y="112"/>
                  </a:lnTo>
                  <a:lnTo>
                    <a:pt x="327" y="112"/>
                  </a:lnTo>
                  <a:lnTo>
                    <a:pt x="327" y="112"/>
                  </a:lnTo>
                  <a:lnTo>
                    <a:pt x="327" y="112"/>
                  </a:lnTo>
                  <a:lnTo>
                    <a:pt x="335" y="109"/>
                  </a:lnTo>
                  <a:lnTo>
                    <a:pt x="335" y="109"/>
                  </a:lnTo>
                  <a:lnTo>
                    <a:pt x="331" y="99"/>
                  </a:lnTo>
                  <a:lnTo>
                    <a:pt x="331" y="99"/>
                  </a:lnTo>
                  <a:lnTo>
                    <a:pt x="325" y="105"/>
                  </a:lnTo>
                  <a:lnTo>
                    <a:pt x="325" y="105"/>
                  </a:lnTo>
                  <a:close/>
                  <a:moveTo>
                    <a:pt x="322" y="225"/>
                  </a:moveTo>
                  <a:lnTo>
                    <a:pt x="322" y="225"/>
                  </a:lnTo>
                  <a:lnTo>
                    <a:pt x="324" y="224"/>
                  </a:lnTo>
                  <a:lnTo>
                    <a:pt x="325" y="224"/>
                  </a:lnTo>
                  <a:lnTo>
                    <a:pt x="325" y="224"/>
                  </a:lnTo>
                  <a:lnTo>
                    <a:pt x="329" y="225"/>
                  </a:lnTo>
                  <a:lnTo>
                    <a:pt x="329" y="225"/>
                  </a:lnTo>
                  <a:lnTo>
                    <a:pt x="328" y="224"/>
                  </a:lnTo>
                  <a:lnTo>
                    <a:pt x="328" y="224"/>
                  </a:lnTo>
                  <a:lnTo>
                    <a:pt x="327" y="221"/>
                  </a:lnTo>
                  <a:lnTo>
                    <a:pt x="327" y="221"/>
                  </a:lnTo>
                  <a:lnTo>
                    <a:pt x="327" y="220"/>
                  </a:lnTo>
                  <a:lnTo>
                    <a:pt x="329" y="218"/>
                  </a:lnTo>
                  <a:lnTo>
                    <a:pt x="329" y="218"/>
                  </a:lnTo>
                  <a:lnTo>
                    <a:pt x="331" y="218"/>
                  </a:lnTo>
                  <a:lnTo>
                    <a:pt x="331" y="218"/>
                  </a:lnTo>
                  <a:lnTo>
                    <a:pt x="328" y="216"/>
                  </a:lnTo>
                  <a:lnTo>
                    <a:pt x="328" y="216"/>
                  </a:lnTo>
                  <a:lnTo>
                    <a:pt x="328" y="213"/>
                  </a:lnTo>
                  <a:lnTo>
                    <a:pt x="329" y="211"/>
                  </a:lnTo>
                  <a:lnTo>
                    <a:pt x="329" y="211"/>
                  </a:lnTo>
                  <a:lnTo>
                    <a:pt x="328" y="210"/>
                  </a:lnTo>
                  <a:lnTo>
                    <a:pt x="328" y="210"/>
                  </a:lnTo>
                  <a:lnTo>
                    <a:pt x="322" y="225"/>
                  </a:lnTo>
                  <a:lnTo>
                    <a:pt x="322" y="225"/>
                  </a:lnTo>
                  <a:close/>
                  <a:moveTo>
                    <a:pt x="35" y="220"/>
                  </a:moveTo>
                  <a:lnTo>
                    <a:pt x="35" y="220"/>
                  </a:lnTo>
                  <a:lnTo>
                    <a:pt x="27" y="228"/>
                  </a:lnTo>
                  <a:lnTo>
                    <a:pt x="27" y="228"/>
                  </a:lnTo>
                  <a:lnTo>
                    <a:pt x="27" y="230"/>
                  </a:lnTo>
                  <a:lnTo>
                    <a:pt x="28" y="230"/>
                  </a:lnTo>
                  <a:lnTo>
                    <a:pt x="28" y="230"/>
                  </a:lnTo>
                  <a:lnTo>
                    <a:pt x="37" y="225"/>
                  </a:lnTo>
                  <a:lnTo>
                    <a:pt x="37" y="225"/>
                  </a:lnTo>
                  <a:lnTo>
                    <a:pt x="35" y="220"/>
                  </a:lnTo>
                  <a:lnTo>
                    <a:pt x="35" y="220"/>
                  </a:lnTo>
                  <a:close/>
                  <a:moveTo>
                    <a:pt x="40" y="234"/>
                  </a:moveTo>
                  <a:lnTo>
                    <a:pt x="40" y="234"/>
                  </a:lnTo>
                  <a:lnTo>
                    <a:pt x="38" y="230"/>
                  </a:lnTo>
                  <a:lnTo>
                    <a:pt x="38" y="230"/>
                  </a:lnTo>
                  <a:lnTo>
                    <a:pt x="37" y="230"/>
                  </a:lnTo>
                  <a:lnTo>
                    <a:pt x="37" y="230"/>
                  </a:lnTo>
                  <a:lnTo>
                    <a:pt x="32" y="237"/>
                  </a:lnTo>
                  <a:lnTo>
                    <a:pt x="32" y="237"/>
                  </a:lnTo>
                  <a:lnTo>
                    <a:pt x="31" y="238"/>
                  </a:lnTo>
                  <a:lnTo>
                    <a:pt x="32" y="240"/>
                  </a:lnTo>
                  <a:lnTo>
                    <a:pt x="32" y="240"/>
                  </a:lnTo>
                  <a:lnTo>
                    <a:pt x="40" y="234"/>
                  </a:lnTo>
                  <a:lnTo>
                    <a:pt x="40" y="234"/>
                  </a:lnTo>
                  <a:close/>
                  <a:moveTo>
                    <a:pt x="284" y="38"/>
                  </a:moveTo>
                  <a:lnTo>
                    <a:pt x="284" y="38"/>
                  </a:lnTo>
                  <a:lnTo>
                    <a:pt x="294" y="46"/>
                  </a:lnTo>
                  <a:lnTo>
                    <a:pt x="304" y="55"/>
                  </a:lnTo>
                  <a:lnTo>
                    <a:pt x="304" y="55"/>
                  </a:lnTo>
                  <a:lnTo>
                    <a:pt x="302" y="52"/>
                  </a:lnTo>
                  <a:lnTo>
                    <a:pt x="298" y="48"/>
                  </a:lnTo>
                  <a:lnTo>
                    <a:pt x="285" y="38"/>
                  </a:lnTo>
                  <a:lnTo>
                    <a:pt x="285" y="38"/>
                  </a:lnTo>
                  <a:lnTo>
                    <a:pt x="284" y="36"/>
                  </a:lnTo>
                  <a:lnTo>
                    <a:pt x="284" y="36"/>
                  </a:lnTo>
                  <a:lnTo>
                    <a:pt x="284" y="38"/>
                  </a:lnTo>
                  <a:lnTo>
                    <a:pt x="284" y="38"/>
                  </a:lnTo>
                  <a:close/>
                  <a:moveTo>
                    <a:pt x="305" y="285"/>
                  </a:moveTo>
                  <a:lnTo>
                    <a:pt x="305" y="285"/>
                  </a:lnTo>
                  <a:lnTo>
                    <a:pt x="305" y="285"/>
                  </a:lnTo>
                  <a:lnTo>
                    <a:pt x="305" y="285"/>
                  </a:lnTo>
                  <a:lnTo>
                    <a:pt x="307" y="284"/>
                  </a:lnTo>
                  <a:lnTo>
                    <a:pt x="307" y="284"/>
                  </a:lnTo>
                  <a:lnTo>
                    <a:pt x="315" y="274"/>
                  </a:lnTo>
                  <a:lnTo>
                    <a:pt x="315" y="274"/>
                  </a:lnTo>
                  <a:lnTo>
                    <a:pt x="328" y="258"/>
                  </a:lnTo>
                  <a:lnTo>
                    <a:pt x="328" y="258"/>
                  </a:lnTo>
                  <a:lnTo>
                    <a:pt x="328" y="257"/>
                  </a:lnTo>
                  <a:lnTo>
                    <a:pt x="328" y="257"/>
                  </a:lnTo>
                  <a:lnTo>
                    <a:pt x="328" y="257"/>
                  </a:lnTo>
                  <a:lnTo>
                    <a:pt x="328" y="257"/>
                  </a:lnTo>
                  <a:lnTo>
                    <a:pt x="327" y="258"/>
                  </a:lnTo>
                  <a:lnTo>
                    <a:pt x="327" y="258"/>
                  </a:lnTo>
                  <a:lnTo>
                    <a:pt x="322" y="265"/>
                  </a:lnTo>
                  <a:lnTo>
                    <a:pt x="317" y="271"/>
                  </a:lnTo>
                  <a:lnTo>
                    <a:pt x="317" y="271"/>
                  </a:lnTo>
                  <a:lnTo>
                    <a:pt x="314" y="274"/>
                  </a:lnTo>
                  <a:lnTo>
                    <a:pt x="314" y="274"/>
                  </a:lnTo>
                  <a:lnTo>
                    <a:pt x="307" y="282"/>
                  </a:lnTo>
                  <a:lnTo>
                    <a:pt x="307" y="282"/>
                  </a:lnTo>
                  <a:lnTo>
                    <a:pt x="305" y="285"/>
                  </a:lnTo>
                  <a:lnTo>
                    <a:pt x="305" y="285"/>
                  </a:lnTo>
                  <a:close/>
                  <a:moveTo>
                    <a:pt x="327" y="122"/>
                  </a:moveTo>
                  <a:lnTo>
                    <a:pt x="327" y="122"/>
                  </a:lnTo>
                  <a:lnTo>
                    <a:pt x="329" y="135"/>
                  </a:lnTo>
                  <a:lnTo>
                    <a:pt x="332" y="147"/>
                  </a:lnTo>
                  <a:lnTo>
                    <a:pt x="332" y="147"/>
                  </a:lnTo>
                  <a:lnTo>
                    <a:pt x="334" y="146"/>
                  </a:lnTo>
                  <a:lnTo>
                    <a:pt x="334" y="144"/>
                  </a:lnTo>
                  <a:lnTo>
                    <a:pt x="334" y="144"/>
                  </a:lnTo>
                  <a:lnTo>
                    <a:pt x="332" y="136"/>
                  </a:lnTo>
                  <a:lnTo>
                    <a:pt x="329" y="127"/>
                  </a:lnTo>
                  <a:lnTo>
                    <a:pt x="329" y="127"/>
                  </a:lnTo>
                  <a:lnTo>
                    <a:pt x="328" y="123"/>
                  </a:lnTo>
                  <a:lnTo>
                    <a:pt x="328" y="123"/>
                  </a:lnTo>
                  <a:lnTo>
                    <a:pt x="328" y="122"/>
                  </a:lnTo>
                  <a:lnTo>
                    <a:pt x="327" y="122"/>
                  </a:lnTo>
                  <a:lnTo>
                    <a:pt x="327" y="122"/>
                  </a:lnTo>
                  <a:close/>
                  <a:moveTo>
                    <a:pt x="30" y="174"/>
                  </a:moveTo>
                  <a:lnTo>
                    <a:pt x="30" y="174"/>
                  </a:lnTo>
                  <a:lnTo>
                    <a:pt x="28" y="174"/>
                  </a:lnTo>
                  <a:lnTo>
                    <a:pt x="28" y="174"/>
                  </a:lnTo>
                  <a:lnTo>
                    <a:pt x="22" y="179"/>
                  </a:lnTo>
                  <a:lnTo>
                    <a:pt x="22" y="179"/>
                  </a:lnTo>
                  <a:lnTo>
                    <a:pt x="22" y="180"/>
                  </a:lnTo>
                  <a:lnTo>
                    <a:pt x="22" y="180"/>
                  </a:lnTo>
                  <a:lnTo>
                    <a:pt x="22" y="183"/>
                  </a:lnTo>
                  <a:lnTo>
                    <a:pt x="22" y="183"/>
                  </a:lnTo>
                  <a:lnTo>
                    <a:pt x="25" y="181"/>
                  </a:lnTo>
                  <a:lnTo>
                    <a:pt x="25" y="181"/>
                  </a:lnTo>
                  <a:lnTo>
                    <a:pt x="28" y="181"/>
                  </a:lnTo>
                  <a:lnTo>
                    <a:pt x="30" y="181"/>
                  </a:lnTo>
                  <a:lnTo>
                    <a:pt x="30" y="181"/>
                  </a:lnTo>
                  <a:lnTo>
                    <a:pt x="30" y="174"/>
                  </a:lnTo>
                  <a:lnTo>
                    <a:pt x="30" y="174"/>
                  </a:lnTo>
                  <a:close/>
                  <a:moveTo>
                    <a:pt x="34" y="217"/>
                  </a:moveTo>
                  <a:lnTo>
                    <a:pt x="34" y="217"/>
                  </a:lnTo>
                  <a:lnTo>
                    <a:pt x="32" y="213"/>
                  </a:lnTo>
                  <a:lnTo>
                    <a:pt x="32" y="213"/>
                  </a:lnTo>
                  <a:lnTo>
                    <a:pt x="25" y="221"/>
                  </a:lnTo>
                  <a:lnTo>
                    <a:pt x="25" y="221"/>
                  </a:lnTo>
                  <a:lnTo>
                    <a:pt x="24" y="223"/>
                  </a:lnTo>
                  <a:lnTo>
                    <a:pt x="24" y="223"/>
                  </a:lnTo>
                  <a:lnTo>
                    <a:pt x="34" y="217"/>
                  </a:lnTo>
                  <a:lnTo>
                    <a:pt x="34" y="217"/>
                  </a:lnTo>
                  <a:close/>
                  <a:moveTo>
                    <a:pt x="111" y="326"/>
                  </a:moveTo>
                  <a:lnTo>
                    <a:pt x="111" y="326"/>
                  </a:lnTo>
                  <a:lnTo>
                    <a:pt x="109" y="325"/>
                  </a:lnTo>
                  <a:lnTo>
                    <a:pt x="109" y="325"/>
                  </a:lnTo>
                  <a:lnTo>
                    <a:pt x="98" y="321"/>
                  </a:lnTo>
                  <a:lnTo>
                    <a:pt x="89" y="315"/>
                  </a:lnTo>
                  <a:lnTo>
                    <a:pt x="89" y="315"/>
                  </a:lnTo>
                  <a:lnTo>
                    <a:pt x="78" y="308"/>
                  </a:lnTo>
                  <a:lnTo>
                    <a:pt x="78" y="308"/>
                  </a:lnTo>
                  <a:lnTo>
                    <a:pt x="74" y="306"/>
                  </a:lnTo>
                  <a:lnTo>
                    <a:pt x="74" y="306"/>
                  </a:lnTo>
                  <a:lnTo>
                    <a:pt x="82" y="312"/>
                  </a:lnTo>
                  <a:lnTo>
                    <a:pt x="91" y="318"/>
                  </a:lnTo>
                  <a:lnTo>
                    <a:pt x="101" y="322"/>
                  </a:lnTo>
                  <a:lnTo>
                    <a:pt x="111" y="326"/>
                  </a:lnTo>
                  <a:lnTo>
                    <a:pt x="111" y="326"/>
                  </a:lnTo>
                  <a:close/>
                  <a:moveTo>
                    <a:pt x="337" y="147"/>
                  </a:moveTo>
                  <a:lnTo>
                    <a:pt x="337" y="147"/>
                  </a:lnTo>
                  <a:lnTo>
                    <a:pt x="337" y="147"/>
                  </a:lnTo>
                  <a:lnTo>
                    <a:pt x="337" y="147"/>
                  </a:lnTo>
                  <a:lnTo>
                    <a:pt x="345" y="146"/>
                  </a:lnTo>
                  <a:lnTo>
                    <a:pt x="345" y="146"/>
                  </a:lnTo>
                  <a:lnTo>
                    <a:pt x="345" y="140"/>
                  </a:lnTo>
                  <a:lnTo>
                    <a:pt x="345" y="140"/>
                  </a:lnTo>
                  <a:lnTo>
                    <a:pt x="337" y="147"/>
                  </a:lnTo>
                  <a:lnTo>
                    <a:pt x="337" y="147"/>
                  </a:lnTo>
                  <a:close/>
                  <a:moveTo>
                    <a:pt x="165" y="14"/>
                  </a:moveTo>
                  <a:lnTo>
                    <a:pt x="165" y="14"/>
                  </a:lnTo>
                  <a:lnTo>
                    <a:pt x="162" y="21"/>
                  </a:lnTo>
                  <a:lnTo>
                    <a:pt x="162" y="21"/>
                  </a:lnTo>
                  <a:lnTo>
                    <a:pt x="167" y="21"/>
                  </a:lnTo>
                  <a:lnTo>
                    <a:pt x="167" y="21"/>
                  </a:lnTo>
                  <a:lnTo>
                    <a:pt x="167" y="19"/>
                  </a:lnTo>
                  <a:lnTo>
                    <a:pt x="167" y="17"/>
                  </a:lnTo>
                  <a:lnTo>
                    <a:pt x="167" y="17"/>
                  </a:lnTo>
                  <a:lnTo>
                    <a:pt x="167" y="14"/>
                  </a:lnTo>
                  <a:lnTo>
                    <a:pt x="167" y="14"/>
                  </a:lnTo>
                  <a:lnTo>
                    <a:pt x="165" y="14"/>
                  </a:lnTo>
                  <a:lnTo>
                    <a:pt x="165" y="14"/>
                  </a:lnTo>
                  <a:close/>
                  <a:moveTo>
                    <a:pt x="331" y="234"/>
                  </a:moveTo>
                  <a:lnTo>
                    <a:pt x="331" y="234"/>
                  </a:lnTo>
                  <a:lnTo>
                    <a:pt x="332" y="230"/>
                  </a:lnTo>
                  <a:lnTo>
                    <a:pt x="332" y="230"/>
                  </a:lnTo>
                  <a:lnTo>
                    <a:pt x="324" y="227"/>
                  </a:lnTo>
                  <a:lnTo>
                    <a:pt x="324" y="227"/>
                  </a:lnTo>
                  <a:lnTo>
                    <a:pt x="327" y="231"/>
                  </a:lnTo>
                  <a:lnTo>
                    <a:pt x="331" y="234"/>
                  </a:lnTo>
                  <a:lnTo>
                    <a:pt x="331" y="234"/>
                  </a:lnTo>
                  <a:close/>
                  <a:moveTo>
                    <a:pt x="341" y="163"/>
                  </a:moveTo>
                  <a:lnTo>
                    <a:pt x="341" y="163"/>
                  </a:lnTo>
                  <a:lnTo>
                    <a:pt x="339" y="163"/>
                  </a:lnTo>
                  <a:lnTo>
                    <a:pt x="339" y="163"/>
                  </a:lnTo>
                  <a:lnTo>
                    <a:pt x="338" y="162"/>
                  </a:lnTo>
                  <a:lnTo>
                    <a:pt x="338" y="159"/>
                  </a:lnTo>
                  <a:lnTo>
                    <a:pt x="338" y="159"/>
                  </a:lnTo>
                  <a:lnTo>
                    <a:pt x="341" y="157"/>
                  </a:lnTo>
                  <a:lnTo>
                    <a:pt x="341" y="157"/>
                  </a:lnTo>
                  <a:lnTo>
                    <a:pt x="341" y="157"/>
                  </a:lnTo>
                  <a:lnTo>
                    <a:pt x="341" y="157"/>
                  </a:lnTo>
                  <a:lnTo>
                    <a:pt x="337" y="156"/>
                  </a:lnTo>
                  <a:lnTo>
                    <a:pt x="337" y="156"/>
                  </a:lnTo>
                  <a:lnTo>
                    <a:pt x="335" y="167"/>
                  </a:lnTo>
                  <a:lnTo>
                    <a:pt x="335" y="167"/>
                  </a:lnTo>
                  <a:lnTo>
                    <a:pt x="341" y="163"/>
                  </a:lnTo>
                  <a:lnTo>
                    <a:pt x="341" y="163"/>
                  </a:lnTo>
                  <a:close/>
                  <a:moveTo>
                    <a:pt x="213" y="325"/>
                  </a:moveTo>
                  <a:lnTo>
                    <a:pt x="213" y="325"/>
                  </a:lnTo>
                  <a:lnTo>
                    <a:pt x="219" y="324"/>
                  </a:lnTo>
                  <a:lnTo>
                    <a:pt x="219" y="324"/>
                  </a:lnTo>
                  <a:lnTo>
                    <a:pt x="216" y="315"/>
                  </a:lnTo>
                  <a:lnTo>
                    <a:pt x="216" y="315"/>
                  </a:lnTo>
                  <a:lnTo>
                    <a:pt x="214" y="316"/>
                  </a:lnTo>
                  <a:lnTo>
                    <a:pt x="214" y="316"/>
                  </a:lnTo>
                  <a:lnTo>
                    <a:pt x="214" y="321"/>
                  </a:lnTo>
                  <a:lnTo>
                    <a:pt x="214" y="321"/>
                  </a:lnTo>
                  <a:lnTo>
                    <a:pt x="213" y="325"/>
                  </a:lnTo>
                  <a:lnTo>
                    <a:pt x="213" y="325"/>
                  </a:lnTo>
                  <a:close/>
                  <a:moveTo>
                    <a:pt x="125" y="309"/>
                  </a:moveTo>
                  <a:lnTo>
                    <a:pt x="125" y="309"/>
                  </a:lnTo>
                  <a:lnTo>
                    <a:pt x="123" y="312"/>
                  </a:lnTo>
                  <a:lnTo>
                    <a:pt x="121" y="316"/>
                  </a:lnTo>
                  <a:lnTo>
                    <a:pt x="121" y="316"/>
                  </a:lnTo>
                  <a:lnTo>
                    <a:pt x="125" y="318"/>
                  </a:lnTo>
                  <a:lnTo>
                    <a:pt x="125" y="318"/>
                  </a:lnTo>
                  <a:lnTo>
                    <a:pt x="126" y="314"/>
                  </a:lnTo>
                  <a:lnTo>
                    <a:pt x="128" y="309"/>
                  </a:lnTo>
                  <a:lnTo>
                    <a:pt x="128" y="309"/>
                  </a:lnTo>
                  <a:lnTo>
                    <a:pt x="125" y="309"/>
                  </a:lnTo>
                  <a:lnTo>
                    <a:pt x="125" y="309"/>
                  </a:lnTo>
                  <a:close/>
                  <a:moveTo>
                    <a:pt x="206" y="24"/>
                  </a:moveTo>
                  <a:lnTo>
                    <a:pt x="206" y="24"/>
                  </a:lnTo>
                  <a:lnTo>
                    <a:pt x="206" y="15"/>
                  </a:lnTo>
                  <a:lnTo>
                    <a:pt x="206" y="15"/>
                  </a:lnTo>
                  <a:lnTo>
                    <a:pt x="206" y="15"/>
                  </a:lnTo>
                  <a:lnTo>
                    <a:pt x="206" y="15"/>
                  </a:lnTo>
                  <a:lnTo>
                    <a:pt x="200" y="24"/>
                  </a:lnTo>
                  <a:lnTo>
                    <a:pt x="200" y="24"/>
                  </a:lnTo>
                  <a:lnTo>
                    <a:pt x="206" y="24"/>
                  </a:lnTo>
                  <a:lnTo>
                    <a:pt x="206" y="24"/>
                  </a:lnTo>
                  <a:close/>
                  <a:moveTo>
                    <a:pt x="42" y="240"/>
                  </a:moveTo>
                  <a:lnTo>
                    <a:pt x="42" y="240"/>
                  </a:lnTo>
                  <a:lnTo>
                    <a:pt x="41" y="237"/>
                  </a:lnTo>
                  <a:lnTo>
                    <a:pt x="41" y="237"/>
                  </a:lnTo>
                  <a:lnTo>
                    <a:pt x="34" y="244"/>
                  </a:lnTo>
                  <a:lnTo>
                    <a:pt x="34" y="244"/>
                  </a:lnTo>
                  <a:lnTo>
                    <a:pt x="35" y="247"/>
                  </a:lnTo>
                  <a:lnTo>
                    <a:pt x="35" y="247"/>
                  </a:lnTo>
                  <a:lnTo>
                    <a:pt x="42" y="240"/>
                  </a:lnTo>
                  <a:lnTo>
                    <a:pt x="42" y="240"/>
                  </a:lnTo>
                  <a:close/>
                  <a:moveTo>
                    <a:pt x="111" y="316"/>
                  </a:moveTo>
                  <a:lnTo>
                    <a:pt x="111" y="316"/>
                  </a:lnTo>
                  <a:lnTo>
                    <a:pt x="111" y="316"/>
                  </a:lnTo>
                  <a:lnTo>
                    <a:pt x="111" y="316"/>
                  </a:lnTo>
                  <a:lnTo>
                    <a:pt x="122" y="308"/>
                  </a:lnTo>
                  <a:lnTo>
                    <a:pt x="122" y="308"/>
                  </a:lnTo>
                  <a:lnTo>
                    <a:pt x="116" y="306"/>
                  </a:lnTo>
                  <a:lnTo>
                    <a:pt x="116" y="306"/>
                  </a:lnTo>
                  <a:lnTo>
                    <a:pt x="111" y="316"/>
                  </a:lnTo>
                  <a:lnTo>
                    <a:pt x="111" y="316"/>
                  </a:lnTo>
                  <a:close/>
                  <a:moveTo>
                    <a:pt x="247" y="315"/>
                  </a:moveTo>
                  <a:lnTo>
                    <a:pt x="247" y="315"/>
                  </a:lnTo>
                  <a:lnTo>
                    <a:pt x="251" y="312"/>
                  </a:lnTo>
                  <a:lnTo>
                    <a:pt x="251" y="312"/>
                  </a:lnTo>
                  <a:lnTo>
                    <a:pt x="247" y="305"/>
                  </a:lnTo>
                  <a:lnTo>
                    <a:pt x="247" y="305"/>
                  </a:lnTo>
                  <a:lnTo>
                    <a:pt x="247" y="305"/>
                  </a:lnTo>
                  <a:lnTo>
                    <a:pt x="247" y="305"/>
                  </a:lnTo>
                  <a:lnTo>
                    <a:pt x="247" y="315"/>
                  </a:lnTo>
                  <a:lnTo>
                    <a:pt x="247" y="315"/>
                  </a:lnTo>
                  <a:close/>
                  <a:moveTo>
                    <a:pt x="260" y="42"/>
                  </a:moveTo>
                  <a:lnTo>
                    <a:pt x="260" y="42"/>
                  </a:lnTo>
                  <a:lnTo>
                    <a:pt x="264" y="45"/>
                  </a:lnTo>
                  <a:lnTo>
                    <a:pt x="264" y="45"/>
                  </a:lnTo>
                  <a:lnTo>
                    <a:pt x="265" y="41"/>
                  </a:lnTo>
                  <a:lnTo>
                    <a:pt x="267" y="38"/>
                  </a:lnTo>
                  <a:lnTo>
                    <a:pt x="267" y="38"/>
                  </a:lnTo>
                  <a:lnTo>
                    <a:pt x="265" y="36"/>
                  </a:lnTo>
                  <a:lnTo>
                    <a:pt x="265" y="36"/>
                  </a:lnTo>
                  <a:lnTo>
                    <a:pt x="260" y="42"/>
                  </a:lnTo>
                  <a:lnTo>
                    <a:pt x="260" y="42"/>
                  </a:lnTo>
                  <a:close/>
                  <a:moveTo>
                    <a:pt x="270" y="287"/>
                  </a:moveTo>
                  <a:lnTo>
                    <a:pt x="270" y="287"/>
                  </a:lnTo>
                  <a:lnTo>
                    <a:pt x="264" y="289"/>
                  </a:lnTo>
                  <a:lnTo>
                    <a:pt x="264" y="289"/>
                  </a:lnTo>
                  <a:lnTo>
                    <a:pt x="267" y="292"/>
                  </a:lnTo>
                  <a:lnTo>
                    <a:pt x="268" y="295"/>
                  </a:lnTo>
                  <a:lnTo>
                    <a:pt x="268" y="295"/>
                  </a:lnTo>
                  <a:lnTo>
                    <a:pt x="270" y="294"/>
                  </a:lnTo>
                  <a:lnTo>
                    <a:pt x="270" y="294"/>
                  </a:lnTo>
                  <a:lnTo>
                    <a:pt x="270" y="287"/>
                  </a:lnTo>
                  <a:lnTo>
                    <a:pt x="270" y="287"/>
                  </a:lnTo>
                  <a:close/>
                  <a:moveTo>
                    <a:pt x="341" y="223"/>
                  </a:moveTo>
                  <a:lnTo>
                    <a:pt x="341" y="223"/>
                  </a:lnTo>
                  <a:lnTo>
                    <a:pt x="344" y="211"/>
                  </a:lnTo>
                  <a:lnTo>
                    <a:pt x="345" y="204"/>
                  </a:lnTo>
                  <a:lnTo>
                    <a:pt x="345" y="204"/>
                  </a:lnTo>
                  <a:lnTo>
                    <a:pt x="344" y="204"/>
                  </a:lnTo>
                  <a:lnTo>
                    <a:pt x="344" y="204"/>
                  </a:lnTo>
                  <a:lnTo>
                    <a:pt x="344" y="208"/>
                  </a:lnTo>
                  <a:lnTo>
                    <a:pt x="344" y="208"/>
                  </a:lnTo>
                  <a:lnTo>
                    <a:pt x="344" y="211"/>
                  </a:lnTo>
                  <a:lnTo>
                    <a:pt x="344" y="211"/>
                  </a:lnTo>
                  <a:lnTo>
                    <a:pt x="342" y="213"/>
                  </a:lnTo>
                  <a:lnTo>
                    <a:pt x="342" y="213"/>
                  </a:lnTo>
                  <a:lnTo>
                    <a:pt x="342" y="213"/>
                  </a:lnTo>
                  <a:lnTo>
                    <a:pt x="342" y="213"/>
                  </a:lnTo>
                  <a:lnTo>
                    <a:pt x="339" y="221"/>
                  </a:lnTo>
                  <a:lnTo>
                    <a:pt x="339" y="221"/>
                  </a:lnTo>
                  <a:lnTo>
                    <a:pt x="339" y="221"/>
                  </a:lnTo>
                  <a:lnTo>
                    <a:pt x="339" y="221"/>
                  </a:lnTo>
                  <a:lnTo>
                    <a:pt x="341" y="223"/>
                  </a:lnTo>
                  <a:lnTo>
                    <a:pt x="341" y="223"/>
                  </a:lnTo>
                  <a:close/>
                  <a:moveTo>
                    <a:pt x="274" y="299"/>
                  </a:moveTo>
                  <a:lnTo>
                    <a:pt x="274" y="299"/>
                  </a:lnTo>
                  <a:lnTo>
                    <a:pt x="277" y="294"/>
                  </a:lnTo>
                  <a:lnTo>
                    <a:pt x="277" y="294"/>
                  </a:lnTo>
                  <a:lnTo>
                    <a:pt x="274" y="292"/>
                  </a:lnTo>
                  <a:lnTo>
                    <a:pt x="273" y="289"/>
                  </a:lnTo>
                  <a:lnTo>
                    <a:pt x="273" y="289"/>
                  </a:lnTo>
                  <a:lnTo>
                    <a:pt x="273" y="295"/>
                  </a:lnTo>
                  <a:lnTo>
                    <a:pt x="273" y="295"/>
                  </a:lnTo>
                  <a:lnTo>
                    <a:pt x="273" y="298"/>
                  </a:lnTo>
                  <a:lnTo>
                    <a:pt x="274" y="299"/>
                  </a:lnTo>
                  <a:lnTo>
                    <a:pt x="274" y="299"/>
                  </a:lnTo>
                  <a:close/>
                  <a:moveTo>
                    <a:pt x="196" y="325"/>
                  </a:moveTo>
                  <a:lnTo>
                    <a:pt x="196" y="325"/>
                  </a:lnTo>
                  <a:lnTo>
                    <a:pt x="199" y="314"/>
                  </a:lnTo>
                  <a:lnTo>
                    <a:pt x="199" y="314"/>
                  </a:lnTo>
                  <a:lnTo>
                    <a:pt x="194" y="314"/>
                  </a:lnTo>
                  <a:lnTo>
                    <a:pt x="194" y="314"/>
                  </a:lnTo>
                  <a:lnTo>
                    <a:pt x="196" y="325"/>
                  </a:lnTo>
                  <a:lnTo>
                    <a:pt x="196" y="325"/>
                  </a:lnTo>
                  <a:close/>
                  <a:moveTo>
                    <a:pt x="241" y="316"/>
                  </a:moveTo>
                  <a:lnTo>
                    <a:pt x="241" y="316"/>
                  </a:lnTo>
                  <a:lnTo>
                    <a:pt x="240" y="314"/>
                  </a:lnTo>
                  <a:lnTo>
                    <a:pt x="240" y="314"/>
                  </a:lnTo>
                  <a:lnTo>
                    <a:pt x="237" y="309"/>
                  </a:lnTo>
                  <a:lnTo>
                    <a:pt x="237" y="309"/>
                  </a:lnTo>
                  <a:lnTo>
                    <a:pt x="237" y="309"/>
                  </a:lnTo>
                  <a:lnTo>
                    <a:pt x="237" y="309"/>
                  </a:lnTo>
                  <a:lnTo>
                    <a:pt x="236" y="319"/>
                  </a:lnTo>
                  <a:lnTo>
                    <a:pt x="236" y="319"/>
                  </a:lnTo>
                  <a:lnTo>
                    <a:pt x="241" y="316"/>
                  </a:lnTo>
                  <a:lnTo>
                    <a:pt x="241" y="316"/>
                  </a:lnTo>
                  <a:close/>
                  <a:moveTo>
                    <a:pt x="209" y="316"/>
                  </a:moveTo>
                  <a:lnTo>
                    <a:pt x="209" y="316"/>
                  </a:lnTo>
                  <a:lnTo>
                    <a:pt x="206" y="326"/>
                  </a:lnTo>
                  <a:lnTo>
                    <a:pt x="206" y="326"/>
                  </a:lnTo>
                  <a:lnTo>
                    <a:pt x="211" y="325"/>
                  </a:lnTo>
                  <a:lnTo>
                    <a:pt x="211" y="325"/>
                  </a:lnTo>
                  <a:lnTo>
                    <a:pt x="210" y="324"/>
                  </a:lnTo>
                  <a:lnTo>
                    <a:pt x="210" y="324"/>
                  </a:lnTo>
                  <a:lnTo>
                    <a:pt x="209" y="319"/>
                  </a:lnTo>
                  <a:lnTo>
                    <a:pt x="209" y="319"/>
                  </a:lnTo>
                  <a:lnTo>
                    <a:pt x="209" y="316"/>
                  </a:lnTo>
                  <a:lnTo>
                    <a:pt x="209" y="316"/>
                  </a:lnTo>
                  <a:close/>
                  <a:moveTo>
                    <a:pt x="49" y="254"/>
                  </a:moveTo>
                  <a:lnTo>
                    <a:pt x="49" y="254"/>
                  </a:lnTo>
                  <a:lnTo>
                    <a:pt x="48" y="251"/>
                  </a:lnTo>
                  <a:lnTo>
                    <a:pt x="48" y="251"/>
                  </a:lnTo>
                  <a:lnTo>
                    <a:pt x="42" y="257"/>
                  </a:lnTo>
                  <a:lnTo>
                    <a:pt x="42" y="257"/>
                  </a:lnTo>
                  <a:lnTo>
                    <a:pt x="44" y="258"/>
                  </a:lnTo>
                  <a:lnTo>
                    <a:pt x="44" y="258"/>
                  </a:lnTo>
                  <a:lnTo>
                    <a:pt x="48" y="255"/>
                  </a:lnTo>
                  <a:lnTo>
                    <a:pt x="48" y="255"/>
                  </a:lnTo>
                  <a:lnTo>
                    <a:pt x="49" y="254"/>
                  </a:lnTo>
                  <a:lnTo>
                    <a:pt x="49" y="254"/>
                  </a:lnTo>
                  <a:close/>
                  <a:moveTo>
                    <a:pt x="338" y="177"/>
                  </a:moveTo>
                  <a:lnTo>
                    <a:pt x="338" y="177"/>
                  </a:lnTo>
                  <a:lnTo>
                    <a:pt x="344" y="179"/>
                  </a:lnTo>
                  <a:lnTo>
                    <a:pt x="344" y="179"/>
                  </a:lnTo>
                  <a:lnTo>
                    <a:pt x="345" y="179"/>
                  </a:lnTo>
                  <a:lnTo>
                    <a:pt x="345" y="179"/>
                  </a:lnTo>
                  <a:lnTo>
                    <a:pt x="345" y="173"/>
                  </a:lnTo>
                  <a:lnTo>
                    <a:pt x="345" y="173"/>
                  </a:lnTo>
                  <a:lnTo>
                    <a:pt x="341" y="174"/>
                  </a:lnTo>
                  <a:lnTo>
                    <a:pt x="338" y="177"/>
                  </a:lnTo>
                  <a:lnTo>
                    <a:pt x="338" y="177"/>
                  </a:lnTo>
                  <a:close/>
                  <a:moveTo>
                    <a:pt x="44" y="244"/>
                  </a:moveTo>
                  <a:lnTo>
                    <a:pt x="44" y="244"/>
                  </a:lnTo>
                  <a:lnTo>
                    <a:pt x="38" y="251"/>
                  </a:lnTo>
                  <a:lnTo>
                    <a:pt x="38" y="251"/>
                  </a:lnTo>
                  <a:lnTo>
                    <a:pt x="40" y="252"/>
                  </a:lnTo>
                  <a:lnTo>
                    <a:pt x="40" y="252"/>
                  </a:lnTo>
                  <a:lnTo>
                    <a:pt x="45" y="247"/>
                  </a:lnTo>
                  <a:lnTo>
                    <a:pt x="45" y="247"/>
                  </a:lnTo>
                  <a:lnTo>
                    <a:pt x="44" y="244"/>
                  </a:lnTo>
                  <a:lnTo>
                    <a:pt x="44" y="244"/>
                  </a:lnTo>
                  <a:close/>
                  <a:moveTo>
                    <a:pt x="99" y="29"/>
                  </a:moveTo>
                  <a:lnTo>
                    <a:pt x="99" y="29"/>
                  </a:lnTo>
                  <a:lnTo>
                    <a:pt x="95" y="32"/>
                  </a:lnTo>
                  <a:lnTo>
                    <a:pt x="95" y="32"/>
                  </a:lnTo>
                  <a:lnTo>
                    <a:pt x="99" y="35"/>
                  </a:lnTo>
                  <a:lnTo>
                    <a:pt x="99" y="35"/>
                  </a:lnTo>
                  <a:lnTo>
                    <a:pt x="103" y="34"/>
                  </a:lnTo>
                  <a:lnTo>
                    <a:pt x="103" y="34"/>
                  </a:lnTo>
                  <a:lnTo>
                    <a:pt x="101" y="32"/>
                  </a:lnTo>
                  <a:lnTo>
                    <a:pt x="99" y="29"/>
                  </a:lnTo>
                  <a:lnTo>
                    <a:pt x="99" y="29"/>
                  </a:lnTo>
                  <a:close/>
                  <a:moveTo>
                    <a:pt x="162" y="318"/>
                  </a:moveTo>
                  <a:lnTo>
                    <a:pt x="162" y="318"/>
                  </a:lnTo>
                  <a:lnTo>
                    <a:pt x="160" y="318"/>
                  </a:lnTo>
                  <a:lnTo>
                    <a:pt x="160" y="318"/>
                  </a:lnTo>
                  <a:lnTo>
                    <a:pt x="156" y="326"/>
                  </a:lnTo>
                  <a:lnTo>
                    <a:pt x="156" y="326"/>
                  </a:lnTo>
                  <a:lnTo>
                    <a:pt x="160" y="326"/>
                  </a:lnTo>
                  <a:lnTo>
                    <a:pt x="160" y="326"/>
                  </a:lnTo>
                  <a:lnTo>
                    <a:pt x="162" y="318"/>
                  </a:lnTo>
                  <a:lnTo>
                    <a:pt x="162" y="318"/>
                  </a:lnTo>
                  <a:close/>
                  <a:moveTo>
                    <a:pt x="322" y="86"/>
                  </a:moveTo>
                  <a:lnTo>
                    <a:pt x="322" y="86"/>
                  </a:lnTo>
                  <a:lnTo>
                    <a:pt x="315" y="93"/>
                  </a:lnTo>
                  <a:lnTo>
                    <a:pt x="315" y="93"/>
                  </a:lnTo>
                  <a:lnTo>
                    <a:pt x="315" y="93"/>
                  </a:lnTo>
                  <a:lnTo>
                    <a:pt x="315" y="93"/>
                  </a:lnTo>
                  <a:lnTo>
                    <a:pt x="325" y="89"/>
                  </a:lnTo>
                  <a:lnTo>
                    <a:pt x="325" y="89"/>
                  </a:lnTo>
                  <a:lnTo>
                    <a:pt x="322" y="86"/>
                  </a:lnTo>
                  <a:lnTo>
                    <a:pt x="322" y="86"/>
                  </a:lnTo>
                  <a:close/>
                  <a:moveTo>
                    <a:pt x="103" y="302"/>
                  </a:moveTo>
                  <a:lnTo>
                    <a:pt x="103" y="302"/>
                  </a:lnTo>
                  <a:lnTo>
                    <a:pt x="99" y="301"/>
                  </a:lnTo>
                  <a:lnTo>
                    <a:pt x="99" y="301"/>
                  </a:lnTo>
                  <a:lnTo>
                    <a:pt x="95" y="309"/>
                  </a:lnTo>
                  <a:lnTo>
                    <a:pt x="95" y="309"/>
                  </a:lnTo>
                  <a:lnTo>
                    <a:pt x="95" y="309"/>
                  </a:lnTo>
                  <a:lnTo>
                    <a:pt x="95" y="309"/>
                  </a:lnTo>
                  <a:lnTo>
                    <a:pt x="103" y="302"/>
                  </a:lnTo>
                  <a:lnTo>
                    <a:pt x="103" y="302"/>
                  </a:lnTo>
                  <a:close/>
                  <a:moveTo>
                    <a:pt x="321" y="99"/>
                  </a:moveTo>
                  <a:lnTo>
                    <a:pt x="321" y="99"/>
                  </a:lnTo>
                  <a:lnTo>
                    <a:pt x="321" y="100"/>
                  </a:lnTo>
                  <a:lnTo>
                    <a:pt x="321" y="100"/>
                  </a:lnTo>
                  <a:lnTo>
                    <a:pt x="325" y="98"/>
                  </a:lnTo>
                  <a:lnTo>
                    <a:pt x="325" y="98"/>
                  </a:lnTo>
                  <a:lnTo>
                    <a:pt x="329" y="96"/>
                  </a:lnTo>
                  <a:lnTo>
                    <a:pt x="329" y="96"/>
                  </a:lnTo>
                  <a:lnTo>
                    <a:pt x="327" y="92"/>
                  </a:lnTo>
                  <a:lnTo>
                    <a:pt x="327" y="92"/>
                  </a:lnTo>
                  <a:lnTo>
                    <a:pt x="321" y="99"/>
                  </a:lnTo>
                  <a:lnTo>
                    <a:pt x="321" y="99"/>
                  </a:lnTo>
                  <a:close/>
                  <a:moveTo>
                    <a:pt x="322" y="233"/>
                  </a:moveTo>
                  <a:lnTo>
                    <a:pt x="322" y="233"/>
                  </a:lnTo>
                  <a:lnTo>
                    <a:pt x="324" y="238"/>
                  </a:lnTo>
                  <a:lnTo>
                    <a:pt x="327" y="241"/>
                  </a:lnTo>
                  <a:lnTo>
                    <a:pt x="327" y="241"/>
                  </a:lnTo>
                  <a:lnTo>
                    <a:pt x="328" y="238"/>
                  </a:lnTo>
                  <a:lnTo>
                    <a:pt x="328" y="238"/>
                  </a:lnTo>
                  <a:lnTo>
                    <a:pt x="325" y="235"/>
                  </a:lnTo>
                  <a:lnTo>
                    <a:pt x="322" y="233"/>
                  </a:lnTo>
                  <a:lnTo>
                    <a:pt x="322" y="233"/>
                  </a:lnTo>
                  <a:close/>
                  <a:moveTo>
                    <a:pt x="270" y="49"/>
                  </a:moveTo>
                  <a:lnTo>
                    <a:pt x="270" y="49"/>
                  </a:lnTo>
                  <a:lnTo>
                    <a:pt x="274" y="42"/>
                  </a:lnTo>
                  <a:lnTo>
                    <a:pt x="274" y="42"/>
                  </a:lnTo>
                  <a:lnTo>
                    <a:pt x="273" y="41"/>
                  </a:lnTo>
                  <a:lnTo>
                    <a:pt x="273" y="41"/>
                  </a:lnTo>
                  <a:lnTo>
                    <a:pt x="270" y="44"/>
                  </a:lnTo>
                  <a:lnTo>
                    <a:pt x="265" y="46"/>
                  </a:lnTo>
                  <a:lnTo>
                    <a:pt x="265" y="46"/>
                  </a:lnTo>
                  <a:lnTo>
                    <a:pt x="270" y="49"/>
                  </a:lnTo>
                  <a:lnTo>
                    <a:pt x="270" y="49"/>
                  </a:lnTo>
                  <a:close/>
                  <a:moveTo>
                    <a:pt x="335" y="177"/>
                  </a:moveTo>
                  <a:lnTo>
                    <a:pt x="335" y="177"/>
                  </a:lnTo>
                  <a:lnTo>
                    <a:pt x="334" y="184"/>
                  </a:lnTo>
                  <a:lnTo>
                    <a:pt x="334" y="184"/>
                  </a:lnTo>
                  <a:lnTo>
                    <a:pt x="337" y="184"/>
                  </a:lnTo>
                  <a:lnTo>
                    <a:pt x="337" y="184"/>
                  </a:lnTo>
                  <a:lnTo>
                    <a:pt x="338" y="181"/>
                  </a:lnTo>
                  <a:lnTo>
                    <a:pt x="339" y="181"/>
                  </a:lnTo>
                  <a:lnTo>
                    <a:pt x="339" y="181"/>
                  </a:lnTo>
                  <a:lnTo>
                    <a:pt x="337" y="180"/>
                  </a:lnTo>
                  <a:lnTo>
                    <a:pt x="335" y="179"/>
                  </a:lnTo>
                  <a:lnTo>
                    <a:pt x="335" y="177"/>
                  </a:lnTo>
                  <a:lnTo>
                    <a:pt x="335" y="177"/>
                  </a:lnTo>
                  <a:close/>
                  <a:moveTo>
                    <a:pt x="334" y="203"/>
                  </a:moveTo>
                  <a:lnTo>
                    <a:pt x="334" y="203"/>
                  </a:lnTo>
                  <a:lnTo>
                    <a:pt x="334" y="204"/>
                  </a:lnTo>
                  <a:lnTo>
                    <a:pt x="334" y="204"/>
                  </a:lnTo>
                  <a:lnTo>
                    <a:pt x="339" y="208"/>
                  </a:lnTo>
                  <a:lnTo>
                    <a:pt x="339" y="208"/>
                  </a:lnTo>
                  <a:lnTo>
                    <a:pt x="341" y="204"/>
                  </a:lnTo>
                  <a:lnTo>
                    <a:pt x="341" y="204"/>
                  </a:lnTo>
                  <a:lnTo>
                    <a:pt x="334" y="203"/>
                  </a:lnTo>
                  <a:lnTo>
                    <a:pt x="334" y="203"/>
                  </a:lnTo>
                  <a:close/>
                  <a:moveTo>
                    <a:pt x="55" y="264"/>
                  </a:moveTo>
                  <a:lnTo>
                    <a:pt x="55" y="264"/>
                  </a:lnTo>
                  <a:lnTo>
                    <a:pt x="52" y="260"/>
                  </a:lnTo>
                  <a:lnTo>
                    <a:pt x="52" y="260"/>
                  </a:lnTo>
                  <a:lnTo>
                    <a:pt x="49" y="264"/>
                  </a:lnTo>
                  <a:lnTo>
                    <a:pt x="49" y="264"/>
                  </a:lnTo>
                  <a:lnTo>
                    <a:pt x="51" y="265"/>
                  </a:lnTo>
                  <a:lnTo>
                    <a:pt x="51" y="265"/>
                  </a:lnTo>
                  <a:lnTo>
                    <a:pt x="55" y="264"/>
                  </a:lnTo>
                  <a:lnTo>
                    <a:pt x="55" y="264"/>
                  </a:lnTo>
                  <a:close/>
                  <a:moveTo>
                    <a:pt x="321" y="251"/>
                  </a:moveTo>
                  <a:lnTo>
                    <a:pt x="321" y="251"/>
                  </a:lnTo>
                  <a:lnTo>
                    <a:pt x="315" y="245"/>
                  </a:lnTo>
                  <a:lnTo>
                    <a:pt x="315" y="245"/>
                  </a:lnTo>
                  <a:lnTo>
                    <a:pt x="319" y="254"/>
                  </a:lnTo>
                  <a:lnTo>
                    <a:pt x="319" y="254"/>
                  </a:lnTo>
                  <a:lnTo>
                    <a:pt x="321" y="251"/>
                  </a:lnTo>
                  <a:lnTo>
                    <a:pt x="321" y="251"/>
                  </a:lnTo>
                  <a:close/>
                  <a:moveTo>
                    <a:pt x="238" y="32"/>
                  </a:moveTo>
                  <a:lnTo>
                    <a:pt x="238" y="32"/>
                  </a:lnTo>
                  <a:lnTo>
                    <a:pt x="241" y="25"/>
                  </a:lnTo>
                  <a:lnTo>
                    <a:pt x="241" y="25"/>
                  </a:lnTo>
                  <a:lnTo>
                    <a:pt x="240" y="25"/>
                  </a:lnTo>
                  <a:lnTo>
                    <a:pt x="238" y="25"/>
                  </a:lnTo>
                  <a:lnTo>
                    <a:pt x="238" y="25"/>
                  </a:lnTo>
                  <a:lnTo>
                    <a:pt x="234" y="31"/>
                  </a:lnTo>
                  <a:lnTo>
                    <a:pt x="234" y="31"/>
                  </a:lnTo>
                  <a:lnTo>
                    <a:pt x="238" y="32"/>
                  </a:lnTo>
                  <a:lnTo>
                    <a:pt x="238" y="32"/>
                  </a:lnTo>
                  <a:close/>
                  <a:moveTo>
                    <a:pt x="82" y="292"/>
                  </a:moveTo>
                  <a:lnTo>
                    <a:pt x="82" y="292"/>
                  </a:lnTo>
                  <a:lnTo>
                    <a:pt x="79" y="298"/>
                  </a:lnTo>
                  <a:lnTo>
                    <a:pt x="79" y="298"/>
                  </a:lnTo>
                  <a:lnTo>
                    <a:pt x="79" y="299"/>
                  </a:lnTo>
                  <a:lnTo>
                    <a:pt x="81" y="299"/>
                  </a:lnTo>
                  <a:lnTo>
                    <a:pt x="81" y="299"/>
                  </a:lnTo>
                  <a:lnTo>
                    <a:pt x="85" y="295"/>
                  </a:lnTo>
                  <a:lnTo>
                    <a:pt x="85" y="295"/>
                  </a:lnTo>
                  <a:lnTo>
                    <a:pt x="86" y="294"/>
                  </a:lnTo>
                  <a:lnTo>
                    <a:pt x="86" y="294"/>
                  </a:lnTo>
                  <a:lnTo>
                    <a:pt x="82" y="292"/>
                  </a:lnTo>
                  <a:lnTo>
                    <a:pt x="82" y="292"/>
                  </a:lnTo>
                  <a:close/>
                  <a:moveTo>
                    <a:pt x="338" y="169"/>
                  </a:moveTo>
                  <a:lnTo>
                    <a:pt x="338" y="169"/>
                  </a:lnTo>
                  <a:lnTo>
                    <a:pt x="338" y="169"/>
                  </a:lnTo>
                  <a:lnTo>
                    <a:pt x="338" y="169"/>
                  </a:lnTo>
                  <a:lnTo>
                    <a:pt x="345" y="169"/>
                  </a:lnTo>
                  <a:lnTo>
                    <a:pt x="345" y="169"/>
                  </a:lnTo>
                  <a:lnTo>
                    <a:pt x="345" y="164"/>
                  </a:lnTo>
                  <a:lnTo>
                    <a:pt x="345" y="164"/>
                  </a:lnTo>
                  <a:lnTo>
                    <a:pt x="338" y="169"/>
                  </a:lnTo>
                  <a:lnTo>
                    <a:pt x="338" y="169"/>
                  </a:lnTo>
                  <a:close/>
                  <a:moveTo>
                    <a:pt x="136" y="22"/>
                  </a:moveTo>
                  <a:lnTo>
                    <a:pt x="136" y="22"/>
                  </a:lnTo>
                  <a:lnTo>
                    <a:pt x="142" y="22"/>
                  </a:lnTo>
                  <a:lnTo>
                    <a:pt x="142" y="22"/>
                  </a:lnTo>
                  <a:lnTo>
                    <a:pt x="139" y="14"/>
                  </a:lnTo>
                  <a:lnTo>
                    <a:pt x="139" y="14"/>
                  </a:lnTo>
                  <a:lnTo>
                    <a:pt x="136" y="22"/>
                  </a:lnTo>
                  <a:lnTo>
                    <a:pt x="136" y="22"/>
                  </a:lnTo>
                  <a:close/>
                  <a:moveTo>
                    <a:pt x="216" y="18"/>
                  </a:moveTo>
                  <a:lnTo>
                    <a:pt x="216" y="18"/>
                  </a:lnTo>
                  <a:lnTo>
                    <a:pt x="216" y="17"/>
                  </a:lnTo>
                  <a:lnTo>
                    <a:pt x="216" y="17"/>
                  </a:lnTo>
                  <a:lnTo>
                    <a:pt x="210" y="25"/>
                  </a:lnTo>
                  <a:lnTo>
                    <a:pt x="210" y="25"/>
                  </a:lnTo>
                  <a:lnTo>
                    <a:pt x="214" y="25"/>
                  </a:lnTo>
                  <a:lnTo>
                    <a:pt x="214" y="25"/>
                  </a:lnTo>
                  <a:lnTo>
                    <a:pt x="216" y="18"/>
                  </a:lnTo>
                  <a:lnTo>
                    <a:pt x="216" y="18"/>
                  </a:lnTo>
                  <a:close/>
                  <a:moveTo>
                    <a:pt x="189" y="328"/>
                  </a:moveTo>
                  <a:lnTo>
                    <a:pt x="189" y="328"/>
                  </a:lnTo>
                  <a:lnTo>
                    <a:pt x="193" y="328"/>
                  </a:lnTo>
                  <a:lnTo>
                    <a:pt x="193" y="328"/>
                  </a:lnTo>
                  <a:lnTo>
                    <a:pt x="192" y="319"/>
                  </a:lnTo>
                  <a:lnTo>
                    <a:pt x="192" y="319"/>
                  </a:lnTo>
                  <a:lnTo>
                    <a:pt x="192" y="319"/>
                  </a:lnTo>
                  <a:lnTo>
                    <a:pt x="192" y="319"/>
                  </a:lnTo>
                  <a:lnTo>
                    <a:pt x="189" y="328"/>
                  </a:lnTo>
                  <a:lnTo>
                    <a:pt x="189" y="328"/>
                  </a:lnTo>
                  <a:close/>
                  <a:moveTo>
                    <a:pt x="331" y="208"/>
                  </a:moveTo>
                  <a:lnTo>
                    <a:pt x="331" y="208"/>
                  </a:lnTo>
                  <a:lnTo>
                    <a:pt x="331" y="208"/>
                  </a:lnTo>
                  <a:lnTo>
                    <a:pt x="331" y="208"/>
                  </a:lnTo>
                  <a:lnTo>
                    <a:pt x="334" y="213"/>
                  </a:lnTo>
                  <a:lnTo>
                    <a:pt x="338" y="216"/>
                  </a:lnTo>
                  <a:lnTo>
                    <a:pt x="338" y="216"/>
                  </a:lnTo>
                  <a:lnTo>
                    <a:pt x="339" y="211"/>
                  </a:lnTo>
                  <a:lnTo>
                    <a:pt x="339" y="211"/>
                  </a:lnTo>
                  <a:lnTo>
                    <a:pt x="331" y="208"/>
                  </a:lnTo>
                  <a:lnTo>
                    <a:pt x="331" y="208"/>
                  </a:lnTo>
                  <a:close/>
                  <a:moveTo>
                    <a:pt x="251" y="36"/>
                  </a:moveTo>
                  <a:lnTo>
                    <a:pt x="251" y="36"/>
                  </a:lnTo>
                  <a:lnTo>
                    <a:pt x="254" y="39"/>
                  </a:lnTo>
                  <a:lnTo>
                    <a:pt x="254" y="39"/>
                  </a:lnTo>
                  <a:lnTo>
                    <a:pt x="257" y="32"/>
                  </a:lnTo>
                  <a:lnTo>
                    <a:pt x="257" y="32"/>
                  </a:lnTo>
                  <a:lnTo>
                    <a:pt x="256" y="32"/>
                  </a:lnTo>
                  <a:lnTo>
                    <a:pt x="256" y="32"/>
                  </a:lnTo>
                  <a:lnTo>
                    <a:pt x="256" y="32"/>
                  </a:lnTo>
                  <a:lnTo>
                    <a:pt x="251" y="36"/>
                  </a:lnTo>
                  <a:lnTo>
                    <a:pt x="251" y="36"/>
                  </a:lnTo>
                  <a:close/>
                  <a:moveTo>
                    <a:pt x="112" y="311"/>
                  </a:moveTo>
                  <a:lnTo>
                    <a:pt x="112" y="311"/>
                  </a:lnTo>
                  <a:lnTo>
                    <a:pt x="111" y="309"/>
                  </a:lnTo>
                  <a:lnTo>
                    <a:pt x="111" y="309"/>
                  </a:lnTo>
                  <a:lnTo>
                    <a:pt x="103" y="315"/>
                  </a:lnTo>
                  <a:lnTo>
                    <a:pt x="103" y="315"/>
                  </a:lnTo>
                  <a:lnTo>
                    <a:pt x="106" y="316"/>
                  </a:lnTo>
                  <a:lnTo>
                    <a:pt x="106" y="316"/>
                  </a:lnTo>
                  <a:lnTo>
                    <a:pt x="112" y="311"/>
                  </a:lnTo>
                  <a:lnTo>
                    <a:pt x="112" y="311"/>
                  </a:lnTo>
                  <a:close/>
                  <a:moveTo>
                    <a:pt x="13" y="174"/>
                  </a:moveTo>
                  <a:lnTo>
                    <a:pt x="13" y="174"/>
                  </a:lnTo>
                  <a:lnTo>
                    <a:pt x="11" y="183"/>
                  </a:lnTo>
                  <a:lnTo>
                    <a:pt x="13" y="191"/>
                  </a:lnTo>
                  <a:lnTo>
                    <a:pt x="13" y="191"/>
                  </a:lnTo>
                  <a:lnTo>
                    <a:pt x="15" y="210"/>
                  </a:lnTo>
                  <a:lnTo>
                    <a:pt x="15" y="210"/>
                  </a:lnTo>
                  <a:lnTo>
                    <a:pt x="14" y="203"/>
                  </a:lnTo>
                  <a:lnTo>
                    <a:pt x="14" y="203"/>
                  </a:lnTo>
                  <a:lnTo>
                    <a:pt x="13" y="191"/>
                  </a:lnTo>
                  <a:lnTo>
                    <a:pt x="13" y="180"/>
                  </a:lnTo>
                  <a:lnTo>
                    <a:pt x="13" y="180"/>
                  </a:lnTo>
                  <a:lnTo>
                    <a:pt x="13" y="174"/>
                  </a:lnTo>
                  <a:lnTo>
                    <a:pt x="13" y="174"/>
                  </a:lnTo>
                  <a:close/>
                  <a:moveTo>
                    <a:pt x="349" y="171"/>
                  </a:moveTo>
                  <a:lnTo>
                    <a:pt x="349" y="171"/>
                  </a:lnTo>
                  <a:lnTo>
                    <a:pt x="348" y="171"/>
                  </a:lnTo>
                  <a:lnTo>
                    <a:pt x="348" y="171"/>
                  </a:lnTo>
                  <a:lnTo>
                    <a:pt x="348" y="171"/>
                  </a:lnTo>
                  <a:lnTo>
                    <a:pt x="348" y="177"/>
                  </a:lnTo>
                  <a:lnTo>
                    <a:pt x="348" y="177"/>
                  </a:lnTo>
                  <a:lnTo>
                    <a:pt x="348" y="181"/>
                  </a:lnTo>
                  <a:lnTo>
                    <a:pt x="348" y="181"/>
                  </a:lnTo>
                  <a:lnTo>
                    <a:pt x="348" y="183"/>
                  </a:lnTo>
                  <a:lnTo>
                    <a:pt x="348" y="184"/>
                  </a:lnTo>
                  <a:lnTo>
                    <a:pt x="348" y="184"/>
                  </a:lnTo>
                  <a:lnTo>
                    <a:pt x="348" y="186"/>
                  </a:lnTo>
                  <a:lnTo>
                    <a:pt x="348" y="186"/>
                  </a:lnTo>
                  <a:lnTo>
                    <a:pt x="348" y="187"/>
                  </a:lnTo>
                  <a:lnTo>
                    <a:pt x="348" y="187"/>
                  </a:lnTo>
                  <a:lnTo>
                    <a:pt x="348" y="187"/>
                  </a:lnTo>
                  <a:lnTo>
                    <a:pt x="349" y="186"/>
                  </a:lnTo>
                  <a:lnTo>
                    <a:pt x="349" y="186"/>
                  </a:lnTo>
                  <a:lnTo>
                    <a:pt x="349" y="173"/>
                  </a:lnTo>
                  <a:lnTo>
                    <a:pt x="349" y="173"/>
                  </a:lnTo>
                  <a:lnTo>
                    <a:pt x="349" y="171"/>
                  </a:lnTo>
                  <a:lnTo>
                    <a:pt x="349" y="171"/>
                  </a:lnTo>
                  <a:close/>
                  <a:moveTo>
                    <a:pt x="96" y="301"/>
                  </a:moveTo>
                  <a:lnTo>
                    <a:pt x="96" y="301"/>
                  </a:lnTo>
                  <a:lnTo>
                    <a:pt x="95" y="301"/>
                  </a:lnTo>
                  <a:lnTo>
                    <a:pt x="95" y="301"/>
                  </a:lnTo>
                  <a:lnTo>
                    <a:pt x="89" y="306"/>
                  </a:lnTo>
                  <a:lnTo>
                    <a:pt x="89" y="306"/>
                  </a:lnTo>
                  <a:lnTo>
                    <a:pt x="92" y="308"/>
                  </a:lnTo>
                  <a:lnTo>
                    <a:pt x="92" y="308"/>
                  </a:lnTo>
                  <a:lnTo>
                    <a:pt x="96" y="301"/>
                  </a:lnTo>
                  <a:lnTo>
                    <a:pt x="96" y="301"/>
                  </a:lnTo>
                  <a:close/>
                  <a:moveTo>
                    <a:pt x="96" y="311"/>
                  </a:moveTo>
                  <a:lnTo>
                    <a:pt x="96" y="311"/>
                  </a:lnTo>
                  <a:lnTo>
                    <a:pt x="101" y="314"/>
                  </a:lnTo>
                  <a:lnTo>
                    <a:pt x="101" y="314"/>
                  </a:lnTo>
                  <a:lnTo>
                    <a:pt x="102" y="309"/>
                  </a:lnTo>
                  <a:lnTo>
                    <a:pt x="103" y="306"/>
                  </a:lnTo>
                  <a:lnTo>
                    <a:pt x="103" y="306"/>
                  </a:lnTo>
                  <a:lnTo>
                    <a:pt x="96" y="311"/>
                  </a:lnTo>
                  <a:lnTo>
                    <a:pt x="96" y="311"/>
                  </a:lnTo>
                  <a:close/>
                  <a:moveTo>
                    <a:pt x="310" y="86"/>
                  </a:moveTo>
                  <a:lnTo>
                    <a:pt x="310" y="86"/>
                  </a:lnTo>
                  <a:lnTo>
                    <a:pt x="311" y="86"/>
                  </a:lnTo>
                  <a:lnTo>
                    <a:pt x="311" y="86"/>
                  </a:lnTo>
                  <a:lnTo>
                    <a:pt x="314" y="85"/>
                  </a:lnTo>
                  <a:lnTo>
                    <a:pt x="314" y="85"/>
                  </a:lnTo>
                  <a:lnTo>
                    <a:pt x="318" y="82"/>
                  </a:lnTo>
                  <a:lnTo>
                    <a:pt x="318" y="82"/>
                  </a:lnTo>
                  <a:lnTo>
                    <a:pt x="315" y="81"/>
                  </a:lnTo>
                  <a:lnTo>
                    <a:pt x="315" y="81"/>
                  </a:lnTo>
                  <a:lnTo>
                    <a:pt x="310" y="86"/>
                  </a:lnTo>
                  <a:lnTo>
                    <a:pt x="310" y="86"/>
                  </a:lnTo>
                  <a:close/>
                  <a:moveTo>
                    <a:pt x="318" y="257"/>
                  </a:moveTo>
                  <a:lnTo>
                    <a:pt x="318" y="257"/>
                  </a:lnTo>
                  <a:lnTo>
                    <a:pt x="312" y="252"/>
                  </a:lnTo>
                  <a:lnTo>
                    <a:pt x="312" y="252"/>
                  </a:lnTo>
                  <a:lnTo>
                    <a:pt x="312" y="257"/>
                  </a:lnTo>
                  <a:lnTo>
                    <a:pt x="315" y="260"/>
                  </a:lnTo>
                  <a:lnTo>
                    <a:pt x="315" y="260"/>
                  </a:lnTo>
                  <a:lnTo>
                    <a:pt x="318" y="257"/>
                  </a:lnTo>
                  <a:lnTo>
                    <a:pt x="318" y="257"/>
                  </a:lnTo>
                  <a:close/>
                  <a:moveTo>
                    <a:pt x="227" y="28"/>
                  </a:moveTo>
                  <a:lnTo>
                    <a:pt x="227" y="28"/>
                  </a:lnTo>
                  <a:lnTo>
                    <a:pt x="231" y="29"/>
                  </a:lnTo>
                  <a:lnTo>
                    <a:pt x="231" y="29"/>
                  </a:lnTo>
                  <a:lnTo>
                    <a:pt x="233" y="22"/>
                  </a:lnTo>
                  <a:lnTo>
                    <a:pt x="233" y="22"/>
                  </a:lnTo>
                  <a:lnTo>
                    <a:pt x="231" y="22"/>
                  </a:lnTo>
                  <a:lnTo>
                    <a:pt x="231" y="22"/>
                  </a:lnTo>
                  <a:lnTo>
                    <a:pt x="227" y="28"/>
                  </a:lnTo>
                  <a:lnTo>
                    <a:pt x="227" y="28"/>
                  </a:lnTo>
                  <a:close/>
                  <a:moveTo>
                    <a:pt x="194" y="4"/>
                  </a:moveTo>
                  <a:lnTo>
                    <a:pt x="194" y="4"/>
                  </a:lnTo>
                  <a:lnTo>
                    <a:pt x="210" y="7"/>
                  </a:lnTo>
                  <a:lnTo>
                    <a:pt x="210" y="7"/>
                  </a:lnTo>
                  <a:lnTo>
                    <a:pt x="226" y="9"/>
                  </a:lnTo>
                  <a:lnTo>
                    <a:pt x="226" y="9"/>
                  </a:lnTo>
                  <a:lnTo>
                    <a:pt x="210" y="5"/>
                  </a:lnTo>
                  <a:lnTo>
                    <a:pt x="194" y="4"/>
                  </a:lnTo>
                  <a:lnTo>
                    <a:pt x="194" y="4"/>
                  </a:lnTo>
                  <a:close/>
                  <a:moveTo>
                    <a:pt x="68" y="282"/>
                  </a:moveTo>
                  <a:lnTo>
                    <a:pt x="68" y="282"/>
                  </a:lnTo>
                  <a:lnTo>
                    <a:pt x="67" y="287"/>
                  </a:lnTo>
                  <a:lnTo>
                    <a:pt x="67" y="287"/>
                  </a:lnTo>
                  <a:lnTo>
                    <a:pt x="68" y="288"/>
                  </a:lnTo>
                  <a:lnTo>
                    <a:pt x="68" y="288"/>
                  </a:lnTo>
                  <a:lnTo>
                    <a:pt x="72" y="285"/>
                  </a:lnTo>
                  <a:lnTo>
                    <a:pt x="72" y="285"/>
                  </a:lnTo>
                  <a:lnTo>
                    <a:pt x="68" y="282"/>
                  </a:lnTo>
                  <a:lnTo>
                    <a:pt x="68" y="282"/>
                  </a:lnTo>
                  <a:close/>
                  <a:moveTo>
                    <a:pt x="331" y="177"/>
                  </a:moveTo>
                  <a:lnTo>
                    <a:pt x="331" y="177"/>
                  </a:lnTo>
                  <a:lnTo>
                    <a:pt x="327" y="198"/>
                  </a:lnTo>
                  <a:lnTo>
                    <a:pt x="327" y="198"/>
                  </a:lnTo>
                  <a:lnTo>
                    <a:pt x="329" y="189"/>
                  </a:lnTo>
                  <a:lnTo>
                    <a:pt x="331" y="177"/>
                  </a:lnTo>
                  <a:lnTo>
                    <a:pt x="331" y="177"/>
                  </a:lnTo>
                  <a:close/>
                  <a:moveTo>
                    <a:pt x="105" y="311"/>
                  </a:moveTo>
                  <a:lnTo>
                    <a:pt x="105" y="311"/>
                  </a:lnTo>
                  <a:lnTo>
                    <a:pt x="112" y="305"/>
                  </a:lnTo>
                  <a:lnTo>
                    <a:pt x="112" y="305"/>
                  </a:lnTo>
                  <a:lnTo>
                    <a:pt x="108" y="304"/>
                  </a:lnTo>
                  <a:lnTo>
                    <a:pt x="108" y="304"/>
                  </a:lnTo>
                  <a:lnTo>
                    <a:pt x="105" y="311"/>
                  </a:lnTo>
                  <a:lnTo>
                    <a:pt x="105" y="311"/>
                  </a:lnTo>
                  <a:close/>
                  <a:moveTo>
                    <a:pt x="325" y="244"/>
                  </a:moveTo>
                  <a:lnTo>
                    <a:pt x="325" y="244"/>
                  </a:lnTo>
                  <a:lnTo>
                    <a:pt x="319" y="240"/>
                  </a:lnTo>
                  <a:lnTo>
                    <a:pt x="319" y="240"/>
                  </a:lnTo>
                  <a:lnTo>
                    <a:pt x="321" y="244"/>
                  </a:lnTo>
                  <a:lnTo>
                    <a:pt x="324" y="247"/>
                  </a:lnTo>
                  <a:lnTo>
                    <a:pt x="324" y="247"/>
                  </a:lnTo>
                  <a:lnTo>
                    <a:pt x="325" y="244"/>
                  </a:lnTo>
                  <a:lnTo>
                    <a:pt x="325" y="244"/>
                  </a:lnTo>
                  <a:close/>
                  <a:moveTo>
                    <a:pt x="248" y="28"/>
                  </a:moveTo>
                  <a:lnTo>
                    <a:pt x="248" y="28"/>
                  </a:lnTo>
                  <a:lnTo>
                    <a:pt x="243" y="34"/>
                  </a:lnTo>
                  <a:lnTo>
                    <a:pt x="243" y="34"/>
                  </a:lnTo>
                  <a:lnTo>
                    <a:pt x="246" y="35"/>
                  </a:lnTo>
                  <a:lnTo>
                    <a:pt x="246" y="35"/>
                  </a:lnTo>
                  <a:lnTo>
                    <a:pt x="248" y="28"/>
                  </a:lnTo>
                  <a:lnTo>
                    <a:pt x="248" y="28"/>
                  </a:lnTo>
                  <a:close/>
                  <a:moveTo>
                    <a:pt x="150" y="14"/>
                  </a:moveTo>
                  <a:lnTo>
                    <a:pt x="150" y="14"/>
                  </a:lnTo>
                  <a:lnTo>
                    <a:pt x="150" y="19"/>
                  </a:lnTo>
                  <a:lnTo>
                    <a:pt x="150" y="19"/>
                  </a:lnTo>
                  <a:lnTo>
                    <a:pt x="152" y="19"/>
                  </a:lnTo>
                  <a:lnTo>
                    <a:pt x="152" y="19"/>
                  </a:lnTo>
                  <a:lnTo>
                    <a:pt x="153" y="14"/>
                  </a:lnTo>
                  <a:lnTo>
                    <a:pt x="153" y="14"/>
                  </a:lnTo>
                  <a:lnTo>
                    <a:pt x="150" y="14"/>
                  </a:lnTo>
                  <a:lnTo>
                    <a:pt x="150" y="14"/>
                  </a:lnTo>
                  <a:close/>
                  <a:moveTo>
                    <a:pt x="224" y="21"/>
                  </a:moveTo>
                  <a:lnTo>
                    <a:pt x="224" y="21"/>
                  </a:lnTo>
                  <a:lnTo>
                    <a:pt x="224" y="19"/>
                  </a:lnTo>
                  <a:lnTo>
                    <a:pt x="224" y="19"/>
                  </a:lnTo>
                  <a:lnTo>
                    <a:pt x="219" y="27"/>
                  </a:lnTo>
                  <a:lnTo>
                    <a:pt x="219" y="27"/>
                  </a:lnTo>
                  <a:lnTo>
                    <a:pt x="223" y="27"/>
                  </a:lnTo>
                  <a:lnTo>
                    <a:pt x="223" y="27"/>
                  </a:lnTo>
                  <a:lnTo>
                    <a:pt x="224" y="21"/>
                  </a:lnTo>
                  <a:lnTo>
                    <a:pt x="224" y="21"/>
                  </a:lnTo>
                  <a:close/>
                  <a:moveTo>
                    <a:pt x="304" y="279"/>
                  </a:moveTo>
                  <a:lnTo>
                    <a:pt x="304" y="279"/>
                  </a:lnTo>
                  <a:lnTo>
                    <a:pt x="300" y="282"/>
                  </a:lnTo>
                  <a:lnTo>
                    <a:pt x="300" y="282"/>
                  </a:lnTo>
                  <a:lnTo>
                    <a:pt x="298" y="284"/>
                  </a:lnTo>
                  <a:lnTo>
                    <a:pt x="298" y="287"/>
                  </a:lnTo>
                  <a:lnTo>
                    <a:pt x="298" y="287"/>
                  </a:lnTo>
                  <a:lnTo>
                    <a:pt x="301" y="284"/>
                  </a:lnTo>
                  <a:lnTo>
                    <a:pt x="304" y="279"/>
                  </a:lnTo>
                  <a:lnTo>
                    <a:pt x="304" y="279"/>
                  </a:lnTo>
                  <a:lnTo>
                    <a:pt x="304" y="279"/>
                  </a:lnTo>
                  <a:lnTo>
                    <a:pt x="304" y="279"/>
                  </a:lnTo>
                  <a:close/>
                  <a:moveTo>
                    <a:pt x="200" y="319"/>
                  </a:moveTo>
                  <a:lnTo>
                    <a:pt x="200" y="319"/>
                  </a:lnTo>
                  <a:lnTo>
                    <a:pt x="200" y="319"/>
                  </a:lnTo>
                  <a:lnTo>
                    <a:pt x="200" y="319"/>
                  </a:lnTo>
                  <a:lnTo>
                    <a:pt x="199" y="326"/>
                  </a:lnTo>
                  <a:lnTo>
                    <a:pt x="199" y="326"/>
                  </a:lnTo>
                  <a:lnTo>
                    <a:pt x="202" y="326"/>
                  </a:lnTo>
                  <a:lnTo>
                    <a:pt x="202" y="326"/>
                  </a:lnTo>
                  <a:lnTo>
                    <a:pt x="200" y="319"/>
                  </a:lnTo>
                  <a:lnTo>
                    <a:pt x="200" y="319"/>
                  </a:lnTo>
                  <a:close/>
                  <a:moveTo>
                    <a:pt x="129" y="17"/>
                  </a:moveTo>
                  <a:lnTo>
                    <a:pt x="129" y="17"/>
                  </a:lnTo>
                  <a:lnTo>
                    <a:pt x="128" y="24"/>
                  </a:lnTo>
                  <a:lnTo>
                    <a:pt x="128" y="24"/>
                  </a:lnTo>
                  <a:lnTo>
                    <a:pt x="132" y="24"/>
                  </a:lnTo>
                  <a:lnTo>
                    <a:pt x="132" y="24"/>
                  </a:lnTo>
                  <a:lnTo>
                    <a:pt x="129" y="17"/>
                  </a:lnTo>
                  <a:lnTo>
                    <a:pt x="129" y="17"/>
                  </a:lnTo>
                  <a:close/>
                  <a:moveTo>
                    <a:pt x="24" y="214"/>
                  </a:moveTo>
                  <a:lnTo>
                    <a:pt x="24" y="214"/>
                  </a:lnTo>
                  <a:lnTo>
                    <a:pt x="24" y="214"/>
                  </a:lnTo>
                  <a:lnTo>
                    <a:pt x="24" y="214"/>
                  </a:lnTo>
                  <a:lnTo>
                    <a:pt x="32" y="208"/>
                  </a:lnTo>
                  <a:lnTo>
                    <a:pt x="32" y="208"/>
                  </a:lnTo>
                  <a:lnTo>
                    <a:pt x="31" y="207"/>
                  </a:lnTo>
                  <a:lnTo>
                    <a:pt x="31" y="207"/>
                  </a:lnTo>
                  <a:lnTo>
                    <a:pt x="24" y="214"/>
                  </a:lnTo>
                  <a:lnTo>
                    <a:pt x="24" y="214"/>
                  </a:lnTo>
                  <a:close/>
                  <a:moveTo>
                    <a:pt x="312" y="79"/>
                  </a:moveTo>
                  <a:lnTo>
                    <a:pt x="312" y="79"/>
                  </a:lnTo>
                  <a:lnTo>
                    <a:pt x="312" y="79"/>
                  </a:lnTo>
                  <a:lnTo>
                    <a:pt x="312" y="79"/>
                  </a:lnTo>
                  <a:lnTo>
                    <a:pt x="305" y="82"/>
                  </a:lnTo>
                  <a:lnTo>
                    <a:pt x="305" y="82"/>
                  </a:lnTo>
                  <a:lnTo>
                    <a:pt x="308" y="85"/>
                  </a:lnTo>
                  <a:lnTo>
                    <a:pt x="308" y="85"/>
                  </a:lnTo>
                  <a:lnTo>
                    <a:pt x="312" y="79"/>
                  </a:lnTo>
                  <a:lnTo>
                    <a:pt x="312" y="79"/>
                  </a:lnTo>
                  <a:close/>
                  <a:moveTo>
                    <a:pt x="281" y="284"/>
                  </a:moveTo>
                  <a:lnTo>
                    <a:pt x="281" y="284"/>
                  </a:lnTo>
                  <a:lnTo>
                    <a:pt x="280" y="284"/>
                  </a:lnTo>
                  <a:lnTo>
                    <a:pt x="280" y="284"/>
                  </a:lnTo>
                  <a:lnTo>
                    <a:pt x="280" y="288"/>
                  </a:lnTo>
                  <a:lnTo>
                    <a:pt x="280" y="288"/>
                  </a:lnTo>
                  <a:lnTo>
                    <a:pt x="283" y="288"/>
                  </a:lnTo>
                  <a:lnTo>
                    <a:pt x="284" y="291"/>
                  </a:lnTo>
                  <a:lnTo>
                    <a:pt x="284" y="291"/>
                  </a:lnTo>
                  <a:lnTo>
                    <a:pt x="284" y="288"/>
                  </a:lnTo>
                  <a:lnTo>
                    <a:pt x="284" y="287"/>
                  </a:lnTo>
                  <a:lnTo>
                    <a:pt x="284" y="287"/>
                  </a:lnTo>
                  <a:lnTo>
                    <a:pt x="281" y="285"/>
                  </a:lnTo>
                  <a:lnTo>
                    <a:pt x="281" y="285"/>
                  </a:lnTo>
                  <a:lnTo>
                    <a:pt x="281" y="284"/>
                  </a:lnTo>
                  <a:lnTo>
                    <a:pt x="281" y="284"/>
                  </a:lnTo>
                  <a:close/>
                  <a:moveTo>
                    <a:pt x="346" y="149"/>
                  </a:moveTo>
                  <a:lnTo>
                    <a:pt x="346" y="149"/>
                  </a:lnTo>
                  <a:lnTo>
                    <a:pt x="339" y="153"/>
                  </a:lnTo>
                  <a:lnTo>
                    <a:pt x="339" y="153"/>
                  </a:lnTo>
                  <a:lnTo>
                    <a:pt x="346" y="153"/>
                  </a:lnTo>
                  <a:lnTo>
                    <a:pt x="346" y="153"/>
                  </a:lnTo>
                  <a:lnTo>
                    <a:pt x="346" y="149"/>
                  </a:lnTo>
                  <a:lnTo>
                    <a:pt x="346" y="149"/>
                  </a:lnTo>
                  <a:close/>
                  <a:moveTo>
                    <a:pt x="199" y="21"/>
                  </a:moveTo>
                  <a:lnTo>
                    <a:pt x="199" y="21"/>
                  </a:lnTo>
                  <a:lnTo>
                    <a:pt x="203" y="15"/>
                  </a:lnTo>
                  <a:lnTo>
                    <a:pt x="203" y="15"/>
                  </a:lnTo>
                  <a:lnTo>
                    <a:pt x="199" y="14"/>
                  </a:lnTo>
                  <a:lnTo>
                    <a:pt x="199" y="14"/>
                  </a:lnTo>
                  <a:lnTo>
                    <a:pt x="199" y="21"/>
                  </a:lnTo>
                  <a:lnTo>
                    <a:pt x="199" y="21"/>
                  </a:lnTo>
                  <a:close/>
                  <a:moveTo>
                    <a:pt x="157" y="14"/>
                  </a:moveTo>
                  <a:lnTo>
                    <a:pt x="157" y="14"/>
                  </a:lnTo>
                  <a:lnTo>
                    <a:pt x="156" y="14"/>
                  </a:lnTo>
                  <a:lnTo>
                    <a:pt x="156" y="14"/>
                  </a:lnTo>
                  <a:lnTo>
                    <a:pt x="155" y="21"/>
                  </a:lnTo>
                  <a:lnTo>
                    <a:pt x="155" y="21"/>
                  </a:lnTo>
                  <a:lnTo>
                    <a:pt x="157" y="21"/>
                  </a:lnTo>
                  <a:lnTo>
                    <a:pt x="157" y="21"/>
                  </a:lnTo>
                  <a:lnTo>
                    <a:pt x="157" y="14"/>
                  </a:lnTo>
                  <a:lnTo>
                    <a:pt x="157" y="14"/>
                  </a:lnTo>
                  <a:close/>
                  <a:moveTo>
                    <a:pt x="335" y="125"/>
                  </a:moveTo>
                  <a:lnTo>
                    <a:pt x="335" y="125"/>
                  </a:lnTo>
                  <a:lnTo>
                    <a:pt x="341" y="123"/>
                  </a:lnTo>
                  <a:lnTo>
                    <a:pt x="341" y="123"/>
                  </a:lnTo>
                  <a:lnTo>
                    <a:pt x="339" y="120"/>
                  </a:lnTo>
                  <a:lnTo>
                    <a:pt x="339" y="120"/>
                  </a:lnTo>
                  <a:lnTo>
                    <a:pt x="338" y="122"/>
                  </a:lnTo>
                  <a:lnTo>
                    <a:pt x="338" y="122"/>
                  </a:lnTo>
                  <a:lnTo>
                    <a:pt x="335" y="125"/>
                  </a:lnTo>
                  <a:lnTo>
                    <a:pt x="335" y="125"/>
                  </a:lnTo>
                  <a:close/>
                  <a:moveTo>
                    <a:pt x="314" y="102"/>
                  </a:moveTo>
                  <a:lnTo>
                    <a:pt x="314" y="102"/>
                  </a:lnTo>
                  <a:lnTo>
                    <a:pt x="315" y="108"/>
                  </a:lnTo>
                  <a:lnTo>
                    <a:pt x="319" y="113"/>
                  </a:lnTo>
                  <a:lnTo>
                    <a:pt x="319" y="113"/>
                  </a:lnTo>
                  <a:lnTo>
                    <a:pt x="314" y="102"/>
                  </a:lnTo>
                  <a:lnTo>
                    <a:pt x="314" y="102"/>
                  </a:lnTo>
                  <a:close/>
                  <a:moveTo>
                    <a:pt x="230" y="314"/>
                  </a:moveTo>
                  <a:lnTo>
                    <a:pt x="230" y="314"/>
                  </a:lnTo>
                  <a:lnTo>
                    <a:pt x="230" y="314"/>
                  </a:lnTo>
                  <a:lnTo>
                    <a:pt x="230" y="314"/>
                  </a:lnTo>
                  <a:lnTo>
                    <a:pt x="229" y="322"/>
                  </a:lnTo>
                  <a:lnTo>
                    <a:pt x="229" y="322"/>
                  </a:lnTo>
                  <a:lnTo>
                    <a:pt x="231" y="321"/>
                  </a:lnTo>
                  <a:lnTo>
                    <a:pt x="231" y="321"/>
                  </a:lnTo>
                  <a:lnTo>
                    <a:pt x="230" y="314"/>
                  </a:lnTo>
                  <a:lnTo>
                    <a:pt x="230" y="314"/>
                  </a:lnTo>
                  <a:close/>
                  <a:moveTo>
                    <a:pt x="236" y="332"/>
                  </a:moveTo>
                  <a:lnTo>
                    <a:pt x="236" y="332"/>
                  </a:lnTo>
                  <a:lnTo>
                    <a:pt x="226" y="335"/>
                  </a:lnTo>
                  <a:lnTo>
                    <a:pt x="217" y="336"/>
                  </a:lnTo>
                  <a:lnTo>
                    <a:pt x="217" y="336"/>
                  </a:lnTo>
                  <a:lnTo>
                    <a:pt x="227" y="335"/>
                  </a:lnTo>
                  <a:lnTo>
                    <a:pt x="236" y="332"/>
                  </a:lnTo>
                  <a:lnTo>
                    <a:pt x="236" y="332"/>
                  </a:lnTo>
                  <a:close/>
                  <a:moveTo>
                    <a:pt x="344" y="133"/>
                  </a:moveTo>
                  <a:lnTo>
                    <a:pt x="344" y="133"/>
                  </a:lnTo>
                  <a:lnTo>
                    <a:pt x="338" y="137"/>
                  </a:lnTo>
                  <a:lnTo>
                    <a:pt x="338" y="137"/>
                  </a:lnTo>
                  <a:lnTo>
                    <a:pt x="345" y="137"/>
                  </a:lnTo>
                  <a:lnTo>
                    <a:pt x="345" y="137"/>
                  </a:lnTo>
                  <a:lnTo>
                    <a:pt x="344" y="133"/>
                  </a:lnTo>
                  <a:lnTo>
                    <a:pt x="344" y="133"/>
                  </a:lnTo>
                  <a:close/>
                  <a:moveTo>
                    <a:pt x="213" y="17"/>
                  </a:moveTo>
                  <a:lnTo>
                    <a:pt x="213" y="17"/>
                  </a:lnTo>
                  <a:lnTo>
                    <a:pt x="210" y="15"/>
                  </a:lnTo>
                  <a:lnTo>
                    <a:pt x="210" y="15"/>
                  </a:lnTo>
                  <a:lnTo>
                    <a:pt x="209" y="22"/>
                  </a:lnTo>
                  <a:lnTo>
                    <a:pt x="209" y="22"/>
                  </a:lnTo>
                  <a:lnTo>
                    <a:pt x="213" y="17"/>
                  </a:lnTo>
                  <a:lnTo>
                    <a:pt x="213" y="17"/>
                  </a:lnTo>
                  <a:lnTo>
                    <a:pt x="213" y="17"/>
                  </a:lnTo>
                  <a:lnTo>
                    <a:pt x="213" y="17"/>
                  </a:lnTo>
                  <a:close/>
                  <a:moveTo>
                    <a:pt x="187" y="321"/>
                  </a:moveTo>
                  <a:lnTo>
                    <a:pt x="187" y="321"/>
                  </a:lnTo>
                  <a:lnTo>
                    <a:pt x="187" y="321"/>
                  </a:lnTo>
                  <a:lnTo>
                    <a:pt x="187" y="321"/>
                  </a:lnTo>
                  <a:lnTo>
                    <a:pt x="190" y="315"/>
                  </a:lnTo>
                  <a:lnTo>
                    <a:pt x="190" y="315"/>
                  </a:lnTo>
                  <a:lnTo>
                    <a:pt x="187" y="315"/>
                  </a:lnTo>
                  <a:lnTo>
                    <a:pt x="187" y="315"/>
                  </a:lnTo>
                  <a:lnTo>
                    <a:pt x="187" y="321"/>
                  </a:lnTo>
                  <a:lnTo>
                    <a:pt x="187" y="321"/>
                  </a:lnTo>
                  <a:close/>
                  <a:moveTo>
                    <a:pt x="58" y="267"/>
                  </a:moveTo>
                  <a:lnTo>
                    <a:pt x="58" y="267"/>
                  </a:lnTo>
                  <a:lnTo>
                    <a:pt x="55" y="270"/>
                  </a:lnTo>
                  <a:lnTo>
                    <a:pt x="55" y="270"/>
                  </a:lnTo>
                  <a:lnTo>
                    <a:pt x="58" y="271"/>
                  </a:lnTo>
                  <a:lnTo>
                    <a:pt x="58" y="271"/>
                  </a:lnTo>
                  <a:lnTo>
                    <a:pt x="59" y="270"/>
                  </a:lnTo>
                  <a:lnTo>
                    <a:pt x="59" y="270"/>
                  </a:lnTo>
                  <a:lnTo>
                    <a:pt x="58" y="267"/>
                  </a:lnTo>
                  <a:lnTo>
                    <a:pt x="58" y="267"/>
                  </a:lnTo>
                  <a:close/>
                  <a:moveTo>
                    <a:pt x="41" y="71"/>
                  </a:moveTo>
                  <a:lnTo>
                    <a:pt x="41" y="71"/>
                  </a:lnTo>
                  <a:lnTo>
                    <a:pt x="51" y="61"/>
                  </a:lnTo>
                  <a:lnTo>
                    <a:pt x="51" y="61"/>
                  </a:lnTo>
                  <a:lnTo>
                    <a:pt x="51" y="58"/>
                  </a:lnTo>
                  <a:lnTo>
                    <a:pt x="51" y="58"/>
                  </a:lnTo>
                  <a:lnTo>
                    <a:pt x="41" y="71"/>
                  </a:lnTo>
                  <a:lnTo>
                    <a:pt x="41" y="71"/>
                  </a:lnTo>
                  <a:close/>
                  <a:moveTo>
                    <a:pt x="123" y="25"/>
                  </a:moveTo>
                  <a:lnTo>
                    <a:pt x="123" y="25"/>
                  </a:lnTo>
                  <a:lnTo>
                    <a:pt x="122" y="22"/>
                  </a:lnTo>
                  <a:lnTo>
                    <a:pt x="122" y="22"/>
                  </a:lnTo>
                  <a:lnTo>
                    <a:pt x="121" y="19"/>
                  </a:lnTo>
                  <a:lnTo>
                    <a:pt x="121" y="19"/>
                  </a:lnTo>
                  <a:lnTo>
                    <a:pt x="119" y="27"/>
                  </a:lnTo>
                  <a:lnTo>
                    <a:pt x="119" y="27"/>
                  </a:lnTo>
                  <a:lnTo>
                    <a:pt x="123" y="25"/>
                  </a:lnTo>
                  <a:lnTo>
                    <a:pt x="123" y="25"/>
                  </a:lnTo>
                  <a:close/>
                  <a:moveTo>
                    <a:pt x="74" y="294"/>
                  </a:moveTo>
                  <a:lnTo>
                    <a:pt x="74" y="294"/>
                  </a:lnTo>
                  <a:lnTo>
                    <a:pt x="78" y="289"/>
                  </a:lnTo>
                  <a:lnTo>
                    <a:pt x="78" y="289"/>
                  </a:lnTo>
                  <a:lnTo>
                    <a:pt x="76" y="288"/>
                  </a:lnTo>
                  <a:lnTo>
                    <a:pt x="76" y="288"/>
                  </a:lnTo>
                  <a:lnTo>
                    <a:pt x="74" y="292"/>
                  </a:lnTo>
                  <a:lnTo>
                    <a:pt x="74" y="292"/>
                  </a:lnTo>
                  <a:lnTo>
                    <a:pt x="72" y="292"/>
                  </a:lnTo>
                  <a:lnTo>
                    <a:pt x="74" y="294"/>
                  </a:lnTo>
                  <a:lnTo>
                    <a:pt x="74" y="294"/>
                  </a:lnTo>
                  <a:close/>
                  <a:moveTo>
                    <a:pt x="331" y="117"/>
                  </a:moveTo>
                  <a:lnTo>
                    <a:pt x="331" y="117"/>
                  </a:lnTo>
                  <a:lnTo>
                    <a:pt x="331" y="117"/>
                  </a:lnTo>
                  <a:lnTo>
                    <a:pt x="331" y="117"/>
                  </a:lnTo>
                  <a:lnTo>
                    <a:pt x="338" y="115"/>
                  </a:lnTo>
                  <a:lnTo>
                    <a:pt x="338" y="115"/>
                  </a:lnTo>
                  <a:lnTo>
                    <a:pt x="337" y="113"/>
                  </a:lnTo>
                  <a:lnTo>
                    <a:pt x="337" y="113"/>
                  </a:lnTo>
                  <a:lnTo>
                    <a:pt x="331" y="117"/>
                  </a:lnTo>
                  <a:lnTo>
                    <a:pt x="331" y="117"/>
                  </a:lnTo>
                  <a:close/>
                  <a:moveTo>
                    <a:pt x="91" y="297"/>
                  </a:moveTo>
                  <a:lnTo>
                    <a:pt x="91" y="297"/>
                  </a:lnTo>
                  <a:lnTo>
                    <a:pt x="88" y="302"/>
                  </a:lnTo>
                  <a:lnTo>
                    <a:pt x="88" y="302"/>
                  </a:lnTo>
                  <a:lnTo>
                    <a:pt x="94" y="298"/>
                  </a:lnTo>
                  <a:lnTo>
                    <a:pt x="94" y="298"/>
                  </a:lnTo>
                  <a:lnTo>
                    <a:pt x="91" y="297"/>
                  </a:lnTo>
                  <a:lnTo>
                    <a:pt x="91" y="297"/>
                  </a:lnTo>
                  <a:close/>
                  <a:moveTo>
                    <a:pt x="67" y="277"/>
                  </a:moveTo>
                  <a:lnTo>
                    <a:pt x="67" y="277"/>
                  </a:lnTo>
                  <a:lnTo>
                    <a:pt x="62" y="272"/>
                  </a:lnTo>
                  <a:lnTo>
                    <a:pt x="62" y="272"/>
                  </a:lnTo>
                  <a:lnTo>
                    <a:pt x="61" y="274"/>
                  </a:lnTo>
                  <a:lnTo>
                    <a:pt x="61" y="274"/>
                  </a:lnTo>
                  <a:lnTo>
                    <a:pt x="64" y="275"/>
                  </a:lnTo>
                  <a:lnTo>
                    <a:pt x="64" y="275"/>
                  </a:lnTo>
                  <a:lnTo>
                    <a:pt x="65" y="277"/>
                  </a:lnTo>
                  <a:lnTo>
                    <a:pt x="65" y="277"/>
                  </a:lnTo>
                  <a:lnTo>
                    <a:pt x="67" y="277"/>
                  </a:lnTo>
                  <a:lnTo>
                    <a:pt x="67" y="277"/>
                  </a:lnTo>
                  <a:close/>
                  <a:moveTo>
                    <a:pt x="311" y="271"/>
                  </a:moveTo>
                  <a:lnTo>
                    <a:pt x="311" y="271"/>
                  </a:lnTo>
                  <a:lnTo>
                    <a:pt x="311" y="270"/>
                  </a:lnTo>
                  <a:lnTo>
                    <a:pt x="311" y="270"/>
                  </a:lnTo>
                  <a:lnTo>
                    <a:pt x="307" y="275"/>
                  </a:lnTo>
                  <a:lnTo>
                    <a:pt x="307" y="275"/>
                  </a:lnTo>
                  <a:lnTo>
                    <a:pt x="307" y="277"/>
                  </a:lnTo>
                  <a:lnTo>
                    <a:pt x="307" y="277"/>
                  </a:lnTo>
                  <a:lnTo>
                    <a:pt x="311" y="271"/>
                  </a:lnTo>
                  <a:lnTo>
                    <a:pt x="311" y="271"/>
                  </a:lnTo>
                  <a:close/>
                  <a:moveTo>
                    <a:pt x="203" y="314"/>
                  </a:moveTo>
                  <a:lnTo>
                    <a:pt x="203" y="314"/>
                  </a:lnTo>
                  <a:lnTo>
                    <a:pt x="204" y="321"/>
                  </a:lnTo>
                  <a:lnTo>
                    <a:pt x="204" y="321"/>
                  </a:lnTo>
                  <a:lnTo>
                    <a:pt x="204" y="321"/>
                  </a:lnTo>
                  <a:lnTo>
                    <a:pt x="204" y="321"/>
                  </a:lnTo>
                  <a:lnTo>
                    <a:pt x="206" y="312"/>
                  </a:lnTo>
                  <a:lnTo>
                    <a:pt x="206" y="312"/>
                  </a:lnTo>
                  <a:lnTo>
                    <a:pt x="204" y="312"/>
                  </a:lnTo>
                  <a:lnTo>
                    <a:pt x="204" y="312"/>
                  </a:lnTo>
                  <a:lnTo>
                    <a:pt x="203" y="314"/>
                  </a:lnTo>
                  <a:lnTo>
                    <a:pt x="203" y="314"/>
                  </a:lnTo>
                  <a:close/>
                  <a:moveTo>
                    <a:pt x="274" y="52"/>
                  </a:moveTo>
                  <a:lnTo>
                    <a:pt x="274" y="52"/>
                  </a:lnTo>
                  <a:lnTo>
                    <a:pt x="278" y="46"/>
                  </a:lnTo>
                  <a:lnTo>
                    <a:pt x="278" y="46"/>
                  </a:lnTo>
                  <a:lnTo>
                    <a:pt x="273" y="51"/>
                  </a:lnTo>
                  <a:lnTo>
                    <a:pt x="273" y="51"/>
                  </a:lnTo>
                  <a:lnTo>
                    <a:pt x="274" y="52"/>
                  </a:lnTo>
                  <a:lnTo>
                    <a:pt x="274" y="52"/>
                  </a:lnTo>
                  <a:close/>
                  <a:moveTo>
                    <a:pt x="76" y="51"/>
                  </a:moveTo>
                  <a:lnTo>
                    <a:pt x="76" y="51"/>
                  </a:lnTo>
                  <a:lnTo>
                    <a:pt x="81" y="46"/>
                  </a:lnTo>
                  <a:lnTo>
                    <a:pt x="81" y="46"/>
                  </a:lnTo>
                  <a:lnTo>
                    <a:pt x="78" y="46"/>
                  </a:lnTo>
                  <a:lnTo>
                    <a:pt x="75" y="48"/>
                  </a:lnTo>
                  <a:lnTo>
                    <a:pt x="75" y="48"/>
                  </a:lnTo>
                  <a:lnTo>
                    <a:pt x="76" y="51"/>
                  </a:lnTo>
                  <a:lnTo>
                    <a:pt x="76" y="51"/>
                  </a:lnTo>
                  <a:close/>
                  <a:moveTo>
                    <a:pt x="335" y="171"/>
                  </a:moveTo>
                  <a:lnTo>
                    <a:pt x="335" y="171"/>
                  </a:lnTo>
                  <a:lnTo>
                    <a:pt x="335" y="177"/>
                  </a:lnTo>
                  <a:lnTo>
                    <a:pt x="335" y="177"/>
                  </a:lnTo>
                  <a:lnTo>
                    <a:pt x="339" y="173"/>
                  </a:lnTo>
                  <a:lnTo>
                    <a:pt x="339" y="173"/>
                  </a:lnTo>
                  <a:lnTo>
                    <a:pt x="335" y="171"/>
                  </a:lnTo>
                  <a:lnTo>
                    <a:pt x="335" y="171"/>
                  </a:lnTo>
                  <a:close/>
                  <a:moveTo>
                    <a:pt x="156" y="8"/>
                  </a:moveTo>
                  <a:lnTo>
                    <a:pt x="156" y="8"/>
                  </a:lnTo>
                  <a:lnTo>
                    <a:pt x="149" y="8"/>
                  </a:lnTo>
                  <a:lnTo>
                    <a:pt x="149" y="8"/>
                  </a:lnTo>
                  <a:lnTo>
                    <a:pt x="149" y="11"/>
                  </a:lnTo>
                  <a:lnTo>
                    <a:pt x="149" y="11"/>
                  </a:lnTo>
                  <a:lnTo>
                    <a:pt x="155" y="11"/>
                  </a:lnTo>
                  <a:lnTo>
                    <a:pt x="155" y="11"/>
                  </a:lnTo>
                  <a:lnTo>
                    <a:pt x="156" y="8"/>
                  </a:lnTo>
                  <a:lnTo>
                    <a:pt x="156" y="8"/>
                  </a:lnTo>
                  <a:close/>
                  <a:moveTo>
                    <a:pt x="59" y="277"/>
                  </a:moveTo>
                  <a:lnTo>
                    <a:pt x="59" y="277"/>
                  </a:lnTo>
                  <a:lnTo>
                    <a:pt x="58" y="279"/>
                  </a:lnTo>
                  <a:lnTo>
                    <a:pt x="58" y="279"/>
                  </a:lnTo>
                  <a:lnTo>
                    <a:pt x="61" y="281"/>
                  </a:lnTo>
                  <a:lnTo>
                    <a:pt x="61" y="281"/>
                  </a:lnTo>
                  <a:lnTo>
                    <a:pt x="62" y="279"/>
                  </a:lnTo>
                  <a:lnTo>
                    <a:pt x="62" y="279"/>
                  </a:lnTo>
                  <a:lnTo>
                    <a:pt x="59" y="277"/>
                  </a:lnTo>
                  <a:lnTo>
                    <a:pt x="59" y="277"/>
                  </a:lnTo>
                  <a:close/>
                  <a:moveTo>
                    <a:pt x="156" y="321"/>
                  </a:moveTo>
                  <a:lnTo>
                    <a:pt x="156" y="321"/>
                  </a:lnTo>
                  <a:lnTo>
                    <a:pt x="160" y="314"/>
                  </a:lnTo>
                  <a:lnTo>
                    <a:pt x="160" y="314"/>
                  </a:lnTo>
                  <a:lnTo>
                    <a:pt x="156" y="314"/>
                  </a:lnTo>
                  <a:lnTo>
                    <a:pt x="156" y="314"/>
                  </a:lnTo>
                  <a:lnTo>
                    <a:pt x="156" y="318"/>
                  </a:lnTo>
                  <a:lnTo>
                    <a:pt x="156" y="321"/>
                  </a:lnTo>
                  <a:lnTo>
                    <a:pt x="156" y="321"/>
                  </a:lnTo>
                  <a:close/>
                  <a:moveTo>
                    <a:pt x="106" y="27"/>
                  </a:moveTo>
                  <a:lnTo>
                    <a:pt x="106" y="27"/>
                  </a:lnTo>
                  <a:lnTo>
                    <a:pt x="105" y="32"/>
                  </a:lnTo>
                  <a:lnTo>
                    <a:pt x="105" y="32"/>
                  </a:lnTo>
                  <a:lnTo>
                    <a:pt x="108" y="31"/>
                  </a:lnTo>
                  <a:lnTo>
                    <a:pt x="108" y="31"/>
                  </a:lnTo>
                  <a:lnTo>
                    <a:pt x="106" y="27"/>
                  </a:lnTo>
                  <a:lnTo>
                    <a:pt x="106" y="27"/>
                  </a:lnTo>
                  <a:close/>
                  <a:moveTo>
                    <a:pt x="307" y="78"/>
                  </a:moveTo>
                  <a:lnTo>
                    <a:pt x="307" y="78"/>
                  </a:lnTo>
                  <a:lnTo>
                    <a:pt x="307" y="78"/>
                  </a:lnTo>
                  <a:lnTo>
                    <a:pt x="307" y="78"/>
                  </a:lnTo>
                  <a:lnTo>
                    <a:pt x="312" y="75"/>
                  </a:lnTo>
                  <a:lnTo>
                    <a:pt x="312" y="75"/>
                  </a:lnTo>
                  <a:lnTo>
                    <a:pt x="311" y="73"/>
                  </a:lnTo>
                  <a:lnTo>
                    <a:pt x="311" y="73"/>
                  </a:lnTo>
                  <a:lnTo>
                    <a:pt x="307" y="78"/>
                  </a:lnTo>
                  <a:lnTo>
                    <a:pt x="307" y="78"/>
                  </a:lnTo>
                  <a:close/>
                  <a:moveTo>
                    <a:pt x="278" y="297"/>
                  </a:moveTo>
                  <a:lnTo>
                    <a:pt x="278" y="297"/>
                  </a:lnTo>
                  <a:lnTo>
                    <a:pt x="280" y="297"/>
                  </a:lnTo>
                  <a:lnTo>
                    <a:pt x="280" y="297"/>
                  </a:lnTo>
                  <a:lnTo>
                    <a:pt x="283" y="294"/>
                  </a:lnTo>
                  <a:lnTo>
                    <a:pt x="283" y="294"/>
                  </a:lnTo>
                  <a:lnTo>
                    <a:pt x="281" y="291"/>
                  </a:lnTo>
                  <a:lnTo>
                    <a:pt x="281" y="291"/>
                  </a:lnTo>
                  <a:lnTo>
                    <a:pt x="278" y="297"/>
                  </a:lnTo>
                  <a:lnTo>
                    <a:pt x="278" y="297"/>
                  </a:lnTo>
                  <a:close/>
                  <a:moveTo>
                    <a:pt x="210" y="312"/>
                  </a:moveTo>
                  <a:lnTo>
                    <a:pt x="210" y="312"/>
                  </a:lnTo>
                  <a:lnTo>
                    <a:pt x="211" y="318"/>
                  </a:lnTo>
                  <a:lnTo>
                    <a:pt x="211" y="318"/>
                  </a:lnTo>
                  <a:lnTo>
                    <a:pt x="213" y="311"/>
                  </a:lnTo>
                  <a:lnTo>
                    <a:pt x="213" y="311"/>
                  </a:lnTo>
                  <a:lnTo>
                    <a:pt x="210" y="312"/>
                  </a:lnTo>
                  <a:lnTo>
                    <a:pt x="210" y="312"/>
                  </a:lnTo>
                  <a:close/>
                  <a:moveTo>
                    <a:pt x="146" y="319"/>
                  </a:moveTo>
                  <a:lnTo>
                    <a:pt x="146" y="319"/>
                  </a:lnTo>
                  <a:lnTo>
                    <a:pt x="145" y="319"/>
                  </a:lnTo>
                  <a:lnTo>
                    <a:pt x="145" y="319"/>
                  </a:lnTo>
                  <a:lnTo>
                    <a:pt x="142" y="325"/>
                  </a:lnTo>
                  <a:lnTo>
                    <a:pt x="142" y="325"/>
                  </a:lnTo>
                  <a:lnTo>
                    <a:pt x="143" y="325"/>
                  </a:lnTo>
                  <a:lnTo>
                    <a:pt x="145" y="324"/>
                  </a:lnTo>
                  <a:lnTo>
                    <a:pt x="145" y="324"/>
                  </a:lnTo>
                  <a:lnTo>
                    <a:pt x="146" y="319"/>
                  </a:lnTo>
                  <a:lnTo>
                    <a:pt x="146" y="319"/>
                  </a:lnTo>
                  <a:close/>
                  <a:moveTo>
                    <a:pt x="149" y="314"/>
                  </a:moveTo>
                  <a:lnTo>
                    <a:pt x="149" y="314"/>
                  </a:lnTo>
                  <a:lnTo>
                    <a:pt x="149" y="316"/>
                  </a:lnTo>
                  <a:lnTo>
                    <a:pt x="149" y="319"/>
                  </a:lnTo>
                  <a:lnTo>
                    <a:pt x="149" y="319"/>
                  </a:lnTo>
                  <a:lnTo>
                    <a:pt x="153" y="314"/>
                  </a:lnTo>
                  <a:lnTo>
                    <a:pt x="153" y="314"/>
                  </a:lnTo>
                  <a:lnTo>
                    <a:pt x="149" y="314"/>
                  </a:lnTo>
                  <a:lnTo>
                    <a:pt x="149" y="314"/>
                  </a:lnTo>
                  <a:close/>
                  <a:moveTo>
                    <a:pt x="165" y="321"/>
                  </a:moveTo>
                  <a:lnTo>
                    <a:pt x="165" y="321"/>
                  </a:lnTo>
                  <a:lnTo>
                    <a:pt x="167" y="315"/>
                  </a:lnTo>
                  <a:lnTo>
                    <a:pt x="167" y="315"/>
                  </a:lnTo>
                  <a:lnTo>
                    <a:pt x="165" y="315"/>
                  </a:lnTo>
                  <a:lnTo>
                    <a:pt x="165" y="315"/>
                  </a:lnTo>
                  <a:lnTo>
                    <a:pt x="165" y="321"/>
                  </a:lnTo>
                  <a:lnTo>
                    <a:pt x="165" y="321"/>
                  </a:lnTo>
                  <a:close/>
                  <a:moveTo>
                    <a:pt x="118" y="315"/>
                  </a:moveTo>
                  <a:lnTo>
                    <a:pt x="118" y="315"/>
                  </a:lnTo>
                  <a:lnTo>
                    <a:pt x="118" y="315"/>
                  </a:lnTo>
                  <a:lnTo>
                    <a:pt x="118" y="315"/>
                  </a:lnTo>
                  <a:lnTo>
                    <a:pt x="115" y="316"/>
                  </a:lnTo>
                  <a:lnTo>
                    <a:pt x="115" y="316"/>
                  </a:lnTo>
                  <a:lnTo>
                    <a:pt x="112" y="319"/>
                  </a:lnTo>
                  <a:lnTo>
                    <a:pt x="112" y="319"/>
                  </a:lnTo>
                  <a:lnTo>
                    <a:pt x="115" y="319"/>
                  </a:lnTo>
                  <a:lnTo>
                    <a:pt x="115" y="319"/>
                  </a:lnTo>
                  <a:lnTo>
                    <a:pt x="118" y="315"/>
                  </a:lnTo>
                  <a:lnTo>
                    <a:pt x="118" y="315"/>
                  </a:lnTo>
                  <a:close/>
                  <a:moveTo>
                    <a:pt x="341" y="160"/>
                  </a:moveTo>
                  <a:lnTo>
                    <a:pt x="341" y="160"/>
                  </a:lnTo>
                  <a:lnTo>
                    <a:pt x="346" y="160"/>
                  </a:lnTo>
                  <a:lnTo>
                    <a:pt x="346" y="160"/>
                  </a:lnTo>
                  <a:lnTo>
                    <a:pt x="346" y="157"/>
                  </a:lnTo>
                  <a:lnTo>
                    <a:pt x="346" y="157"/>
                  </a:lnTo>
                  <a:lnTo>
                    <a:pt x="341" y="160"/>
                  </a:lnTo>
                  <a:lnTo>
                    <a:pt x="341" y="160"/>
                  </a:lnTo>
                  <a:close/>
                  <a:moveTo>
                    <a:pt x="260" y="34"/>
                  </a:moveTo>
                  <a:lnTo>
                    <a:pt x="260" y="34"/>
                  </a:lnTo>
                  <a:lnTo>
                    <a:pt x="258" y="39"/>
                  </a:lnTo>
                  <a:lnTo>
                    <a:pt x="258" y="39"/>
                  </a:lnTo>
                  <a:lnTo>
                    <a:pt x="263" y="35"/>
                  </a:lnTo>
                  <a:lnTo>
                    <a:pt x="263" y="35"/>
                  </a:lnTo>
                  <a:lnTo>
                    <a:pt x="260" y="34"/>
                  </a:lnTo>
                  <a:lnTo>
                    <a:pt x="260" y="34"/>
                  </a:lnTo>
                  <a:close/>
                  <a:moveTo>
                    <a:pt x="123" y="18"/>
                  </a:moveTo>
                  <a:lnTo>
                    <a:pt x="123" y="18"/>
                  </a:lnTo>
                  <a:lnTo>
                    <a:pt x="125" y="24"/>
                  </a:lnTo>
                  <a:lnTo>
                    <a:pt x="125" y="24"/>
                  </a:lnTo>
                  <a:lnTo>
                    <a:pt x="126" y="18"/>
                  </a:lnTo>
                  <a:lnTo>
                    <a:pt x="126" y="18"/>
                  </a:lnTo>
                  <a:lnTo>
                    <a:pt x="123" y="18"/>
                  </a:lnTo>
                  <a:lnTo>
                    <a:pt x="123" y="18"/>
                  </a:lnTo>
                  <a:close/>
                  <a:moveTo>
                    <a:pt x="95" y="38"/>
                  </a:moveTo>
                  <a:lnTo>
                    <a:pt x="95" y="38"/>
                  </a:lnTo>
                  <a:lnTo>
                    <a:pt x="94" y="36"/>
                  </a:lnTo>
                  <a:lnTo>
                    <a:pt x="94" y="36"/>
                  </a:lnTo>
                  <a:lnTo>
                    <a:pt x="92" y="35"/>
                  </a:lnTo>
                  <a:lnTo>
                    <a:pt x="92" y="35"/>
                  </a:lnTo>
                  <a:lnTo>
                    <a:pt x="92" y="35"/>
                  </a:lnTo>
                  <a:lnTo>
                    <a:pt x="92" y="35"/>
                  </a:lnTo>
                  <a:lnTo>
                    <a:pt x="92" y="39"/>
                  </a:lnTo>
                  <a:lnTo>
                    <a:pt x="92" y="39"/>
                  </a:lnTo>
                  <a:lnTo>
                    <a:pt x="95" y="38"/>
                  </a:lnTo>
                  <a:lnTo>
                    <a:pt x="95" y="38"/>
                  </a:lnTo>
                  <a:close/>
                  <a:moveTo>
                    <a:pt x="67" y="61"/>
                  </a:moveTo>
                  <a:lnTo>
                    <a:pt x="67" y="61"/>
                  </a:lnTo>
                  <a:lnTo>
                    <a:pt x="64" y="59"/>
                  </a:lnTo>
                  <a:lnTo>
                    <a:pt x="64" y="61"/>
                  </a:lnTo>
                  <a:lnTo>
                    <a:pt x="64" y="61"/>
                  </a:lnTo>
                  <a:lnTo>
                    <a:pt x="61" y="62"/>
                  </a:lnTo>
                  <a:lnTo>
                    <a:pt x="61" y="62"/>
                  </a:lnTo>
                  <a:lnTo>
                    <a:pt x="61" y="63"/>
                  </a:lnTo>
                  <a:lnTo>
                    <a:pt x="61" y="65"/>
                  </a:lnTo>
                  <a:lnTo>
                    <a:pt x="61" y="65"/>
                  </a:lnTo>
                  <a:lnTo>
                    <a:pt x="67" y="61"/>
                  </a:lnTo>
                  <a:lnTo>
                    <a:pt x="67" y="61"/>
                  </a:lnTo>
                  <a:close/>
                  <a:moveTo>
                    <a:pt x="163" y="9"/>
                  </a:moveTo>
                  <a:lnTo>
                    <a:pt x="163" y="9"/>
                  </a:lnTo>
                  <a:lnTo>
                    <a:pt x="165" y="8"/>
                  </a:lnTo>
                  <a:lnTo>
                    <a:pt x="165" y="8"/>
                  </a:lnTo>
                  <a:lnTo>
                    <a:pt x="159" y="8"/>
                  </a:lnTo>
                  <a:lnTo>
                    <a:pt x="159" y="8"/>
                  </a:lnTo>
                  <a:lnTo>
                    <a:pt x="160" y="9"/>
                  </a:lnTo>
                  <a:lnTo>
                    <a:pt x="160" y="9"/>
                  </a:lnTo>
                  <a:lnTo>
                    <a:pt x="163" y="9"/>
                  </a:lnTo>
                  <a:lnTo>
                    <a:pt x="163" y="9"/>
                  </a:lnTo>
                  <a:close/>
                  <a:moveTo>
                    <a:pt x="342" y="127"/>
                  </a:moveTo>
                  <a:lnTo>
                    <a:pt x="342" y="127"/>
                  </a:lnTo>
                  <a:lnTo>
                    <a:pt x="337" y="132"/>
                  </a:lnTo>
                  <a:lnTo>
                    <a:pt x="337" y="132"/>
                  </a:lnTo>
                  <a:lnTo>
                    <a:pt x="337" y="132"/>
                  </a:lnTo>
                  <a:lnTo>
                    <a:pt x="337" y="132"/>
                  </a:lnTo>
                  <a:lnTo>
                    <a:pt x="342" y="129"/>
                  </a:lnTo>
                  <a:lnTo>
                    <a:pt x="342" y="129"/>
                  </a:lnTo>
                  <a:lnTo>
                    <a:pt x="342" y="127"/>
                  </a:lnTo>
                  <a:lnTo>
                    <a:pt x="342" y="127"/>
                  </a:lnTo>
                  <a:close/>
                  <a:moveTo>
                    <a:pt x="226" y="322"/>
                  </a:moveTo>
                  <a:lnTo>
                    <a:pt x="226" y="322"/>
                  </a:lnTo>
                  <a:lnTo>
                    <a:pt x="224" y="318"/>
                  </a:lnTo>
                  <a:lnTo>
                    <a:pt x="224" y="318"/>
                  </a:lnTo>
                  <a:lnTo>
                    <a:pt x="223" y="318"/>
                  </a:lnTo>
                  <a:lnTo>
                    <a:pt x="223" y="318"/>
                  </a:lnTo>
                  <a:lnTo>
                    <a:pt x="223" y="324"/>
                  </a:lnTo>
                  <a:lnTo>
                    <a:pt x="223" y="324"/>
                  </a:lnTo>
                  <a:lnTo>
                    <a:pt x="226" y="322"/>
                  </a:lnTo>
                  <a:lnTo>
                    <a:pt x="226" y="322"/>
                  </a:lnTo>
                  <a:close/>
                  <a:moveTo>
                    <a:pt x="88" y="298"/>
                  </a:moveTo>
                  <a:lnTo>
                    <a:pt x="88" y="298"/>
                  </a:lnTo>
                  <a:lnTo>
                    <a:pt x="86" y="298"/>
                  </a:lnTo>
                  <a:lnTo>
                    <a:pt x="86" y="298"/>
                  </a:lnTo>
                  <a:lnTo>
                    <a:pt x="82" y="301"/>
                  </a:lnTo>
                  <a:lnTo>
                    <a:pt x="82" y="301"/>
                  </a:lnTo>
                  <a:lnTo>
                    <a:pt x="85" y="302"/>
                  </a:lnTo>
                  <a:lnTo>
                    <a:pt x="85" y="302"/>
                  </a:lnTo>
                  <a:lnTo>
                    <a:pt x="88" y="298"/>
                  </a:lnTo>
                  <a:lnTo>
                    <a:pt x="88" y="298"/>
                  </a:lnTo>
                  <a:close/>
                  <a:moveTo>
                    <a:pt x="38" y="108"/>
                  </a:moveTo>
                  <a:lnTo>
                    <a:pt x="38" y="108"/>
                  </a:lnTo>
                  <a:lnTo>
                    <a:pt x="37" y="110"/>
                  </a:lnTo>
                  <a:lnTo>
                    <a:pt x="37" y="110"/>
                  </a:lnTo>
                  <a:lnTo>
                    <a:pt x="37" y="112"/>
                  </a:lnTo>
                  <a:lnTo>
                    <a:pt x="38" y="113"/>
                  </a:lnTo>
                  <a:lnTo>
                    <a:pt x="38" y="113"/>
                  </a:lnTo>
                  <a:lnTo>
                    <a:pt x="40" y="108"/>
                  </a:lnTo>
                  <a:lnTo>
                    <a:pt x="40" y="108"/>
                  </a:lnTo>
                  <a:lnTo>
                    <a:pt x="38" y="108"/>
                  </a:lnTo>
                  <a:lnTo>
                    <a:pt x="38" y="108"/>
                  </a:lnTo>
                  <a:close/>
                  <a:moveTo>
                    <a:pt x="219" y="22"/>
                  </a:moveTo>
                  <a:lnTo>
                    <a:pt x="219" y="22"/>
                  </a:lnTo>
                  <a:lnTo>
                    <a:pt x="219" y="22"/>
                  </a:lnTo>
                  <a:lnTo>
                    <a:pt x="219" y="22"/>
                  </a:lnTo>
                  <a:lnTo>
                    <a:pt x="221" y="18"/>
                  </a:lnTo>
                  <a:lnTo>
                    <a:pt x="221" y="18"/>
                  </a:lnTo>
                  <a:lnTo>
                    <a:pt x="219" y="17"/>
                  </a:lnTo>
                  <a:lnTo>
                    <a:pt x="219" y="17"/>
                  </a:lnTo>
                  <a:lnTo>
                    <a:pt x="219" y="22"/>
                  </a:lnTo>
                  <a:lnTo>
                    <a:pt x="219" y="22"/>
                  </a:lnTo>
                  <a:close/>
                  <a:moveTo>
                    <a:pt x="322" y="93"/>
                  </a:moveTo>
                  <a:lnTo>
                    <a:pt x="322" y="93"/>
                  </a:lnTo>
                  <a:lnTo>
                    <a:pt x="321" y="93"/>
                  </a:lnTo>
                  <a:lnTo>
                    <a:pt x="321" y="93"/>
                  </a:lnTo>
                  <a:lnTo>
                    <a:pt x="317" y="96"/>
                  </a:lnTo>
                  <a:lnTo>
                    <a:pt x="317" y="96"/>
                  </a:lnTo>
                  <a:lnTo>
                    <a:pt x="318" y="98"/>
                  </a:lnTo>
                  <a:lnTo>
                    <a:pt x="318" y="98"/>
                  </a:lnTo>
                  <a:lnTo>
                    <a:pt x="322" y="93"/>
                  </a:lnTo>
                  <a:lnTo>
                    <a:pt x="322" y="93"/>
                  </a:lnTo>
                  <a:close/>
                  <a:moveTo>
                    <a:pt x="32" y="109"/>
                  </a:moveTo>
                  <a:lnTo>
                    <a:pt x="32" y="109"/>
                  </a:lnTo>
                  <a:lnTo>
                    <a:pt x="30" y="115"/>
                  </a:lnTo>
                  <a:lnTo>
                    <a:pt x="30" y="115"/>
                  </a:lnTo>
                  <a:lnTo>
                    <a:pt x="31" y="115"/>
                  </a:lnTo>
                  <a:lnTo>
                    <a:pt x="31" y="115"/>
                  </a:lnTo>
                  <a:lnTo>
                    <a:pt x="32" y="113"/>
                  </a:lnTo>
                  <a:lnTo>
                    <a:pt x="32" y="112"/>
                  </a:lnTo>
                  <a:lnTo>
                    <a:pt x="32" y="112"/>
                  </a:lnTo>
                  <a:lnTo>
                    <a:pt x="32" y="109"/>
                  </a:lnTo>
                  <a:lnTo>
                    <a:pt x="32" y="109"/>
                  </a:lnTo>
                  <a:close/>
                  <a:moveTo>
                    <a:pt x="294" y="285"/>
                  </a:moveTo>
                  <a:lnTo>
                    <a:pt x="294" y="285"/>
                  </a:lnTo>
                  <a:lnTo>
                    <a:pt x="295" y="282"/>
                  </a:lnTo>
                  <a:lnTo>
                    <a:pt x="295" y="279"/>
                  </a:lnTo>
                  <a:lnTo>
                    <a:pt x="295" y="279"/>
                  </a:lnTo>
                  <a:lnTo>
                    <a:pt x="294" y="281"/>
                  </a:lnTo>
                  <a:lnTo>
                    <a:pt x="294" y="281"/>
                  </a:lnTo>
                  <a:lnTo>
                    <a:pt x="291" y="282"/>
                  </a:lnTo>
                  <a:lnTo>
                    <a:pt x="291" y="282"/>
                  </a:lnTo>
                  <a:lnTo>
                    <a:pt x="294" y="285"/>
                  </a:lnTo>
                  <a:lnTo>
                    <a:pt x="294" y="285"/>
                  </a:lnTo>
                  <a:close/>
                  <a:moveTo>
                    <a:pt x="31" y="117"/>
                  </a:moveTo>
                  <a:lnTo>
                    <a:pt x="31" y="117"/>
                  </a:lnTo>
                  <a:lnTo>
                    <a:pt x="30" y="117"/>
                  </a:lnTo>
                  <a:lnTo>
                    <a:pt x="28" y="120"/>
                  </a:lnTo>
                  <a:lnTo>
                    <a:pt x="28" y="120"/>
                  </a:lnTo>
                  <a:lnTo>
                    <a:pt x="30" y="120"/>
                  </a:lnTo>
                  <a:lnTo>
                    <a:pt x="30" y="120"/>
                  </a:lnTo>
                  <a:lnTo>
                    <a:pt x="31" y="117"/>
                  </a:lnTo>
                  <a:lnTo>
                    <a:pt x="31" y="117"/>
                  </a:lnTo>
                  <a:close/>
                  <a:moveTo>
                    <a:pt x="51" y="289"/>
                  </a:moveTo>
                  <a:lnTo>
                    <a:pt x="51" y="289"/>
                  </a:lnTo>
                  <a:lnTo>
                    <a:pt x="51" y="289"/>
                  </a:lnTo>
                  <a:lnTo>
                    <a:pt x="51" y="289"/>
                  </a:lnTo>
                  <a:lnTo>
                    <a:pt x="58" y="297"/>
                  </a:lnTo>
                  <a:lnTo>
                    <a:pt x="58" y="297"/>
                  </a:lnTo>
                  <a:lnTo>
                    <a:pt x="55" y="292"/>
                  </a:lnTo>
                  <a:lnTo>
                    <a:pt x="52" y="289"/>
                  </a:lnTo>
                  <a:lnTo>
                    <a:pt x="52" y="289"/>
                  </a:lnTo>
                  <a:lnTo>
                    <a:pt x="51" y="289"/>
                  </a:lnTo>
                  <a:lnTo>
                    <a:pt x="51" y="289"/>
                  </a:lnTo>
                  <a:close/>
                  <a:moveTo>
                    <a:pt x="41" y="95"/>
                  </a:moveTo>
                  <a:lnTo>
                    <a:pt x="41" y="95"/>
                  </a:lnTo>
                  <a:lnTo>
                    <a:pt x="44" y="90"/>
                  </a:lnTo>
                  <a:lnTo>
                    <a:pt x="44" y="90"/>
                  </a:lnTo>
                  <a:lnTo>
                    <a:pt x="42" y="89"/>
                  </a:lnTo>
                  <a:lnTo>
                    <a:pt x="42" y="89"/>
                  </a:lnTo>
                  <a:lnTo>
                    <a:pt x="41" y="92"/>
                  </a:lnTo>
                  <a:lnTo>
                    <a:pt x="41" y="92"/>
                  </a:lnTo>
                  <a:lnTo>
                    <a:pt x="40" y="93"/>
                  </a:lnTo>
                  <a:lnTo>
                    <a:pt x="41" y="95"/>
                  </a:lnTo>
                  <a:lnTo>
                    <a:pt x="41" y="95"/>
                  </a:lnTo>
                  <a:close/>
                  <a:moveTo>
                    <a:pt x="331" y="221"/>
                  </a:moveTo>
                  <a:lnTo>
                    <a:pt x="331" y="221"/>
                  </a:lnTo>
                  <a:lnTo>
                    <a:pt x="331" y="221"/>
                  </a:lnTo>
                  <a:lnTo>
                    <a:pt x="331" y="221"/>
                  </a:lnTo>
                  <a:lnTo>
                    <a:pt x="334" y="225"/>
                  </a:lnTo>
                  <a:lnTo>
                    <a:pt x="334" y="225"/>
                  </a:lnTo>
                  <a:lnTo>
                    <a:pt x="335" y="223"/>
                  </a:lnTo>
                  <a:lnTo>
                    <a:pt x="335" y="223"/>
                  </a:lnTo>
                  <a:lnTo>
                    <a:pt x="331" y="221"/>
                  </a:lnTo>
                  <a:lnTo>
                    <a:pt x="331" y="221"/>
                  </a:lnTo>
                  <a:close/>
                  <a:moveTo>
                    <a:pt x="331" y="123"/>
                  </a:moveTo>
                  <a:lnTo>
                    <a:pt x="331" y="123"/>
                  </a:lnTo>
                  <a:lnTo>
                    <a:pt x="337" y="119"/>
                  </a:lnTo>
                  <a:lnTo>
                    <a:pt x="337" y="119"/>
                  </a:lnTo>
                  <a:lnTo>
                    <a:pt x="335" y="119"/>
                  </a:lnTo>
                  <a:lnTo>
                    <a:pt x="335" y="119"/>
                  </a:lnTo>
                  <a:lnTo>
                    <a:pt x="331" y="122"/>
                  </a:lnTo>
                  <a:lnTo>
                    <a:pt x="331" y="122"/>
                  </a:lnTo>
                  <a:lnTo>
                    <a:pt x="331" y="123"/>
                  </a:lnTo>
                  <a:lnTo>
                    <a:pt x="331" y="123"/>
                  </a:lnTo>
                  <a:close/>
                  <a:moveTo>
                    <a:pt x="169" y="8"/>
                  </a:moveTo>
                  <a:lnTo>
                    <a:pt x="169" y="8"/>
                  </a:lnTo>
                  <a:lnTo>
                    <a:pt x="170" y="11"/>
                  </a:lnTo>
                  <a:lnTo>
                    <a:pt x="170" y="11"/>
                  </a:lnTo>
                  <a:lnTo>
                    <a:pt x="172" y="11"/>
                  </a:lnTo>
                  <a:lnTo>
                    <a:pt x="172" y="11"/>
                  </a:lnTo>
                  <a:lnTo>
                    <a:pt x="173" y="9"/>
                  </a:lnTo>
                  <a:lnTo>
                    <a:pt x="173" y="8"/>
                  </a:lnTo>
                  <a:lnTo>
                    <a:pt x="173" y="8"/>
                  </a:lnTo>
                  <a:lnTo>
                    <a:pt x="169" y="8"/>
                  </a:lnTo>
                  <a:lnTo>
                    <a:pt x="169" y="8"/>
                  </a:lnTo>
                  <a:close/>
                  <a:moveTo>
                    <a:pt x="133" y="17"/>
                  </a:moveTo>
                  <a:lnTo>
                    <a:pt x="133" y="17"/>
                  </a:lnTo>
                  <a:lnTo>
                    <a:pt x="135" y="21"/>
                  </a:lnTo>
                  <a:lnTo>
                    <a:pt x="135" y="21"/>
                  </a:lnTo>
                  <a:lnTo>
                    <a:pt x="136" y="17"/>
                  </a:lnTo>
                  <a:lnTo>
                    <a:pt x="136" y="17"/>
                  </a:lnTo>
                  <a:lnTo>
                    <a:pt x="133" y="17"/>
                  </a:lnTo>
                  <a:lnTo>
                    <a:pt x="133" y="17"/>
                  </a:lnTo>
                  <a:close/>
                  <a:moveTo>
                    <a:pt x="352" y="140"/>
                  </a:moveTo>
                  <a:lnTo>
                    <a:pt x="352" y="140"/>
                  </a:lnTo>
                  <a:lnTo>
                    <a:pt x="352" y="133"/>
                  </a:lnTo>
                  <a:lnTo>
                    <a:pt x="349" y="126"/>
                  </a:lnTo>
                  <a:lnTo>
                    <a:pt x="349" y="126"/>
                  </a:lnTo>
                  <a:lnTo>
                    <a:pt x="352" y="140"/>
                  </a:lnTo>
                  <a:lnTo>
                    <a:pt x="352" y="140"/>
                  </a:lnTo>
                  <a:close/>
                  <a:moveTo>
                    <a:pt x="349" y="157"/>
                  </a:moveTo>
                  <a:lnTo>
                    <a:pt x="349" y="157"/>
                  </a:lnTo>
                  <a:lnTo>
                    <a:pt x="349" y="167"/>
                  </a:lnTo>
                  <a:lnTo>
                    <a:pt x="349" y="167"/>
                  </a:lnTo>
                  <a:lnTo>
                    <a:pt x="349" y="167"/>
                  </a:lnTo>
                  <a:lnTo>
                    <a:pt x="349" y="169"/>
                  </a:lnTo>
                  <a:lnTo>
                    <a:pt x="349" y="169"/>
                  </a:lnTo>
                  <a:lnTo>
                    <a:pt x="349" y="157"/>
                  </a:lnTo>
                  <a:lnTo>
                    <a:pt x="349" y="157"/>
                  </a:lnTo>
                  <a:close/>
                  <a:moveTo>
                    <a:pt x="59" y="285"/>
                  </a:moveTo>
                  <a:lnTo>
                    <a:pt x="59" y="285"/>
                  </a:lnTo>
                  <a:lnTo>
                    <a:pt x="58" y="287"/>
                  </a:lnTo>
                  <a:lnTo>
                    <a:pt x="58" y="287"/>
                  </a:lnTo>
                  <a:lnTo>
                    <a:pt x="61" y="289"/>
                  </a:lnTo>
                  <a:lnTo>
                    <a:pt x="61" y="289"/>
                  </a:lnTo>
                  <a:lnTo>
                    <a:pt x="62" y="288"/>
                  </a:lnTo>
                  <a:lnTo>
                    <a:pt x="62" y="288"/>
                  </a:lnTo>
                  <a:lnTo>
                    <a:pt x="59" y="285"/>
                  </a:lnTo>
                  <a:lnTo>
                    <a:pt x="59" y="285"/>
                  </a:lnTo>
                  <a:close/>
                  <a:moveTo>
                    <a:pt x="75" y="282"/>
                  </a:moveTo>
                  <a:lnTo>
                    <a:pt x="75" y="282"/>
                  </a:lnTo>
                  <a:lnTo>
                    <a:pt x="75" y="282"/>
                  </a:lnTo>
                  <a:lnTo>
                    <a:pt x="75" y="282"/>
                  </a:lnTo>
                  <a:lnTo>
                    <a:pt x="71" y="279"/>
                  </a:lnTo>
                  <a:lnTo>
                    <a:pt x="71" y="279"/>
                  </a:lnTo>
                  <a:lnTo>
                    <a:pt x="71" y="281"/>
                  </a:lnTo>
                  <a:lnTo>
                    <a:pt x="71" y="281"/>
                  </a:lnTo>
                  <a:lnTo>
                    <a:pt x="74" y="282"/>
                  </a:lnTo>
                  <a:lnTo>
                    <a:pt x="74" y="282"/>
                  </a:lnTo>
                  <a:lnTo>
                    <a:pt x="75" y="282"/>
                  </a:lnTo>
                  <a:lnTo>
                    <a:pt x="75" y="282"/>
                  </a:lnTo>
                  <a:close/>
                  <a:moveTo>
                    <a:pt x="35" y="117"/>
                  </a:moveTo>
                  <a:lnTo>
                    <a:pt x="35" y="117"/>
                  </a:lnTo>
                  <a:lnTo>
                    <a:pt x="35" y="116"/>
                  </a:lnTo>
                  <a:lnTo>
                    <a:pt x="35" y="116"/>
                  </a:lnTo>
                  <a:lnTo>
                    <a:pt x="35" y="117"/>
                  </a:lnTo>
                  <a:lnTo>
                    <a:pt x="35" y="117"/>
                  </a:lnTo>
                  <a:lnTo>
                    <a:pt x="32" y="122"/>
                  </a:lnTo>
                  <a:lnTo>
                    <a:pt x="32" y="122"/>
                  </a:lnTo>
                  <a:lnTo>
                    <a:pt x="34" y="123"/>
                  </a:lnTo>
                  <a:lnTo>
                    <a:pt x="34" y="123"/>
                  </a:lnTo>
                  <a:lnTo>
                    <a:pt x="35" y="117"/>
                  </a:lnTo>
                  <a:lnTo>
                    <a:pt x="35" y="117"/>
                  </a:lnTo>
                  <a:close/>
                  <a:moveTo>
                    <a:pt x="37" y="100"/>
                  </a:moveTo>
                  <a:lnTo>
                    <a:pt x="37" y="100"/>
                  </a:lnTo>
                  <a:lnTo>
                    <a:pt x="34" y="103"/>
                  </a:lnTo>
                  <a:lnTo>
                    <a:pt x="34" y="103"/>
                  </a:lnTo>
                  <a:lnTo>
                    <a:pt x="37" y="105"/>
                  </a:lnTo>
                  <a:lnTo>
                    <a:pt x="37" y="105"/>
                  </a:lnTo>
                  <a:lnTo>
                    <a:pt x="37" y="102"/>
                  </a:lnTo>
                  <a:lnTo>
                    <a:pt x="37" y="100"/>
                  </a:lnTo>
                  <a:lnTo>
                    <a:pt x="37" y="100"/>
                  </a:lnTo>
                  <a:close/>
                  <a:moveTo>
                    <a:pt x="322" y="257"/>
                  </a:moveTo>
                  <a:lnTo>
                    <a:pt x="322" y="257"/>
                  </a:lnTo>
                  <a:lnTo>
                    <a:pt x="325" y="252"/>
                  </a:lnTo>
                  <a:lnTo>
                    <a:pt x="325" y="252"/>
                  </a:lnTo>
                  <a:lnTo>
                    <a:pt x="324" y="252"/>
                  </a:lnTo>
                  <a:lnTo>
                    <a:pt x="324" y="252"/>
                  </a:lnTo>
                  <a:lnTo>
                    <a:pt x="321" y="255"/>
                  </a:lnTo>
                  <a:lnTo>
                    <a:pt x="321" y="255"/>
                  </a:lnTo>
                  <a:lnTo>
                    <a:pt x="322" y="257"/>
                  </a:lnTo>
                  <a:lnTo>
                    <a:pt x="322" y="257"/>
                  </a:lnTo>
                  <a:close/>
                  <a:moveTo>
                    <a:pt x="318" y="262"/>
                  </a:moveTo>
                  <a:lnTo>
                    <a:pt x="318" y="262"/>
                  </a:lnTo>
                  <a:lnTo>
                    <a:pt x="321" y="260"/>
                  </a:lnTo>
                  <a:lnTo>
                    <a:pt x="321" y="260"/>
                  </a:lnTo>
                  <a:lnTo>
                    <a:pt x="319" y="258"/>
                  </a:lnTo>
                  <a:lnTo>
                    <a:pt x="319" y="258"/>
                  </a:lnTo>
                  <a:lnTo>
                    <a:pt x="317" y="262"/>
                  </a:lnTo>
                  <a:lnTo>
                    <a:pt x="317" y="262"/>
                  </a:lnTo>
                  <a:lnTo>
                    <a:pt x="318" y="262"/>
                  </a:lnTo>
                  <a:lnTo>
                    <a:pt x="318" y="262"/>
                  </a:lnTo>
                  <a:close/>
                  <a:moveTo>
                    <a:pt x="251" y="29"/>
                  </a:moveTo>
                  <a:lnTo>
                    <a:pt x="251" y="29"/>
                  </a:lnTo>
                  <a:lnTo>
                    <a:pt x="250" y="34"/>
                  </a:lnTo>
                  <a:lnTo>
                    <a:pt x="250" y="34"/>
                  </a:lnTo>
                  <a:lnTo>
                    <a:pt x="253" y="31"/>
                  </a:lnTo>
                  <a:lnTo>
                    <a:pt x="253" y="31"/>
                  </a:lnTo>
                  <a:lnTo>
                    <a:pt x="251" y="29"/>
                  </a:lnTo>
                  <a:lnTo>
                    <a:pt x="251" y="29"/>
                  </a:lnTo>
                  <a:close/>
                  <a:moveTo>
                    <a:pt x="348" y="194"/>
                  </a:moveTo>
                  <a:lnTo>
                    <a:pt x="348" y="194"/>
                  </a:lnTo>
                  <a:lnTo>
                    <a:pt x="348" y="191"/>
                  </a:lnTo>
                  <a:lnTo>
                    <a:pt x="348" y="191"/>
                  </a:lnTo>
                  <a:lnTo>
                    <a:pt x="348" y="191"/>
                  </a:lnTo>
                  <a:lnTo>
                    <a:pt x="348" y="191"/>
                  </a:lnTo>
                  <a:lnTo>
                    <a:pt x="346" y="191"/>
                  </a:lnTo>
                  <a:lnTo>
                    <a:pt x="346" y="191"/>
                  </a:lnTo>
                  <a:lnTo>
                    <a:pt x="346" y="193"/>
                  </a:lnTo>
                  <a:lnTo>
                    <a:pt x="346" y="193"/>
                  </a:lnTo>
                  <a:lnTo>
                    <a:pt x="346" y="194"/>
                  </a:lnTo>
                  <a:lnTo>
                    <a:pt x="348" y="194"/>
                  </a:lnTo>
                  <a:lnTo>
                    <a:pt x="348" y="194"/>
                  </a:lnTo>
                  <a:close/>
                  <a:moveTo>
                    <a:pt x="332" y="216"/>
                  </a:moveTo>
                  <a:lnTo>
                    <a:pt x="332" y="216"/>
                  </a:lnTo>
                  <a:lnTo>
                    <a:pt x="332" y="216"/>
                  </a:lnTo>
                  <a:lnTo>
                    <a:pt x="332" y="216"/>
                  </a:lnTo>
                  <a:lnTo>
                    <a:pt x="337" y="220"/>
                  </a:lnTo>
                  <a:lnTo>
                    <a:pt x="337" y="220"/>
                  </a:lnTo>
                  <a:lnTo>
                    <a:pt x="337" y="218"/>
                  </a:lnTo>
                  <a:lnTo>
                    <a:pt x="337" y="218"/>
                  </a:lnTo>
                  <a:lnTo>
                    <a:pt x="332" y="216"/>
                  </a:lnTo>
                  <a:lnTo>
                    <a:pt x="332" y="216"/>
                  </a:lnTo>
                  <a:close/>
                  <a:moveTo>
                    <a:pt x="180" y="9"/>
                  </a:moveTo>
                  <a:lnTo>
                    <a:pt x="180" y="9"/>
                  </a:lnTo>
                  <a:lnTo>
                    <a:pt x="180" y="11"/>
                  </a:lnTo>
                  <a:lnTo>
                    <a:pt x="180" y="11"/>
                  </a:lnTo>
                  <a:lnTo>
                    <a:pt x="183" y="11"/>
                  </a:lnTo>
                  <a:lnTo>
                    <a:pt x="183" y="11"/>
                  </a:lnTo>
                  <a:lnTo>
                    <a:pt x="184" y="9"/>
                  </a:lnTo>
                  <a:lnTo>
                    <a:pt x="184" y="9"/>
                  </a:lnTo>
                  <a:lnTo>
                    <a:pt x="180" y="9"/>
                  </a:lnTo>
                  <a:lnTo>
                    <a:pt x="180" y="9"/>
                  </a:lnTo>
                  <a:close/>
                  <a:moveTo>
                    <a:pt x="152" y="322"/>
                  </a:moveTo>
                  <a:lnTo>
                    <a:pt x="152" y="322"/>
                  </a:lnTo>
                  <a:lnTo>
                    <a:pt x="152" y="321"/>
                  </a:lnTo>
                  <a:lnTo>
                    <a:pt x="152" y="321"/>
                  </a:lnTo>
                  <a:lnTo>
                    <a:pt x="149" y="326"/>
                  </a:lnTo>
                  <a:lnTo>
                    <a:pt x="149" y="326"/>
                  </a:lnTo>
                  <a:lnTo>
                    <a:pt x="150" y="326"/>
                  </a:lnTo>
                  <a:lnTo>
                    <a:pt x="150" y="326"/>
                  </a:lnTo>
                  <a:lnTo>
                    <a:pt x="152" y="322"/>
                  </a:lnTo>
                  <a:lnTo>
                    <a:pt x="152" y="322"/>
                  </a:lnTo>
                  <a:close/>
                  <a:moveTo>
                    <a:pt x="64" y="285"/>
                  </a:moveTo>
                  <a:lnTo>
                    <a:pt x="64" y="285"/>
                  </a:lnTo>
                  <a:lnTo>
                    <a:pt x="67" y="281"/>
                  </a:lnTo>
                  <a:lnTo>
                    <a:pt x="67" y="281"/>
                  </a:lnTo>
                  <a:lnTo>
                    <a:pt x="65" y="281"/>
                  </a:lnTo>
                  <a:lnTo>
                    <a:pt x="65" y="281"/>
                  </a:lnTo>
                  <a:lnTo>
                    <a:pt x="62" y="284"/>
                  </a:lnTo>
                  <a:lnTo>
                    <a:pt x="62" y="284"/>
                  </a:lnTo>
                  <a:lnTo>
                    <a:pt x="64" y="285"/>
                  </a:lnTo>
                  <a:lnTo>
                    <a:pt x="64" y="285"/>
                  </a:lnTo>
                  <a:close/>
                  <a:moveTo>
                    <a:pt x="143" y="18"/>
                  </a:moveTo>
                  <a:lnTo>
                    <a:pt x="143" y="18"/>
                  </a:lnTo>
                  <a:lnTo>
                    <a:pt x="143" y="18"/>
                  </a:lnTo>
                  <a:lnTo>
                    <a:pt x="143" y="18"/>
                  </a:lnTo>
                  <a:lnTo>
                    <a:pt x="145" y="14"/>
                  </a:lnTo>
                  <a:lnTo>
                    <a:pt x="145" y="14"/>
                  </a:lnTo>
                  <a:lnTo>
                    <a:pt x="142" y="14"/>
                  </a:lnTo>
                  <a:lnTo>
                    <a:pt x="142" y="14"/>
                  </a:lnTo>
                  <a:lnTo>
                    <a:pt x="143" y="18"/>
                  </a:lnTo>
                  <a:lnTo>
                    <a:pt x="143" y="18"/>
                  </a:lnTo>
                  <a:close/>
                  <a:moveTo>
                    <a:pt x="314" y="262"/>
                  </a:moveTo>
                  <a:lnTo>
                    <a:pt x="314" y="262"/>
                  </a:lnTo>
                  <a:lnTo>
                    <a:pt x="311" y="260"/>
                  </a:lnTo>
                  <a:lnTo>
                    <a:pt x="311" y="260"/>
                  </a:lnTo>
                  <a:lnTo>
                    <a:pt x="312" y="264"/>
                  </a:lnTo>
                  <a:lnTo>
                    <a:pt x="312" y="264"/>
                  </a:lnTo>
                  <a:lnTo>
                    <a:pt x="314" y="262"/>
                  </a:lnTo>
                  <a:lnTo>
                    <a:pt x="314" y="262"/>
                  </a:lnTo>
                  <a:close/>
                  <a:moveTo>
                    <a:pt x="335" y="140"/>
                  </a:moveTo>
                  <a:lnTo>
                    <a:pt x="335" y="140"/>
                  </a:lnTo>
                  <a:lnTo>
                    <a:pt x="335" y="143"/>
                  </a:lnTo>
                  <a:lnTo>
                    <a:pt x="335" y="143"/>
                  </a:lnTo>
                  <a:lnTo>
                    <a:pt x="339" y="142"/>
                  </a:lnTo>
                  <a:lnTo>
                    <a:pt x="339" y="142"/>
                  </a:lnTo>
                  <a:lnTo>
                    <a:pt x="335" y="140"/>
                  </a:lnTo>
                  <a:lnTo>
                    <a:pt x="335" y="140"/>
                  </a:lnTo>
                  <a:close/>
                  <a:moveTo>
                    <a:pt x="148" y="21"/>
                  </a:moveTo>
                  <a:lnTo>
                    <a:pt x="148" y="21"/>
                  </a:lnTo>
                  <a:lnTo>
                    <a:pt x="148" y="17"/>
                  </a:lnTo>
                  <a:lnTo>
                    <a:pt x="148" y="17"/>
                  </a:lnTo>
                  <a:lnTo>
                    <a:pt x="148" y="17"/>
                  </a:lnTo>
                  <a:lnTo>
                    <a:pt x="148" y="17"/>
                  </a:lnTo>
                  <a:lnTo>
                    <a:pt x="146" y="21"/>
                  </a:lnTo>
                  <a:lnTo>
                    <a:pt x="146" y="21"/>
                  </a:lnTo>
                  <a:lnTo>
                    <a:pt x="148" y="21"/>
                  </a:lnTo>
                  <a:lnTo>
                    <a:pt x="148" y="21"/>
                  </a:lnTo>
                  <a:close/>
                  <a:moveTo>
                    <a:pt x="85" y="289"/>
                  </a:moveTo>
                  <a:lnTo>
                    <a:pt x="85" y="289"/>
                  </a:lnTo>
                  <a:lnTo>
                    <a:pt x="85" y="289"/>
                  </a:lnTo>
                  <a:lnTo>
                    <a:pt x="85" y="289"/>
                  </a:lnTo>
                  <a:lnTo>
                    <a:pt x="89" y="292"/>
                  </a:lnTo>
                  <a:lnTo>
                    <a:pt x="89" y="292"/>
                  </a:lnTo>
                  <a:lnTo>
                    <a:pt x="89" y="292"/>
                  </a:lnTo>
                  <a:lnTo>
                    <a:pt x="89" y="292"/>
                  </a:lnTo>
                  <a:lnTo>
                    <a:pt x="89" y="291"/>
                  </a:lnTo>
                  <a:lnTo>
                    <a:pt x="89" y="291"/>
                  </a:lnTo>
                  <a:lnTo>
                    <a:pt x="85" y="289"/>
                  </a:lnTo>
                  <a:lnTo>
                    <a:pt x="85" y="289"/>
                  </a:lnTo>
                  <a:close/>
                  <a:moveTo>
                    <a:pt x="264" y="299"/>
                  </a:moveTo>
                  <a:lnTo>
                    <a:pt x="264" y="299"/>
                  </a:lnTo>
                  <a:lnTo>
                    <a:pt x="265" y="298"/>
                  </a:lnTo>
                  <a:lnTo>
                    <a:pt x="264" y="295"/>
                  </a:lnTo>
                  <a:lnTo>
                    <a:pt x="264" y="295"/>
                  </a:lnTo>
                  <a:lnTo>
                    <a:pt x="264" y="299"/>
                  </a:lnTo>
                  <a:lnTo>
                    <a:pt x="264" y="299"/>
                  </a:lnTo>
                  <a:close/>
                  <a:moveTo>
                    <a:pt x="271" y="29"/>
                  </a:moveTo>
                  <a:lnTo>
                    <a:pt x="271" y="29"/>
                  </a:lnTo>
                  <a:lnTo>
                    <a:pt x="271" y="29"/>
                  </a:lnTo>
                  <a:lnTo>
                    <a:pt x="271" y="29"/>
                  </a:lnTo>
                  <a:lnTo>
                    <a:pt x="264" y="25"/>
                  </a:lnTo>
                  <a:lnTo>
                    <a:pt x="264" y="25"/>
                  </a:lnTo>
                  <a:lnTo>
                    <a:pt x="263" y="25"/>
                  </a:lnTo>
                  <a:lnTo>
                    <a:pt x="263" y="25"/>
                  </a:lnTo>
                  <a:lnTo>
                    <a:pt x="271" y="29"/>
                  </a:lnTo>
                  <a:lnTo>
                    <a:pt x="271" y="29"/>
                  </a:lnTo>
                  <a:close/>
                  <a:moveTo>
                    <a:pt x="317" y="88"/>
                  </a:moveTo>
                  <a:lnTo>
                    <a:pt x="317" y="88"/>
                  </a:lnTo>
                  <a:lnTo>
                    <a:pt x="312" y="89"/>
                  </a:lnTo>
                  <a:lnTo>
                    <a:pt x="312" y="89"/>
                  </a:lnTo>
                  <a:lnTo>
                    <a:pt x="312" y="90"/>
                  </a:lnTo>
                  <a:lnTo>
                    <a:pt x="312" y="90"/>
                  </a:lnTo>
                  <a:lnTo>
                    <a:pt x="317" y="88"/>
                  </a:lnTo>
                  <a:lnTo>
                    <a:pt x="317" y="88"/>
                  </a:lnTo>
                  <a:close/>
                  <a:moveTo>
                    <a:pt x="314" y="268"/>
                  </a:moveTo>
                  <a:lnTo>
                    <a:pt x="314" y="268"/>
                  </a:lnTo>
                  <a:lnTo>
                    <a:pt x="315" y="265"/>
                  </a:lnTo>
                  <a:lnTo>
                    <a:pt x="315" y="265"/>
                  </a:lnTo>
                  <a:lnTo>
                    <a:pt x="315" y="265"/>
                  </a:lnTo>
                  <a:lnTo>
                    <a:pt x="315" y="265"/>
                  </a:lnTo>
                  <a:lnTo>
                    <a:pt x="312" y="267"/>
                  </a:lnTo>
                  <a:lnTo>
                    <a:pt x="312" y="267"/>
                  </a:lnTo>
                  <a:lnTo>
                    <a:pt x="314" y="268"/>
                  </a:lnTo>
                  <a:lnTo>
                    <a:pt x="314" y="268"/>
                  </a:lnTo>
                  <a:close/>
                  <a:moveTo>
                    <a:pt x="280" y="51"/>
                  </a:moveTo>
                  <a:lnTo>
                    <a:pt x="280" y="51"/>
                  </a:lnTo>
                  <a:lnTo>
                    <a:pt x="280" y="51"/>
                  </a:lnTo>
                  <a:lnTo>
                    <a:pt x="280" y="51"/>
                  </a:lnTo>
                  <a:lnTo>
                    <a:pt x="284" y="48"/>
                  </a:lnTo>
                  <a:lnTo>
                    <a:pt x="284" y="48"/>
                  </a:lnTo>
                  <a:lnTo>
                    <a:pt x="283" y="46"/>
                  </a:lnTo>
                  <a:lnTo>
                    <a:pt x="283" y="46"/>
                  </a:lnTo>
                  <a:lnTo>
                    <a:pt x="280" y="51"/>
                  </a:lnTo>
                  <a:lnTo>
                    <a:pt x="280" y="51"/>
                  </a:lnTo>
                  <a:close/>
                  <a:moveTo>
                    <a:pt x="300" y="278"/>
                  </a:moveTo>
                  <a:lnTo>
                    <a:pt x="300" y="278"/>
                  </a:lnTo>
                  <a:lnTo>
                    <a:pt x="298" y="275"/>
                  </a:lnTo>
                  <a:lnTo>
                    <a:pt x="298" y="275"/>
                  </a:lnTo>
                  <a:lnTo>
                    <a:pt x="298" y="279"/>
                  </a:lnTo>
                  <a:lnTo>
                    <a:pt x="298" y="279"/>
                  </a:lnTo>
                  <a:lnTo>
                    <a:pt x="300" y="278"/>
                  </a:lnTo>
                  <a:lnTo>
                    <a:pt x="300" y="278"/>
                  </a:lnTo>
                  <a:close/>
                  <a:moveTo>
                    <a:pt x="268" y="301"/>
                  </a:moveTo>
                  <a:lnTo>
                    <a:pt x="268" y="301"/>
                  </a:lnTo>
                  <a:lnTo>
                    <a:pt x="267" y="305"/>
                  </a:lnTo>
                  <a:lnTo>
                    <a:pt x="267" y="305"/>
                  </a:lnTo>
                  <a:lnTo>
                    <a:pt x="267" y="305"/>
                  </a:lnTo>
                  <a:lnTo>
                    <a:pt x="267" y="305"/>
                  </a:lnTo>
                  <a:lnTo>
                    <a:pt x="267" y="305"/>
                  </a:lnTo>
                  <a:lnTo>
                    <a:pt x="267" y="305"/>
                  </a:lnTo>
                  <a:lnTo>
                    <a:pt x="270" y="302"/>
                  </a:lnTo>
                  <a:lnTo>
                    <a:pt x="270" y="302"/>
                  </a:lnTo>
                  <a:lnTo>
                    <a:pt x="268" y="301"/>
                  </a:lnTo>
                  <a:lnTo>
                    <a:pt x="268" y="301"/>
                  </a:lnTo>
                  <a:close/>
                  <a:moveTo>
                    <a:pt x="27" y="126"/>
                  </a:moveTo>
                  <a:lnTo>
                    <a:pt x="27" y="126"/>
                  </a:lnTo>
                  <a:lnTo>
                    <a:pt x="28" y="125"/>
                  </a:lnTo>
                  <a:lnTo>
                    <a:pt x="28" y="125"/>
                  </a:lnTo>
                  <a:lnTo>
                    <a:pt x="30" y="125"/>
                  </a:lnTo>
                  <a:lnTo>
                    <a:pt x="28" y="123"/>
                  </a:lnTo>
                  <a:lnTo>
                    <a:pt x="28" y="123"/>
                  </a:lnTo>
                  <a:lnTo>
                    <a:pt x="27" y="123"/>
                  </a:lnTo>
                  <a:lnTo>
                    <a:pt x="27" y="123"/>
                  </a:lnTo>
                  <a:lnTo>
                    <a:pt x="27" y="126"/>
                  </a:lnTo>
                  <a:lnTo>
                    <a:pt x="27" y="126"/>
                  </a:lnTo>
                  <a:close/>
                  <a:moveTo>
                    <a:pt x="68" y="297"/>
                  </a:moveTo>
                  <a:lnTo>
                    <a:pt x="68" y="297"/>
                  </a:lnTo>
                  <a:lnTo>
                    <a:pt x="68" y="295"/>
                  </a:lnTo>
                  <a:lnTo>
                    <a:pt x="67" y="294"/>
                  </a:lnTo>
                  <a:lnTo>
                    <a:pt x="67" y="294"/>
                  </a:lnTo>
                  <a:lnTo>
                    <a:pt x="65" y="294"/>
                  </a:lnTo>
                  <a:lnTo>
                    <a:pt x="65" y="294"/>
                  </a:lnTo>
                  <a:lnTo>
                    <a:pt x="65" y="294"/>
                  </a:lnTo>
                  <a:lnTo>
                    <a:pt x="68" y="297"/>
                  </a:lnTo>
                  <a:lnTo>
                    <a:pt x="68" y="297"/>
                  </a:lnTo>
                  <a:close/>
                  <a:moveTo>
                    <a:pt x="24" y="135"/>
                  </a:moveTo>
                  <a:lnTo>
                    <a:pt x="24" y="135"/>
                  </a:lnTo>
                  <a:lnTo>
                    <a:pt x="24" y="137"/>
                  </a:lnTo>
                  <a:lnTo>
                    <a:pt x="24" y="137"/>
                  </a:lnTo>
                  <a:lnTo>
                    <a:pt x="25" y="136"/>
                  </a:lnTo>
                  <a:lnTo>
                    <a:pt x="25" y="135"/>
                  </a:lnTo>
                  <a:lnTo>
                    <a:pt x="25" y="135"/>
                  </a:lnTo>
                  <a:lnTo>
                    <a:pt x="24" y="135"/>
                  </a:lnTo>
                  <a:lnTo>
                    <a:pt x="24" y="135"/>
                  </a:lnTo>
                  <a:close/>
                  <a:moveTo>
                    <a:pt x="94" y="294"/>
                  </a:moveTo>
                  <a:lnTo>
                    <a:pt x="94" y="294"/>
                  </a:lnTo>
                  <a:lnTo>
                    <a:pt x="96" y="297"/>
                  </a:lnTo>
                  <a:lnTo>
                    <a:pt x="96" y="297"/>
                  </a:lnTo>
                  <a:lnTo>
                    <a:pt x="98" y="297"/>
                  </a:lnTo>
                  <a:lnTo>
                    <a:pt x="98" y="297"/>
                  </a:lnTo>
                  <a:lnTo>
                    <a:pt x="94" y="294"/>
                  </a:lnTo>
                  <a:lnTo>
                    <a:pt x="94" y="294"/>
                  </a:lnTo>
                  <a:lnTo>
                    <a:pt x="94" y="294"/>
                  </a:lnTo>
                  <a:lnTo>
                    <a:pt x="94" y="294"/>
                  </a:lnTo>
                  <a:close/>
                  <a:moveTo>
                    <a:pt x="27" y="132"/>
                  </a:moveTo>
                  <a:lnTo>
                    <a:pt x="27" y="132"/>
                  </a:lnTo>
                  <a:lnTo>
                    <a:pt x="28" y="129"/>
                  </a:lnTo>
                  <a:lnTo>
                    <a:pt x="28" y="129"/>
                  </a:lnTo>
                  <a:lnTo>
                    <a:pt x="25" y="129"/>
                  </a:lnTo>
                  <a:lnTo>
                    <a:pt x="25" y="130"/>
                  </a:lnTo>
                  <a:lnTo>
                    <a:pt x="25" y="130"/>
                  </a:lnTo>
                  <a:lnTo>
                    <a:pt x="27" y="132"/>
                  </a:lnTo>
                  <a:lnTo>
                    <a:pt x="27" y="132"/>
                  </a:lnTo>
                  <a:close/>
                  <a:moveTo>
                    <a:pt x="74" y="52"/>
                  </a:moveTo>
                  <a:lnTo>
                    <a:pt x="74" y="52"/>
                  </a:lnTo>
                  <a:lnTo>
                    <a:pt x="72" y="52"/>
                  </a:lnTo>
                  <a:lnTo>
                    <a:pt x="72" y="52"/>
                  </a:lnTo>
                  <a:lnTo>
                    <a:pt x="71" y="54"/>
                  </a:lnTo>
                  <a:lnTo>
                    <a:pt x="71" y="54"/>
                  </a:lnTo>
                  <a:lnTo>
                    <a:pt x="71" y="55"/>
                  </a:lnTo>
                  <a:lnTo>
                    <a:pt x="71" y="55"/>
                  </a:lnTo>
                  <a:lnTo>
                    <a:pt x="74" y="52"/>
                  </a:lnTo>
                  <a:lnTo>
                    <a:pt x="74" y="52"/>
                  </a:lnTo>
                  <a:close/>
                  <a:moveTo>
                    <a:pt x="162" y="14"/>
                  </a:moveTo>
                  <a:lnTo>
                    <a:pt x="162" y="14"/>
                  </a:lnTo>
                  <a:lnTo>
                    <a:pt x="160" y="14"/>
                  </a:lnTo>
                  <a:lnTo>
                    <a:pt x="160" y="14"/>
                  </a:lnTo>
                  <a:lnTo>
                    <a:pt x="160" y="17"/>
                  </a:lnTo>
                  <a:lnTo>
                    <a:pt x="160" y="17"/>
                  </a:lnTo>
                  <a:lnTo>
                    <a:pt x="160" y="17"/>
                  </a:lnTo>
                  <a:lnTo>
                    <a:pt x="160" y="17"/>
                  </a:lnTo>
                  <a:lnTo>
                    <a:pt x="162" y="14"/>
                  </a:lnTo>
                  <a:lnTo>
                    <a:pt x="162" y="14"/>
                  </a:lnTo>
                  <a:close/>
                  <a:moveTo>
                    <a:pt x="71" y="299"/>
                  </a:moveTo>
                  <a:lnTo>
                    <a:pt x="71" y="299"/>
                  </a:lnTo>
                  <a:lnTo>
                    <a:pt x="75" y="302"/>
                  </a:lnTo>
                  <a:lnTo>
                    <a:pt x="75" y="302"/>
                  </a:lnTo>
                  <a:lnTo>
                    <a:pt x="74" y="301"/>
                  </a:lnTo>
                  <a:lnTo>
                    <a:pt x="74" y="301"/>
                  </a:lnTo>
                  <a:lnTo>
                    <a:pt x="71" y="298"/>
                  </a:lnTo>
                  <a:lnTo>
                    <a:pt x="71" y="298"/>
                  </a:lnTo>
                  <a:lnTo>
                    <a:pt x="71" y="299"/>
                  </a:lnTo>
                  <a:lnTo>
                    <a:pt x="71" y="299"/>
                  </a:lnTo>
                  <a:close/>
                  <a:moveTo>
                    <a:pt x="338" y="224"/>
                  </a:moveTo>
                  <a:lnTo>
                    <a:pt x="338" y="224"/>
                  </a:lnTo>
                  <a:lnTo>
                    <a:pt x="337" y="227"/>
                  </a:lnTo>
                  <a:lnTo>
                    <a:pt x="337" y="227"/>
                  </a:lnTo>
                  <a:lnTo>
                    <a:pt x="338" y="228"/>
                  </a:lnTo>
                  <a:lnTo>
                    <a:pt x="338" y="228"/>
                  </a:lnTo>
                  <a:lnTo>
                    <a:pt x="339" y="225"/>
                  </a:lnTo>
                  <a:lnTo>
                    <a:pt x="339" y="225"/>
                  </a:lnTo>
                  <a:lnTo>
                    <a:pt x="338" y="224"/>
                  </a:lnTo>
                  <a:lnTo>
                    <a:pt x="338" y="224"/>
                  </a:lnTo>
                  <a:close/>
                  <a:moveTo>
                    <a:pt x="325" y="250"/>
                  </a:moveTo>
                  <a:lnTo>
                    <a:pt x="325" y="250"/>
                  </a:lnTo>
                  <a:lnTo>
                    <a:pt x="327" y="250"/>
                  </a:lnTo>
                  <a:lnTo>
                    <a:pt x="327" y="250"/>
                  </a:lnTo>
                  <a:lnTo>
                    <a:pt x="328" y="248"/>
                  </a:lnTo>
                  <a:lnTo>
                    <a:pt x="328" y="248"/>
                  </a:lnTo>
                  <a:lnTo>
                    <a:pt x="328" y="247"/>
                  </a:lnTo>
                  <a:lnTo>
                    <a:pt x="327" y="247"/>
                  </a:lnTo>
                  <a:lnTo>
                    <a:pt x="327" y="247"/>
                  </a:lnTo>
                  <a:lnTo>
                    <a:pt x="327" y="248"/>
                  </a:lnTo>
                  <a:lnTo>
                    <a:pt x="325" y="250"/>
                  </a:lnTo>
                  <a:lnTo>
                    <a:pt x="325" y="250"/>
                  </a:lnTo>
                  <a:close/>
                  <a:moveTo>
                    <a:pt x="142" y="11"/>
                  </a:moveTo>
                  <a:lnTo>
                    <a:pt x="142" y="11"/>
                  </a:lnTo>
                  <a:lnTo>
                    <a:pt x="145" y="11"/>
                  </a:lnTo>
                  <a:lnTo>
                    <a:pt x="145" y="11"/>
                  </a:lnTo>
                  <a:lnTo>
                    <a:pt x="146" y="11"/>
                  </a:lnTo>
                  <a:lnTo>
                    <a:pt x="146" y="9"/>
                  </a:lnTo>
                  <a:lnTo>
                    <a:pt x="146" y="9"/>
                  </a:lnTo>
                  <a:lnTo>
                    <a:pt x="143" y="9"/>
                  </a:lnTo>
                  <a:lnTo>
                    <a:pt x="142" y="11"/>
                  </a:lnTo>
                  <a:lnTo>
                    <a:pt x="142" y="11"/>
                  </a:lnTo>
                  <a:close/>
                  <a:moveTo>
                    <a:pt x="227" y="19"/>
                  </a:moveTo>
                  <a:lnTo>
                    <a:pt x="227" y="19"/>
                  </a:lnTo>
                  <a:lnTo>
                    <a:pt x="227" y="24"/>
                  </a:lnTo>
                  <a:lnTo>
                    <a:pt x="227" y="24"/>
                  </a:lnTo>
                  <a:lnTo>
                    <a:pt x="227" y="24"/>
                  </a:lnTo>
                  <a:lnTo>
                    <a:pt x="227" y="24"/>
                  </a:lnTo>
                  <a:lnTo>
                    <a:pt x="229" y="21"/>
                  </a:lnTo>
                  <a:lnTo>
                    <a:pt x="229" y="21"/>
                  </a:lnTo>
                  <a:lnTo>
                    <a:pt x="227" y="19"/>
                  </a:lnTo>
                  <a:lnTo>
                    <a:pt x="227" y="19"/>
                  </a:lnTo>
                  <a:close/>
                  <a:moveTo>
                    <a:pt x="88" y="42"/>
                  </a:moveTo>
                  <a:lnTo>
                    <a:pt x="88" y="42"/>
                  </a:lnTo>
                  <a:lnTo>
                    <a:pt x="85" y="41"/>
                  </a:lnTo>
                  <a:lnTo>
                    <a:pt x="85" y="41"/>
                  </a:lnTo>
                  <a:lnTo>
                    <a:pt x="85" y="41"/>
                  </a:lnTo>
                  <a:lnTo>
                    <a:pt x="85" y="41"/>
                  </a:lnTo>
                  <a:lnTo>
                    <a:pt x="86" y="44"/>
                  </a:lnTo>
                  <a:lnTo>
                    <a:pt x="86" y="44"/>
                  </a:lnTo>
                  <a:lnTo>
                    <a:pt x="88" y="42"/>
                  </a:lnTo>
                  <a:lnTo>
                    <a:pt x="88" y="42"/>
                  </a:lnTo>
                  <a:close/>
                  <a:moveTo>
                    <a:pt x="116" y="24"/>
                  </a:moveTo>
                  <a:lnTo>
                    <a:pt x="116" y="24"/>
                  </a:lnTo>
                  <a:lnTo>
                    <a:pt x="116" y="24"/>
                  </a:lnTo>
                  <a:lnTo>
                    <a:pt x="116" y="24"/>
                  </a:lnTo>
                  <a:lnTo>
                    <a:pt x="118" y="21"/>
                  </a:lnTo>
                  <a:lnTo>
                    <a:pt x="118" y="21"/>
                  </a:lnTo>
                  <a:lnTo>
                    <a:pt x="115" y="22"/>
                  </a:lnTo>
                  <a:lnTo>
                    <a:pt x="115" y="22"/>
                  </a:lnTo>
                  <a:lnTo>
                    <a:pt x="116" y="24"/>
                  </a:lnTo>
                  <a:lnTo>
                    <a:pt x="116" y="24"/>
                  </a:lnTo>
                  <a:close/>
                  <a:moveTo>
                    <a:pt x="82" y="287"/>
                  </a:moveTo>
                  <a:lnTo>
                    <a:pt x="82" y="287"/>
                  </a:lnTo>
                  <a:lnTo>
                    <a:pt x="79" y="285"/>
                  </a:lnTo>
                  <a:lnTo>
                    <a:pt x="79" y="285"/>
                  </a:lnTo>
                  <a:lnTo>
                    <a:pt x="78" y="285"/>
                  </a:lnTo>
                  <a:lnTo>
                    <a:pt x="78" y="285"/>
                  </a:lnTo>
                  <a:lnTo>
                    <a:pt x="81" y="287"/>
                  </a:lnTo>
                  <a:lnTo>
                    <a:pt x="82" y="287"/>
                  </a:lnTo>
                  <a:lnTo>
                    <a:pt x="82" y="287"/>
                  </a:lnTo>
                  <a:close/>
                  <a:moveTo>
                    <a:pt x="49" y="81"/>
                  </a:moveTo>
                  <a:lnTo>
                    <a:pt x="49" y="81"/>
                  </a:lnTo>
                  <a:lnTo>
                    <a:pt x="51" y="78"/>
                  </a:lnTo>
                  <a:lnTo>
                    <a:pt x="51" y="78"/>
                  </a:lnTo>
                  <a:lnTo>
                    <a:pt x="49" y="78"/>
                  </a:lnTo>
                  <a:lnTo>
                    <a:pt x="49" y="79"/>
                  </a:lnTo>
                  <a:lnTo>
                    <a:pt x="49" y="79"/>
                  </a:lnTo>
                  <a:lnTo>
                    <a:pt x="48" y="79"/>
                  </a:lnTo>
                  <a:lnTo>
                    <a:pt x="49" y="81"/>
                  </a:lnTo>
                  <a:lnTo>
                    <a:pt x="49" y="81"/>
                  </a:lnTo>
                  <a:close/>
                  <a:moveTo>
                    <a:pt x="345" y="200"/>
                  </a:moveTo>
                  <a:lnTo>
                    <a:pt x="345" y="200"/>
                  </a:lnTo>
                  <a:lnTo>
                    <a:pt x="346" y="201"/>
                  </a:lnTo>
                  <a:lnTo>
                    <a:pt x="346" y="201"/>
                  </a:lnTo>
                  <a:lnTo>
                    <a:pt x="346" y="200"/>
                  </a:lnTo>
                  <a:lnTo>
                    <a:pt x="346" y="200"/>
                  </a:lnTo>
                  <a:lnTo>
                    <a:pt x="345" y="198"/>
                  </a:lnTo>
                  <a:lnTo>
                    <a:pt x="345" y="198"/>
                  </a:lnTo>
                  <a:lnTo>
                    <a:pt x="345" y="200"/>
                  </a:lnTo>
                  <a:lnTo>
                    <a:pt x="345" y="200"/>
                  </a:lnTo>
                  <a:close/>
                  <a:moveTo>
                    <a:pt x="261" y="31"/>
                  </a:moveTo>
                  <a:lnTo>
                    <a:pt x="261" y="31"/>
                  </a:lnTo>
                  <a:lnTo>
                    <a:pt x="260" y="31"/>
                  </a:lnTo>
                  <a:lnTo>
                    <a:pt x="260" y="31"/>
                  </a:lnTo>
                  <a:lnTo>
                    <a:pt x="264" y="34"/>
                  </a:lnTo>
                  <a:lnTo>
                    <a:pt x="264" y="34"/>
                  </a:lnTo>
                  <a:lnTo>
                    <a:pt x="265" y="34"/>
                  </a:lnTo>
                  <a:lnTo>
                    <a:pt x="265" y="34"/>
                  </a:lnTo>
                  <a:lnTo>
                    <a:pt x="261" y="31"/>
                  </a:lnTo>
                  <a:lnTo>
                    <a:pt x="261" y="31"/>
                  </a:lnTo>
                  <a:close/>
                  <a:moveTo>
                    <a:pt x="337" y="127"/>
                  </a:moveTo>
                  <a:lnTo>
                    <a:pt x="337" y="127"/>
                  </a:lnTo>
                  <a:lnTo>
                    <a:pt x="332" y="127"/>
                  </a:lnTo>
                  <a:lnTo>
                    <a:pt x="332" y="127"/>
                  </a:lnTo>
                  <a:lnTo>
                    <a:pt x="334" y="130"/>
                  </a:lnTo>
                  <a:lnTo>
                    <a:pt x="334" y="130"/>
                  </a:lnTo>
                  <a:lnTo>
                    <a:pt x="337" y="127"/>
                  </a:lnTo>
                  <a:lnTo>
                    <a:pt x="337" y="127"/>
                  </a:lnTo>
                  <a:close/>
                  <a:moveTo>
                    <a:pt x="328" y="108"/>
                  </a:moveTo>
                  <a:lnTo>
                    <a:pt x="328" y="108"/>
                  </a:lnTo>
                  <a:lnTo>
                    <a:pt x="327" y="106"/>
                  </a:lnTo>
                  <a:lnTo>
                    <a:pt x="327" y="106"/>
                  </a:lnTo>
                  <a:lnTo>
                    <a:pt x="324" y="108"/>
                  </a:lnTo>
                  <a:lnTo>
                    <a:pt x="324" y="108"/>
                  </a:lnTo>
                  <a:lnTo>
                    <a:pt x="325" y="109"/>
                  </a:lnTo>
                  <a:lnTo>
                    <a:pt x="325" y="109"/>
                  </a:lnTo>
                  <a:lnTo>
                    <a:pt x="328" y="108"/>
                  </a:lnTo>
                  <a:lnTo>
                    <a:pt x="328" y="108"/>
                  </a:lnTo>
                  <a:close/>
                  <a:moveTo>
                    <a:pt x="75" y="295"/>
                  </a:moveTo>
                  <a:lnTo>
                    <a:pt x="75" y="295"/>
                  </a:lnTo>
                  <a:lnTo>
                    <a:pt x="76" y="297"/>
                  </a:lnTo>
                  <a:lnTo>
                    <a:pt x="76" y="297"/>
                  </a:lnTo>
                  <a:lnTo>
                    <a:pt x="78" y="294"/>
                  </a:lnTo>
                  <a:lnTo>
                    <a:pt x="78" y="294"/>
                  </a:lnTo>
                  <a:lnTo>
                    <a:pt x="78" y="294"/>
                  </a:lnTo>
                  <a:lnTo>
                    <a:pt x="78" y="294"/>
                  </a:lnTo>
                  <a:lnTo>
                    <a:pt x="75" y="295"/>
                  </a:lnTo>
                  <a:lnTo>
                    <a:pt x="75" y="295"/>
                  </a:lnTo>
                  <a:close/>
                  <a:moveTo>
                    <a:pt x="288" y="52"/>
                  </a:moveTo>
                  <a:lnTo>
                    <a:pt x="288" y="52"/>
                  </a:lnTo>
                  <a:lnTo>
                    <a:pt x="288" y="55"/>
                  </a:lnTo>
                  <a:lnTo>
                    <a:pt x="288" y="55"/>
                  </a:lnTo>
                  <a:lnTo>
                    <a:pt x="288" y="55"/>
                  </a:lnTo>
                  <a:lnTo>
                    <a:pt x="288" y="55"/>
                  </a:lnTo>
                  <a:lnTo>
                    <a:pt x="290" y="52"/>
                  </a:lnTo>
                  <a:lnTo>
                    <a:pt x="290" y="52"/>
                  </a:lnTo>
                  <a:lnTo>
                    <a:pt x="288" y="52"/>
                  </a:lnTo>
                  <a:lnTo>
                    <a:pt x="288" y="52"/>
                  </a:lnTo>
                  <a:close/>
                  <a:moveTo>
                    <a:pt x="24" y="147"/>
                  </a:moveTo>
                  <a:lnTo>
                    <a:pt x="24" y="147"/>
                  </a:lnTo>
                  <a:lnTo>
                    <a:pt x="22" y="149"/>
                  </a:lnTo>
                  <a:lnTo>
                    <a:pt x="22" y="149"/>
                  </a:lnTo>
                  <a:lnTo>
                    <a:pt x="22" y="150"/>
                  </a:lnTo>
                  <a:lnTo>
                    <a:pt x="22" y="150"/>
                  </a:lnTo>
                  <a:lnTo>
                    <a:pt x="22" y="152"/>
                  </a:lnTo>
                  <a:lnTo>
                    <a:pt x="22" y="152"/>
                  </a:lnTo>
                  <a:lnTo>
                    <a:pt x="22" y="152"/>
                  </a:lnTo>
                  <a:lnTo>
                    <a:pt x="22" y="152"/>
                  </a:lnTo>
                  <a:lnTo>
                    <a:pt x="24" y="147"/>
                  </a:lnTo>
                  <a:lnTo>
                    <a:pt x="24" y="147"/>
                  </a:lnTo>
                  <a:close/>
                  <a:moveTo>
                    <a:pt x="113" y="25"/>
                  </a:moveTo>
                  <a:lnTo>
                    <a:pt x="113" y="25"/>
                  </a:lnTo>
                  <a:lnTo>
                    <a:pt x="113" y="25"/>
                  </a:lnTo>
                  <a:lnTo>
                    <a:pt x="113" y="25"/>
                  </a:lnTo>
                  <a:lnTo>
                    <a:pt x="113" y="29"/>
                  </a:lnTo>
                  <a:lnTo>
                    <a:pt x="113" y="29"/>
                  </a:lnTo>
                  <a:lnTo>
                    <a:pt x="115" y="28"/>
                  </a:lnTo>
                  <a:lnTo>
                    <a:pt x="115" y="28"/>
                  </a:lnTo>
                  <a:lnTo>
                    <a:pt x="113" y="25"/>
                  </a:lnTo>
                  <a:lnTo>
                    <a:pt x="113" y="25"/>
                  </a:lnTo>
                  <a:close/>
                  <a:moveTo>
                    <a:pt x="339" y="150"/>
                  </a:moveTo>
                  <a:lnTo>
                    <a:pt x="339" y="150"/>
                  </a:lnTo>
                  <a:lnTo>
                    <a:pt x="338" y="150"/>
                  </a:lnTo>
                  <a:lnTo>
                    <a:pt x="338" y="150"/>
                  </a:lnTo>
                  <a:lnTo>
                    <a:pt x="337" y="150"/>
                  </a:lnTo>
                  <a:lnTo>
                    <a:pt x="337" y="150"/>
                  </a:lnTo>
                  <a:lnTo>
                    <a:pt x="337" y="153"/>
                  </a:lnTo>
                  <a:lnTo>
                    <a:pt x="337" y="153"/>
                  </a:lnTo>
                  <a:lnTo>
                    <a:pt x="339" y="150"/>
                  </a:lnTo>
                  <a:lnTo>
                    <a:pt x="339" y="150"/>
                  </a:lnTo>
                  <a:close/>
                  <a:moveTo>
                    <a:pt x="103" y="36"/>
                  </a:moveTo>
                  <a:lnTo>
                    <a:pt x="103" y="36"/>
                  </a:lnTo>
                  <a:lnTo>
                    <a:pt x="106" y="35"/>
                  </a:lnTo>
                  <a:lnTo>
                    <a:pt x="109" y="34"/>
                  </a:lnTo>
                  <a:lnTo>
                    <a:pt x="109" y="34"/>
                  </a:lnTo>
                  <a:lnTo>
                    <a:pt x="103" y="36"/>
                  </a:lnTo>
                  <a:lnTo>
                    <a:pt x="103" y="36"/>
                  </a:lnTo>
                  <a:close/>
                  <a:moveTo>
                    <a:pt x="49" y="258"/>
                  </a:moveTo>
                  <a:lnTo>
                    <a:pt x="49" y="258"/>
                  </a:lnTo>
                  <a:lnTo>
                    <a:pt x="48" y="258"/>
                  </a:lnTo>
                  <a:lnTo>
                    <a:pt x="48" y="258"/>
                  </a:lnTo>
                  <a:lnTo>
                    <a:pt x="47" y="261"/>
                  </a:lnTo>
                  <a:lnTo>
                    <a:pt x="47" y="261"/>
                  </a:lnTo>
                  <a:lnTo>
                    <a:pt x="47" y="261"/>
                  </a:lnTo>
                  <a:lnTo>
                    <a:pt x="47" y="261"/>
                  </a:lnTo>
                  <a:lnTo>
                    <a:pt x="49" y="258"/>
                  </a:lnTo>
                  <a:lnTo>
                    <a:pt x="49" y="258"/>
                  </a:lnTo>
                  <a:close/>
                  <a:moveTo>
                    <a:pt x="337" y="135"/>
                  </a:moveTo>
                  <a:lnTo>
                    <a:pt x="337" y="135"/>
                  </a:lnTo>
                  <a:lnTo>
                    <a:pt x="337" y="135"/>
                  </a:lnTo>
                  <a:lnTo>
                    <a:pt x="337" y="135"/>
                  </a:lnTo>
                  <a:lnTo>
                    <a:pt x="335" y="135"/>
                  </a:lnTo>
                  <a:lnTo>
                    <a:pt x="335" y="135"/>
                  </a:lnTo>
                  <a:lnTo>
                    <a:pt x="335" y="137"/>
                  </a:lnTo>
                  <a:lnTo>
                    <a:pt x="335" y="137"/>
                  </a:lnTo>
                  <a:lnTo>
                    <a:pt x="337" y="135"/>
                  </a:lnTo>
                  <a:lnTo>
                    <a:pt x="337" y="135"/>
                  </a:lnTo>
                  <a:close/>
                  <a:moveTo>
                    <a:pt x="47" y="83"/>
                  </a:moveTo>
                  <a:lnTo>
                    <a:pt x="47" y="83"/>
                  </a:lnTo>
                  <a:lnTo>
                    <a:pt x="45" y="83"/>
                  </a:lnTo>
                  <a:lnTo>
                    <a:pt x="45" y="83"/>
                  </a:lnTo>
                  <a:lnTo>
                    <a:pt x="45" y="85"/>
                  </a:lnTo>
                  <a:lnTo>
                    <a:pt x="45" y="86"/>
                  </a:lnTo>
                  <a:lnTo>
                    <a:pt x="45" y="86"/>
                  </a:lnTo>
                  <a:lnTo>
                    <a:pt x="47" y="83"/>
                  </a:lnTo>
                  <a:lnTo>
                    <a:pt x="47" y="83"/>
                  </a:lnTo>
                  <a:close/>
                  <a:moveTo>
                    <a:pt x="111" y="24"/>
                  </a:moveTo>
                  <a:lnTo>
                    <a:pt x="111" y="24"/>
                  </a:lnTo>
                  <a:lnTo>
                    <a:pt x="109" y="24"/>
                  </a:lnTo>
                  <a:lnTo>
                    <a:pt x="109" y="24"/>
                  </a:lnTo>
                  <a:lnTo>
                    <a:pt x="109" y="27"/>
                  </a:lnTo>
                  <a:lnTo>
                    <a:pt x="109" y="27"/>
                  </a:lnTo>
                  <a:lnTo>
                    <a:pt x="111" y="27"/>
                  </a:lnTo>
                  <a:lnTo>
                    <a:pt x="111" y="27"/>
                  </a:lnTo>
                  <a:lnTo>
                    <a:pt x="111" y="24"/>
                  </a:lnTo>
                  <a:lnTo>
                    <a:pt x="111" y="24"/>
                  </a:lnTo>
                  <a:close/>
                  <a:moveTo>
                    <a:pt x="30" y="234"/>
                  </a:moveTo>
                  <a:lnTo>
                    <a:pt x="30" y="234"/>
                  </a:lnTo>
                  <a:lnTo>
                    <a:pt x="31" y="233"/>
                  </a:lnTo>
                  <a:lnTo>
                    <a:pt x="31" y="233"/>
                  </a:lnTo>
                  <a:lnTo>
                    <a:pt x="31" y="233"/>
                  </a:lnTo>
                  <a:lnTo>
                    <a:pt x="31" y="233"/>
                  </a:lnTo>
                  <a:lnTo>
                    <a:pt x="28" y="233"/>
                  </a:lnTo>
                  <a:lnTo>
                    <a:pt x="28" y="233"/>
                  </a:lnTo>
                  <a:lnTo>
                    <a:pt x="30" y="234"/>
                  </a:lnTo>
                  <a:lnTo>
                    <a:pt x="30" y="234"/>
                  </a:lnTo>
                  <a:close/>
                  <a:moveTo>
                    <a:pt x="180" y="315"/>
                  </a:moveTo>
                  <a:lnTo>
                    <a:pt x="180" y="315"/>
                  </a:lnTo>
                  <a:lnTo>
                    <a:pt x="180" y="318"/>
                  </a:lnTo>
                  <a:lnTo>
                    <a:pt x="180" y="318"/>
                  </a:lnTo>
                  <a:lnTo>
                    <a:pt x="180" y="318"/>
                  </a:lnTo>
                  <a:lnTo>
                    <a:pt x="180" y="318"/>
                  </a:lnTo>
                  <a:lnTo>
                    <a:pt x="182" y="315"/>
                  </a:lnTo>
                  <a:lnTo>
                    <a:pt x="182" y="315"/>
                  </a:lnTo>
                  <a:lnTo>
                    <a:pt x="180" y="315"/>
                  </a:lnTo>
                  <a:lnTo>
                    <a:pt x="180" y="315"/>
                  </a:lnTo>
                  <a:close/>
                  <a:moveTo>
                    <a:pt x="180" y="15"/>
                  </a:moveTo>
                  <a:lnTo>
                    <a:pt x="180" y="15"/>
                  </a:lnTo>
                  <a:lnTo>
                    <a:pt x="180" y="15"/>
                  </a:lnTo>
                  <a:lnTo>
                    <a:pt x="180" y="15"/>
                  </a:lnTo>
                  <a:lnTo>
                    <a:pt x="182" y="14"/>
                  </a:lnTo>
                  <a:lnTo>
                    <a:pt x="182" y="14"/>
                  </a:lnTo>
                  <a:lnTo>
                    <a:pt x="180" y="14"/>
                  </a:lnTo>
                  <a:lnTo>
                    <a:pt x="180" y="14"/>
                  </a:lnTo>
                  <a:lnTo>
                    <a:pt x="180" y="15"/>
                  </a:lnTo>
                  <a:lnTo>
                    <a:pt x="180" y="15"/>
                  </a:lnTo>
                  <a:close/>
                  <a:moveTo>
                    <a:pt x="237" y="24"/>
                  </a:moveTo>
                  <a:lnTo>
                    <a:pt x="237" y="24"/>
                  </a:lnTo>
                  <a:lnTo>
                    <a:pt x="236" y="22"/>
                  </a:lnTo>
                  <a:lnTo>
                    <a:pt x="236" y="22"/>
                  </a:lnTo>
                  <a:lnTo>
                    <a:pt x="234" y="25"/>
                  </a:lnTo>
                  <a:lnTo>
                    <a:pt x="234" y="25"/>
                  </a:lnTo>
                  <a:lnTo>
                    <a:pt x="237" y="24"/>
                  </a:lnTo>
                  <a:lnTo>
                    <a:pt x="237" y="24"/>
                  </a:lnTo>
                  <a:close/>
                  <a:moveTo>
                    <a:pt x="136" y="324"/>
                  </a:moveTo>
                  <a:lnTo>
                    <a:pt x="136" y="324"/>
                  </a:lnTo>
                  <a:lnTo>
                    <a:pt x="138" y="324"/>
                  </a:lnTo>
                  <a:lnTo>
                    <a:pt x="138" y="324"/>
                  </a:lnTo>
                  <a:lnTo>
                    <a:pt x="139" y="321"/>
                  </a:lnTo>
                  <a:lnTo>
                    <a:pt x="139" y="321"/>
                  </a:lnTo>
                  <a:lnTo>
                    <a:pt x="136" y="324"/>
                  </a:lnTo>
                  <a:lnTo>
                    <a:pt x="136" y="324"/>
                  </a:lnTo>
                  <a:close/>
                  <a:moveTo>
                    <a:pt x="335" y="89"/>
                  </a:moveTo>
                  <a:lnTo>
                    <a:pt x="335" y="89"/>
                  </a:lnTo>
                  <a:lnTo>
                    <a:pt x="337" y="90"/>
                  </a:lnTo>
                  <a:lnTo>
                    <a:pt x="338" y="93"/>
                  </a:lnTo>
                  <a:lnTo>
                    <a:pt x="338" y="93"/>
                  </a:lnTo>
                  <a:lnTo>
                    <a:pt x="335" y="89"/>
                  </a:lnTo>
                  <a:lnTo>
                    <a:pt x="335" y="89"/>
                  </a:lnTo>
                  <a:close/>
                  <a:moveTo>
                    <a:pt x="258" y="305"/>
                  </a:moveTo>
                  <a:lnTo>
                    <a:pt x="258" y="305"/>
                  </a:lnTo>
                  <a:lnTo>
                    <a:pt x="257" y="302"/>
                  </a:lnTo>
                  <a:lnTo>
                    <a:pt x="257" y="302"/>
                  </a:lnTo>
                  <a:lnTo>
                    <a:pt x="257" y="302"/>
                  </a:lnTo>
                  <a:lnTo>
                    <a:pt x="257" y="302"/>
                  </a:lnTo>
                  <a:lnTo>
                    <a:pt x="257" y="305"/>
                  </a:lnTo>
                  <a:lnTo>
                    <a:pt x="257" y="305"/>
                  </a:lnTo>
                  <a:lnTo>
                    <a:pt x="258" y="305"/>
                  </a:lnTo>
                  <a:lnTo>
                    <a:pt x="258" y="305"/>
                  </a:lnTo>
                  <a:close/>
                  <a:moveTo>
                    <a:pt x="57" y="284"/>
                  </a:moveTo>
                  <a:lnTo>
                    <a:pt x="57" y="284"/>
                  </a:lnTo>
                  <a:lnTo>
                    <a:pt x="57" y="282"/>
                  </a:lnTo>
                  <a:lnTo>
                    <a:pt x="57" y="282"/>
                  </a:lnTo>
                  <a:lnTo>
                    <a:pt x="57" y="282"/>
                  </a:lnTo>
                  <a:lnTo>
                    <a:pt x="57" y="282"/>
                  </a:lnTo>
                  <a:lnTo>
                    <a:pt x="55" y="284"/>
                  </a:lnTo>
                  <a:lnTo>
                    <a:pt x="57" y="284"/>
                  </a:lnTo>
                  <a:lnTo>
                    <a:pt x="57" y="284"/>
                  </a:lnTo>
                  <a:lnTo>
                    <a:pt x="57" y="284"/>
                  </a:lnTo>
                  <a:lnTo>
                    <a:pt x="57" y="284"/>
                  </a:lnTo>
                  <a:close/>
                  <a:moveTo>
                    <a:pt x="54" y="281"/>
                  </a:moveTo>
                  <a:lnTo>
                    <a:pt x="54" y="281"/>
                  </a:lnTo>
                  <a:lnTo>
                    <a:pt x="54" y="279"/>
                  </a:lnTo>
                  <a:lnTo>
                    <a:pt x="54" y="278"/>
                  </a:lnTo>
                  <a:lnTo>
                    <a:pt x="54" y="278"/>
                  </a:lnTo>
                  <a:lnTo>
                    <a:pt x="52" y="279"/>
                  </a:lnTo>
                  <a:lnTo>
                    <a:pt x="52" y="279"/>
                  </a:lnTo>
                  <a:lnTo>
                    <a:pt x="54" y="281"/>
                  </a:lnTo>
                  <a:lnTo>
                    <a:pt x="54" y="281"/>
                  </a:lnTo>
                  <a:close/>
                  <a:moveTo>
                    <a:pt x="101" y="28"/>
                  </a:moveTo>
                  <a:lnTo>
                    <a:pt x="101" y="28"/>
                  </a:lnTo>
                  <a:lnTo>
                    <a:pt x="102" y="29"/>
                  </a:lnTo>
                  <a:lnTo>
                    <a:pt x="102" y="29"/>
                  </a:lnTo>
                  <a:lnTo>
                    <a:pt x="102" y="29"/>
                  </a:lnTo>
                  <a:lnTo>
                    <a:pt x="102" y="29"/>
                  </a:lnTo>
                  <a:lnTo>
                    <a:pt x="103" y="27"/>
                  </a:lnTo>
                  <a:lnTo>
                    <a:pt x="103" y="27"/>
                  </a:lnTo>
                  <a:lnTo>
                    <a:pt x="101" y="28"/>
                  </a:lnTo>
                  <a:lnTo>
                    <a:pt x="101" y="28"/>
                  </a:lnTo>
                  <a:close/>
                  <a:moveTo>
                    <a:pt x="89" y="36"/>
                  </a:moveTo>
                  <a:lnTo>
                    <a:pt x="89" y="36"/>
                  </a:lnTo>
                  <a:lnTo>
                    <a:pt x="88" y="38"/>
                  </a:lnTo>
                  <a:lnTo>
                    <a:pt x="88" y="38"/>
                  </a:lnTo>
                  <a:lnTo>
                    <a:pt x="89" y="39"/>
                  </a:lnTo>
                  <a:lnTo>
                    <a:pt x="89" y="39"/>
                  </a:lnTo>
                  <a:lnTo>
                    <a:pt x="89" y="36"/>
                  </a:lnTo>
                  <a:lnTo>
                    <a:pt x="89" y="36"/>
                  </a:lnTo>
                  <a:close/>
                  <a:moveTo>
                    <a:pt x="54" y="274"/>
                  </a:moveTo>
                  <a:lnTo>
                    <a:pt x="54" y="274"/>
                  </a:lnTo>
                  <a:lnTo>
                    <a:pt x="55" y="274"/>
                  </a:lnTo>
                  <a:lnTo>
                    <a:pt x="55" y="274"/>
                  </a:lnTo>
                  <a:lnTo>
                    <a:pt x="54" y="272"/>
                  </a:lnTo>
                  <a:lnTo>
                    <a:pt x="54" y="272"/>
                  </a:lnTo>
                  <a:lnTo>
                    <a:pt x="54" y="272"/>
                  </a:lnTo>
                  <a:lnTo>
                    <a:pt x="54" y="274"/>
                  </a:lnTo>
                  <a:lnTo>
                    <a:pt x="54" y="274"/>
                  </a:lnTo>
                  <a:close/>
                  <a:moveTo>
                    <a:pt x="170" y="15"/>
                  </a:moveTo>
                  <a:lnTo>
                    <a:pt x="170" y="15"/>
                  </a:lnTo>
                  <a:lnTo>
                    <a:pt x="170" y="15"/>
                  </a:lnTo>
                  <a:lnTo>
                    <a:pt x="170" y="15"/>
                  </a:lnTo>
                  <a:lnTo>
                    <a:pt x="172" y="14"/>
                  </a:lnTo>
                  <a:lnTo>
                    <a:pt x="172" y="14"/>
                  </a:lnTo>
                  <a:lnTo>
                    <a:pt x="170" y="14"/>
                  </a:lnTo>
                  <a:lnTo>
                    <a:pt x="170" y="14"/>
                  </a:lnTo>
                  <a:lnTo>
                    <a:pt x="170" y="15"/>
                  </a:lnTo>
                  <a:lnTo>
                    <a:pt x="170" y="15"/>
                  </a:lnTo>
                  <a:close/>
                  <a:moveTo>
                    <a:pt x="325" y="119"/>
                  </a:moveTo>
                  <a:lnTo>
                    <a:pt x="325" y="119"/>
                  </a:lnTo>
                  <a:lnTo>
                    <a:pt x="325" y="117"/>
                  </a:lnTo>
                  <a:lnTo>
                    <a:pt x="325" y="116"/>
                  </a:lnTo>
                  <a:lnTo>
                    <a:pt x="325" y="116"/>
                  </a:lnTo>
                  <a:lnTo>
                    <a:pt x="325" y="119"/>
                  </a:lnTo>
                  <a:lnTo>
                    <a:pt x="325" y="119"/>
                  </a:lnTo>
                  <a:close/>
                  <a:moveTo>
                    <a:pt x="301" y="62"/>
                  </a:moveTo>
                  <a:lnTo>
                    <a:pt x="301" y="62"/>
                  </a:lnTo>
                  <a:lnTo>
                    <a:pt x="301" y="62"/>
                  </a:lnTo>
                  <a:lnTo>
                    <a:pt x="301" y="62"/>
                  </a:lnTo>
                  <a:lnTo>
                    <a:pt x="300" y="65"/>
                  </a:lnTo>
                  <a:lnTo>
                    <a:pt x="300" y="65"/>
                  </a:lnTo>
                  <a:lnTo>
                    <a:pt x="302" y="63"/>
                  </a:lnTo>
                  <a:lnTo>
                    <a:pt x="302" y="63"/>
                  </a:lnTo>
                  <a:lnTo>
                    <a:pt x="301" y="62"/>
                  </a:lnTo>
                  <a:lnTo>
                    <a:pt x="301" y="62"/>
                  </a:lnTo>
                  <a:close/>
                  <a:moveTo>
                    <a:pt x="68" y="55"/>
                  </a:moveTo>
                  <a:lnTo>
                    <a:pt x="68" y="55"/>
                  </a:lnTo>
                  <a:lnTo>
                    <a:pt x="67" y="56"/>
                  </a:lnTo>
                  <a:lnTo>
                    <a:pt x="67" y="56"/>
                  </a:lnTo>
                  <a:lnTo>
                    <a:pt x="69" y="58"/>
                  </a:lnTo>
                  <a:lnTo>
                    <a:pt x="69" y="58"/>
                  </a:lnTo>
                  <a:lnTo>
                    <a:pt x="68" y="55"/>
                  </a:lnTo>
                  <a:lnTo>
                    <a:pt x="68" y="55"/>
                  </a:lnTo>
                  <a:close/>
                  <a:moveTo>
                    <a:pt x="290" y="285"/>
                  </a:moveTo>
                  <a:lnTo>
                    <a:pt x="290" y="285"/>
                  </a:lnTo>
                  <a:lnTo>
                    <a:pt x="290" y="288"/>
                  </a:lnTo>
                  <a:lnTo>
                    <a:pt x="290" y="288"/>
                  </a:lnTo>
                  <a:lnTo>
                    <a:pt x="290" y="288"/>
                  </a:lnTo>
                  <a:lnTo>
                    <a:pt x="290" y="288"/>
                  </a:lnTo>
                  <a:lnTo>
                    <a:pt x="291" y="287"/>
                  </a:lnTo>
                  <a:lnTo>
                    <a:pt x="291" y="287"/>
                  </a:lnTo>
                  <a:lnTo>
                    <a:pt x="290" y="285"/>
                  </a:lnTo>
                  <a:lnTo>
                    <a:pt x="290" y="285"/>
                  </a:lnTo>
                  <a:close/>
                  <a:moveTo>
                    <a:pt x="273" y="36"/>
                  </a:moveTo>
                  <a:lnTo>
                    <a:pt x="273" y="36"/>
                  </a:lnTo>
                  <a:lnTo>
                    <a:pt x="271" y="36"/>
                  </a:lnTo>
                  <a:lnTo>
                    <a:pt x="271" y="36"/>
                  </a:lnTo>
                  <a:lnTo>
                    <a:pt x="271" y="36"/>
                  </a:lnTo>
                  <a:lnTo>
                    <a:pt x="271" y="36"/>
                  </a:lnTo>
                  <a:lnTo>
                    <a:pt x="271" y="36"/>
                  </a:lnTo>
                  <a:lnTo>
                    <a:pt x="271" y="36"/>
                  </a:lnTo>
                  <a:lnTo>
                    <a:pt x="273" y="38"/>
                  </a:lnTo>
                  <a:lnTo>
                    <a:pt x="273" y="36"/>
                  </a:lnTo>
                  <a:lnTo>
                    <a:pt x="273" y="36"/>
                  </a:lnTo>
                  <a:close/>
                  <a:moveTo>
                    <a:pt x="57" y="71"/>
                  </a:moveTo>
                  <a:lnTo>
                    <a:pt x="57" y="71"/>
                  </a:lnTo>
                  <a:lnTo>
                    <a:pt x="57" y="71"/>
                  </a:lnTo>
                  <a:lnTo>
                    <a:pt x="57" y="71"/>
                  </a:lnTo>
                  <a:lnTo>
                    <a:pt x="55" y="71"/>
                  </a:lnTo>
                  <a:lnTo>
                    <a:pt x="55" y="71"/>
                  </a:lnTo>
                  <a:lnTo>
                    <a:pt x="55" y="72"/>
                  </a:lnTo>
                  <a:lnTo>
                    <a:pt x="55" y="72"/>
                  </a:lnTo>
                  <a:lnTo>
                    <a:pt x="57" y="71"/>
                  </a:lnTo>
                  <a:lnTo>
                    <a:pt x="57" y="71"/>
                  </a:lnTo>
                  <a:close/>
                  <a:moveTo>
                    <a:pt x="175" y="315"/>
                  </a:moveTo>
                  <a:lnTo>
                    <a:pt x="175" y="315"/>
                  </a:lnTo>
                  <a:lnTo>
                    <a:pt x="173" y="315"/>
                  </a:lnTo>
                  <a:lnTo>
                    <a:pt x="173" y="318"/>
                  </a:lnTo>
                  <a:lnTo>
                    <a:pt x="173" y="318"/>
                  </a:lnTo>
                  <a:lnTo>
                    <a:pt x="175" y="315"/>
                  </a:lnTo>
                  <a:lnTo>
                    <a:pt x="175" y="315"/>
                  </a:lnTo>
                  <a:close/>
                  <a:moveTo>
                    <a:pt x="57" y="68"/>
                  </a:moveTo>
                  <a:lnTo>
                    <a:pt x="57" y="68"/>
                  </a:lnTo>
                  <a:lnTo>
                    <a:pt x="58" y="68"/>
                  </a:lnTo>
                  <a:lnTo>
                    <a:pt x="58" y="68"/>
                  </a:lnTo>
                  <a:lnTo>
                    <a:pt x="58" y="68"/>
                  </a:lnTo>
                  <a:lnTo>
                    <a:pt x="58" y="66"/>
                  </a:lnTo>
                  <a:lnTo>
                    <a:pt x="58" y="66"/>
                  </a:lnTo>
                  <a:lnTo>
                    <a:pt x="57" y="68"/>
                  </a:lnTo>
                  <a:lnTo>
                    <a:pt x="57" y="68"/>
                  </a:lnTo>
                  <a:close/>
                  <a:moveTo>
                    <a:pt x="47" y="272"/>
                  </a:moveTo>
                  <a:lnTo>
                    <a:pt x="47" y="272"/>
                  </a:lnTo>
                  <a:lnTo>
                    <a:pt x="48" y="274"/>
                  </a:lnTo>
                  <a:lnTo>
                    <a:pt x="48" y="274"/>
                  </a:lnTo>
                  <a:lnTo>
                    <a:pt x="48" y="272"/>
                  </a:lnTo>
                  <a:lnTo>
                    <a:pt x="48" y="272"/>
                  </a:lnTo>
                  <a:lnTo>
                    <a:pt x="48" y="272"/>
                  </a:lnTo>
                  <a:lnTo>
                    <a:pt x="47" y="272"/>
                  </a:lnTo>
                  <a:lnTo>
                    <a:pt x="47" y="272"/>
                  </a:lnTo>
                  <a:close/>
                  <a:moveTo>
                    <a:pt x="81" y="306"/>
                  </a:moveTo>
                  <a:lnTo>
                    <a:pt x="81" y="306"/>
                  </a:lnTo>
                  <a:lnTo>
                    <a:pt x="79" y="305"/>
                  </a:lnTo>
                  <a:lnTo>
                    <a:pt x="78" y="304"/>
                  </a:lnTo>
                  <a:lnTo>
                    <a:pt x="78" y="304"/>
                  </a:lnTo>
                  <a:lnTo>
                    <a:pt x="81" y="306"/>
                  </a:lnTo>
                  <a:lnTo>
                    <a:pt x="81" y="306"/>
                  </a:lnTo>
                  <a:close/>
                  <a:moveTo>
                    <a:pt x="322" y="112"/>
                  </a:moveTo>
                  <a:lnTo>
                    <a:pt x="322" y="112"/>
                  </a:lnTo>
                  <a:lnTo>
                    <a:pt x="324" y="112"/>
                  </a:lnTo>
                  <a:lnTo>
                    <a:pt x="324" y="112"/>
                  </a:lnTo>
                  <a:lnTo>
                    <a:pt x="321" y="109"/>
                  </a:lnTo>
                  <a:lnTo>
                    <a:pt x="321" y="109"/>
                  </a:lnTo>
                  <a:lnTo>
                    <a:pt x="322" y="112"/>
                  </a:lnTo>
                  <a:lnTo>
                    <a:pt x="322" y="112"/>
                  </a:lnTo>
                  <a:close/>
                  <a:moveTo>
                    <a:pt x="81" y="44"/>
                  </a:moveTo>
                  <a:lnTo>
                    <a:pt x="81" y="44"/>
                  </a:lnTo>
                  <a:lnTo>
                    <a:pt x="81" y="44"/>
                  </a:lnTo>
                  <a:lnTo>
                    <a:pt x="81" y="44"/>
                  </a:lnTo>
                  <a:lnTo>
                    <a:pt x="84" y="44"/>
                  </a:lnTo>
                  <a:lnTo>
                    <a:pt x="84" y="44"/>
                  </a:lnTo>
                  <a:lnTo>
                    <a:pt x="82" y="42"/>
                  </a:lnTo>
                  <a:lnTo>
                    <a:pt x="82" y="42"/>
                  </a:lnTo>
                  <a:lnTo>
                    <a:pt x="81" y="44"/>
                  </a:lnTo>
                  <a:lnTo>
                    <a:pt x="81" y="44"/>
                  </a:lnTo>
                  <a:close/>
                  <a:moveTo>
                    <a:pt x="243" y="28"/>
                  </a:moveTo>
                  <a:lnTo>
                    <a:pt x="243" y="28"/>
                  </a:lnTo>
                  <a:lnTo>
                    <a:pt x="243" y="28"/>
                  </a:lnTo>
                  <a:lnTo>
                    <a:pt x="243" y="28"/>
                  </a:lnTo>
                  <a:lnTo>
                    <a:pt x="244" y="27"/>
                  </a:lnTo>
                  <a:lnTo>
                    <a:pt x="244" y="27"/>
                  </a:lnTo>
                  <a:lnTo>
                    <a:pt x="243" y="27"/>
                  </a:lnTo>
                  <a:lnTo>
                    <a:pt x="243" y="27"/>
                  </a:lnTo>
                  <a:lnTo>
                    <a:pt x="243" y="28"/>
                  </a:lnTo>
                  <a:lnTo>
                    <a:pt x="243" y="28"/>
                  </a:lnTo>
                  <a:close/>
                  <a:moveTo>
                    <a:pt x="163" y="311"/>
                  </a:moveTo>
                  <a:lnTo>
                    <a:pt x="163" y="311"/>
                  </a:lnTo>
                  <a:lnTo>
                    <a:pt x="163" y="312"/>
                  </a:lnTo>
                  <a:lnTo>
                    <a:pt x="163" y="312"/>
                  </a:lnTo>
                  <a:lnTo>
                    <a:pt x="166" y="312"/>
                  </a:lnTo>
                  <a:lnTo>
                    <a:pt x="166" y="312"/>
                  </a:lnTo>
                  <a:lnTo>
                    <a:pt x="166" y="311"/>
                  </a:lnTo>
                  <a:lnTo>
                    <a:pt x="166" y="311"/>
                  </a:lnTo>
                  <a:lnTo>
                    <a:pt x="163" y="311"/>
                  </a:lnTo>
                  <a:lnTo>
                    <a:pt x="163" y="311"/>
                  </a:lnTo>
                  <a:close/>
                  <a:moveTo>
                    <a:pt x="278" y="41"/>
                  </a:moveTo>
                  <a:lnTo>
                    <a:pt x="278" y="41"/>
                  </a:lnTo>
                  <a:lnTo>
                    <a:pt x="278" y="41"/>
                  </a:lnTo>
                  <a:lnTo>
                    <a:pt x="280" y="42"/>
                  </a:lnTo>
                  <a:lnTo>
                    <a:pt x="280" y="42"/>
                  </a:lnTo>
                  <a:lnTo>
                    <a:pt x="278" y="41"/>
                  </a:lnTo>
                  <a:lnTo>
                    <a:pt x="278" y="41"/>
                  </a:lnTo>
                  <a:close/>
                  <a:moveTo>
                    <a:pt x="162" y="311"/>
                  </a:moveTo>
                  <a:lnTo>
                    <a:pt x="162" y="311"/>
                  </a:lnTo>
                  <a:lnTo>
                    <a:pt x="162" y="311"/>
                  </a:lnTo>
                  <a:lnTo>
                    <a:pt x="162" y="311"/>
                  </a:lnTo>
                  <a:lnTo>
                    <a:pt x="159" y="311"/>
                  </a:lnTo>
                  <a:lnTo>
                    <a:pt x="159" y="311"/>
                  </a:lnTo>
                  <a:lnTo>
                    <a:pt x="159" y="311"/>
                  </a:lnTo>
                  <a:lnTo>
                    <a:pt x="159" y="311"/>
                  </a:lnTo>
                  <a:lnTo>
                    <a:pt x="162" y="311"/>
                  </a:lnTo>
                  <a:lnTo>
                    <a:pt x="162" y="311"/>
                  </a:lnTo>
                  <a:close/>
                  <a:moveTo>
                    <a:pt x="331" y="204"/>
                  </a:moveTo>
                  <a:lnTo>
                    <a:pt x="331" y="204"/>
                  </a:lnTo>
                  <a:lnTo>
                    <a:pt x="331" y="206"/>
                  </a:lnTo>
                  <a:lnTo>
                    <a:pt x="331" y="206"/>
                  </a:lnTo>
                  <a:lnTo>
                    <a:pt x="331" y="206"/>
                  </a:lnTo>
                  <a:lnTo>
                    <a:pt x="331" y="204"/>
                  </a:lnTo>
                  <a:lnTo>
                    <a:pt x="331" y="204"/>
                  </a:lnTo>
                  <a:close/>
                  <a:moveTo>
                    <a:pt x="35" y="109"/>
                  </a:moveTo>
                  <a:lnTo>
                    <a:pt x="35" y="109"/>
                  </a:lnTo>
                  <a:lnTo>
                    <a:pt x="35" y="109"/>
                  </a:lnTo>
                  <a:lnTo>
                    <a:pt x="35" y="109"/>
                  </a:lnTo>
                  <a:lnTo>
                    <a:pt x="35" y="108"/>
                  </a:lnTo>
                  <a:lnTo>
                    <a:pt x="35" y="108"/>
                  </a:lnTo>
                  <a:lnTo>
                    <a:pt x="34" y="108"/>
                  </a:lnTo>
                  <a:lnTo>
                    <a:pt x="34" y="108"/>
                  </a:lnTo>
                  <a:lnTo>
                    <a:pt x="35" y="109"/>
                  </a:lnTo>
                  <a:lnTo>
                    <a:pt x="35" y="109"/>
                  </a:lnTo>
                  <a:close/>
                  <a:moveTo>
                    <a:pt x="342" y="200"/>
                  </a:moveTo>
                  <a:lnTo>
                    <a:pt x="342" y="200"/>
                  </a:lnTo>
                  <a:lnTo>
                    <a:pt x="342" y="198"/>
                  </a:lnTo>
                  <a:lnTo>
                    <a:pt x="341" y="198"/>
                  </a:lnTo>
                  <a:lnTo>
                    <a:pt x="341" y="198"/>
                  </a:lnTo>
                  <a:lnTo>
                    <a:pt x="342" y="200"/>
                  </a:lnTo>
                  <a:lnTo>
                    <a:pt x="342" y="200"/>
                  </a:lnTo>
                  <a:close/>
                  <a:moveTo>
                    <a:pt x="328" y="115"/>
                  </a:moveTo>
                  <a:lnTo>
                    <a:pt x="328" y="115"/>
                  </a:lnTo>
                  <a:lnTo>
                    <a:pt x="329" y="115"/>
                  </a:lnTo>
                  <a:lnTo>
                    <a:pt x="329" y="115"/>
                  </a:lnTo>
                  <a:lnTo>
                    <a:pt x="329" y="115"/>
                  </a:lnTo>
                  <a:lnTo>
                    <a:pt x="328" y="115"/>
                  </a:lnTo>
                  <a:lnTo>
                    <a:pt x="328" y="115"/>
                  </a:lnTo>
                  <a:close/>
                  <a:moveTo>
                    <a:pt x="15" y="153"/>
                  </a:moveTo>
                  <a:lnTo>
                    <a:pt x="15" y="153"/>
                  </a:lnTo>
                  <a:lnTo>
                    <a:pt x="15" y="153"/>
                  </a:lnTo>
                  <a:lnTo>
                    <a:pt x="15" y="153"/>
                  </a:lnTo>
                  <a:lnTo>
                    <a:pt x="15" y="154"/>
                  </a:lnTo>
                  <a:lnTo>
                    <a:pt x="15" y="154"/>
                  </a:lnTo>
                  <a:lnTo>
                    <a:pt x="15" y="154"/>
                  </a:lnTo>
                  <a:lnTo>
                    <a:pt x="15" y="154"/>
                  </a:lnTo>
                  <a:lnTo>
                    <a:pt x="15" y="153"/>
                  </a:lnTo>
                  <a:lnTo>
                    <a:pt x="15" y="153"/>
                  </a:lnTo>
                  <a:close/>
                  <a:moveTo>
                    <a:pt x="192" y="14"/>
                  </a:moveTo>
                  <a:lnTo>
                    <a:pt x="192" y="14"/>
                  </a:lnTo>
                  <a:lnTo>
                    <a:pt x="192" y="14"/>
                  </a:lnTo>
                  <a:lnTo>
                    <a:pt x="192" y="15"/>
                  </a:lnTo>
                  <a:lnTo>
                    <a:pt x="192" y="15"/>
                  </a:lnTo>
                  <a:lnTo>
                    <a:pt x="192" y="15"/>
                  </a:lnTo>
                  <a:lnTo>
                    <a:pt x="192" y="15"/>
                  </a:lnTo>
                  <a:lnTo>
                    <a:pt x="192" y="14"/>
                  </a:lnTo>
                  <a:lnTo>
                    <a:pt x="192" y="14"/>
                  </a:lnTo>
                  <a:close/>
                  <a:moveTo>
                    <a:pt x="275" y="45"/>
                  </a:moveTo>
                  <a:lnTo>
                    <a:pt x="275" y="45"/>
                  </a:lnTo>
                  <a:lnTo>
                    <a:pt x="275" y="45"/>
                  </a:lnTo>
                  <a:lnTo>
                    <a:pt x="275" y="45"/>
                  </a:lnTo>
                  <a:lnTo>
                    <a:pt x="277" y="44"/>
                  </a:lnTo>
                  <a:lnTo>
                    <a:pt x="277" y="44"/>
                  </a:lnTo>
                  <a:lnTo>
                    <a:pt x="275" y="44"/>
                  </a:lnTo>
                  <a:lnTo>
                    <a:pt x="275" y="45"/>
                  </a:lnTo>
                  <a:lnTo>
                    <a:pt x="275" y="45"/>
                  </a:lnTo>
                  <a:close/>
                  <a:moveTo>
                    <a:pt x="190" y="11"/>
                  </a:moveTo>
                  <a:lnTo>
                    <a:pt x="190" y="11"/>
                  </a:lnTo>
                  <a:lnTo>
                    <a:pt x="193" y="11"/>
                  </a:lnTo>
                  <a:lnTo>
                    <a:pt x="193" y="11"/>
                  </a:lnTo>
                  <a:lnTo>
                    <a:pt x="192" y="11"/>
                  </a:lnTo>
                  <a:lnTo>
                    <a:pt x="192" y="11"/>
                  </a:lnTo>
                  <a:lnTo>
                    <a:pt x="190" y="11"/>
                  </a:lnTo>
                  <a:lnTo>
                    <a:pt x="190" y="11"/>
                  </a:lnTo>
                  <a:close/>
                  <a:moveTo>
                    <a:pt x="132" y="322"/>
                  </a:moveTo>
                  <a:lnTo>
                    <a:pt x="132" y="322"/>
                  </a:lnTo>
                  <a:lnTo>
                    <a:pt x="130" y="322"/>
                  </a:lnTo>
                  <a:lnTo>
                    <a:pt x="130" y="322"/>
                  </a:lnTo>
                  <a:lnTo>
                    <a:pt x="130" y="324"/>
                  </a:lnTo>
                  <a:lnTo>
                    <a:pt x="130" y="324"/>
                  </a:lnTo>
                  <a:lnTo>
                    <a:pt x="132" y="322"/>
                  </a:lnTo>
                  <a:lnTo>
                    <a:pt x="132" y="322"/>
                  </a:lnTo>
                  <a:close/>
                  <a:moveTo>
                    <a:pt x="24" y="142"/>
                  </a:moveTo>
                  <a:lnTo>
                    <a:pt x="24" y="142"/>
                  </a:lnTo>
                  <a:lnTo>
                    <a:pt x="24" y="142"/>
                  </a:lnTo>
                  <a:lnTo>
                    <a:pt x="24" y="140"/>
                  </a:lnTo>
                  <a:lnTo>
                    <a:pt x="24" y="140"/>
                  </a:lnTo>
                  <a:lnTo>
                    <a:pt x="24" y="142"/>
                  </a:lnTo>
                  <a:lnTo>
                    <a:pt x="24" y="142"/>
                  </a:lnTo>
                  <a:close/>
                  <a:moveTo>
                    <a:pt x="334" y="150"/>
                  </a:moveTo>
                  <a:lnTo>
                    <a:pt x="334" y="150"/>
                  </a:lnTo>
                  <a:lnTo>
                    <a:pt x="332" y="150"/>
                  </a:lnTo>
                  <a:lnTo>
                    <a:pt x="332" y="150"/>
                  </a:lnTo>
                  <a:lnTo>
                    <a:pt x="332" y="152"/>
                  </a:lnTo>
                  <a:lnTo>
                    <a:pt x="332" y="152"/>
                  </a:lnTo>
                  <a:lnTo>
                    <a:pt x="334" y="152"/>
                  </a:lnTo>
                  <a:lnTo>
                    <a:pt x="334" y="152"/>
                  </a:lnTo>
                  <a:lnTo>
                    <a:pt x="334" y="150"/>
                  </a:lnTo>
                  <a:lnTo>
                    <a:pt x="334" y="150"/>
                  </a:lnTo>
                  <a:close/>
                  <a:moveTo>
                    <a:pt x="27" y="224"/>
                  </a:moveTo>
                  <a:lnTo>
                    <a:pt x="27" y="224"/>
                  </a:lnTo>
                  <a:lnTo>
                    <a:pt x="25" y="224"/>
                  </a:lnTo>
                  <a:lnTo>
                    <a:pt x="25" y="225"/>
                  </a:lnTo>
                  <a:lnTo>
                    <a:pt x="25" y="225"/>
                  </a:lnTo>
                  <a:lnTo>
                    <a:pt x="27" y="224"/>
                  </a:lnTo>
                  <a:lnTo>
                    <a:pt x="27" y="224"/>
                  </a:lnTo>
                  <a:close/>
                  <a:moveTo>
                    <a:pt x="176" y="9"/>
                  </a:moveTo>
                  <a:lnTo>
                    <a:pt x="176" y="9"/>
                  </a:lnTo>
                  <a:lnTo>
                    <a:pt x="177" y="9"/>
                  </a:lnTo>
                  <a:lnTo>
                    <a:pt x="177" y="9"/>
                  </a:lnTo>
                  <a:lnTo>
                    <a:pt x="177" y="9"/>
                  </a:lnTo>
                  <a:lnTo>
                    <a:pt x="176" y="9"/>
                  </a:lnTo>
                  <a:lnTo>
                    <a:pt x="176" y="9"/>
                  </a:lnTo>
                  <a:close/>
                  <a:moveTo>
                    <a:pt x="192" y="4"/>
                  </a:moveTo>
                  <a:lnTo>
                    <a:pt x="192" y="4"/>
                  </a:lnTo>
                  <a:lnTo>
                    <a:pt x="192" y="4"/>
                  </a:lnTo>
                  <a:lnTo>
                    <a:pt x="192" y="4"/>
                  </a:lnTo>
                  <a:lnTo>
                    <a:pt x="193" y="4"/>
                  </a:lnTo>
                  <a:lnTo>
                    <a:pt x="193" y="4"/>
                  </a:lnTo>
                  <a:lnTo>
                    <a:pt x="193" y="4"/>
                  </a:lnTo>
                  <a:lnTo>
                    <a:pt x="193" y="4"/>
                  </a:lnTo>
                  <a:lnTo>
                    <a:pt x="192" y="4"/>
                  </a:lnTo>
                  <a:lnTo>
                    <a:pt x="192" y="4"/>
                  </a:lnTo>
                  <a:close/>
                  <a:moveTo>
                    <a:pt x="297" y="58"/>
                  </a:moveTo>
                  <a:lnTo>
                    <a:pt x="297" y="58"/>
                  </a:lnTo>
                  <a:lnTo>
                    <a:pt x="295" y="58"/>
                  </a:lnTo>
                  <a:lnTo>
                    <a:pt x="295" y="58"/>
                  </a:lnTo>
                  <a:lnTo>
                    <a:pt x="295" y="58"/>
                  </a:lnTo>
                  <a:lnTo>
                    <a:pt x="295" y="58"/>
                  </a:lnTo>
                  <a:lnTo>
                    <a:pt x="295" y="58"/>
                  </a:lnTo>
                  <a:lnTo>
                    <a:pt x="297" y="58"/>
                  </a:lnTo>
                  <a:lnTo>
                    <a:pt x="297" y="58"/>
                  </a:lnTo>
                  <a:close/>
                  <a:moveTo>
                    <a:pt x="354" y="142"/>
                  </a:moveTo>
                  <a:lnTo>
                    <a:pt x="354" y="142"/>
                  </a:lnTo>
                  <a:lnTo>
                    <a:pt x="354" y="142"/>
                  </a:lnTo>
                  <a:lnTo>
                    <a:pt x="354" y="142"/>
                  </a:lnTo>
                  <a:lnTo>
                    <a:pt x="354" y="143"/>
                  </a:lnTo>
                  <a:lnTo>
                    <a:pt x="354" y="143"/>
                  </a:lnTo>
                  <a:lnTo>
                    <a:pt x="354" y="143"/>
                  </a:lnTo>
                  <a:lnTo>
                    <a:pt x="354" y="143"/>
                  </a:lnTo>
                  <a:lnTo>
                    <a:pt x="354" y="142"/>
                  </a:lnTo>
                  <a:lnTo>
                    <a:pt x="354" y="142"/>
                  </a:lnTo>
                  <a:close/>
                  <a:moveTo>
                    <a:pt x="148" y="336"/>
                  </a:moveTo>
                  <a:lnTo>
                    <a:pt x="148" y="336"/>
                  </a:lnTo>
                  <a:lnTo>
                    <a:pt x="148" y="336"/>
                  </a:lnTo>
                  <a:lnTo>
                    <a:pt x="148" y="336"/>
                  </a:lnTo>
                  <a:lnTo>
                    <a:pt x="146" y="336"/>
                  </a:lnTo>
                  <a:lnTo>
                    <a:pt x="146" y="336"/>
                  </a:lnTo>
                  <a:lnTo>
                    <a:pt x="146" y="336"/>
                  </a:lnTo>
                  <a:lnTo>
                    <a:pt x="146" y="336"/>
                  </a:lnTo>
                  <a:lnTo>
                    <a:pt x="148" y="336"/>
                  </a:lnTo>
                  <a:lnTo>
                    <a:pt x="148" y="336"/>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60" name="Freeform 98"/>
            <p:cNvSpPr>
              <a:spLocks noEditPoints="1"/>
            </p:cNvSpPr>
            <p:nvPr/>
          </p:nvSpPr>
          <p:spPr bwMode="auto">
            <a:xfrm>
              <a:off x="9679114" y="2065826"/>
              <a:ext cx="273203" cy="276768"/>
            </a:xfrm>
            <a:custGeom>
              <a:avLst/>
              <a:gdLst>
                <a:gd name="T0" fmla="*/ 85 w 207"/>
                <a:gd name="T1" fmla="*/ 96 h 218"/>
                <a:gd name="T2" fmla="*/ 17 w 207"/>
                <a:gd name="T3" fmla="*/ 22 h 218"/>
                <a:gd name="T4" fmla="*/ 9 w 207"/>
                <a:gd name="T5" fmla="*/ 10 h 218"/>
                <a:gd name="T6" fmla="*/ 113 w 207"/>
                <a:gd name="T7" fmla="*/ 0 h 218"/>
                <a:gd name="T8" fmla="*/ 176 w 207"/>
                <a:gd name="T9" fmla="*/ 71 h 218"/>
                <a:gd name="T10" fmla="*/ 203 w 207"/>
                <a:gd name="T11" fmla="*/ 120 h 218"/>
                <a:gd name="T12" fmla="*/ 105 w 207"/>
                <a:gd name="T13" fmla="*/ 216 h 218"/>
                <a:gd name="T14" fmla="*/ 17 w 207"/>
                <a:gd name="T15" fmla="*/ 216 h 218"/>
                <a:gd name="T16" fmla="*/ 2 w 207"/>
                <a:gd name="T17" fmla="*/ 212 h 218"/>
                <a:gd name="T18" fmla="*/ 58 w 207"/>
                <a:gd name="T19" fmla="*/ 161 h 218"/>
                <a:gd name="T20" fmla="*/ 86 w 207"/>
                <a:gd name="T21" fmla="*/ 135 h 218"/>
                <a:gd name="T22" fmla="*/ 99 w 207"/>
                <a:gd name="T23" fmla="*/ 128 h 218"/>
                <a:gd name="T24" fmla="*/ 27 w 207"/>
                <a:gd name="T25" fmla="*/ 32 h 218"/>
                <a:gd name="T26" fmla="*/ 137 w 207"/>
                <a:gd name="T27" fmla="*/ 50 h 218"/>
                <a:gd name="T28" fmla="*/ 46 w 207"/>
                <a:gd name="T29" fmla="*/ 40 h 218"/>
                <a:gd name="T30" fmla="*/ 82 w 207"/>
                <a:gd name="T31" fmla="*/ 50 h 218"/>
                <a:gd name="T32" fmla="*/ 129 w 207"/>
                <a:gd name="T33" fmla="*/ 162 h 218"/>
                <a:gd name="T34" fmla="*/ 73 w 207"/>
                <a:gd name="T35" fmla="*/ 154 h 218"/>
                <a:gd name="T36" fmla="*/ 143 w 207"/>
                <a:gd name="T37" fmla="*/ 97 h 218"/>
                <a:gd name="T38" fmla="*/ 166 w 207"/>
                <a:gd name="T39" fmla="*/ 84 h 218"/>
                <a:gd name="T40" fmla="*/ 86 w 207"/>
                <a:gd name="T41" fmla="*/ 145 h 218"/>
                <a:gd name="T42" fmla="*/ 122 w 207"/>
                <a:gd name="T43" fmla="*/ 135 h 218"/>
                <a:gd name="T44" fmla="*/ 115 w 207"/>
                <a:gd name="T45" fmla="*/ 114 h 218"/>
                <a:gd name="T46" fmla="*/ 180 w 207"/>
                <a:gd name="T47" fmla="*/ 101 h 218"/>
                <a:gd name="T48" fmla="*/ 76 w 207"/>
                <a:gd name="T49" fmla="*/ 169 h 218"/>
                <a:gd name="T50" fmla="*/ 123 w 207"/>
                <a:gd name="T51" fmla="*/ 178 h 218"/>
                <a:gd name="T52" fmla="*/ 39 w 207"/>
                <a:gd name="T53" fmla="*/ 34 h 218"/>
                <a:gd name="T54" fmla="*/ 125 w 207"/>
                <a:gd name="T55" fmla="*/ 33 h 218"/>
                <a:gd name="T56" fmla="*/ 31 w 207"/>
                <a:gd name="T57" fmla="*/ 24 h 218"/>
                <a:gd name="T58" fmla="*/ 17 w 207"/>
                <a:gd name="T59" fmla="*/ 206 h 218"/>
                <a:gd name="T60" fmla="*/ 90 w 207"/>
                <a:gd name="T61" fmla="*/ 205 h 218"/>
                <a:gd name="T62" fmla="*/ 69 w 207"/>
                <a:gd name="T63" fmla="*/ 60 h 218"/>
                <a:gd name="T64" fmla="*/ 149 w 207"/>
                <a:gd name="T65" fmla="*/ 66 h 218"/>
                <a:gd name="T66" fmla="*/ 177 w 207"/>
                <a:gd name="T67" fmla="*/ 130 h 218"/>
                <a:gd name="T68" fmla="*/ 142 w 207"/>
                <a:gd name="T69" fmla="*/ 120 h 218"/>
                <a:gd name="T70" fmla="*/ 106 w 207"/>
                <a:gd name="T71" fmla="*/ 128 h 218"/>
                <a:gd name="T72" fmla="*/ 88 w 207"/>
                <a:gd name="T73" fmla="*/ 17 h 218"/>
                <a:gd name="T74" fmla="*/ 105 w 207"/>
                <a:gd name="T75" fmla="*/ 10 h 218"/>
                <a:gd name="T76" fmla="*/ 19 w 207"/>
                <a:gd name="T77" fmla="*/ 13 h 218"/>
                <a:gd name="T78" fmla="*/ 81 w 207"/>
                <a:gd name="T79" fmla="*/ 76 h 218"/>
                <a:gd name="T80" fmla="*/ 120 w 207"/>
                <a:gd name="T81" fmla="*/ 182 h 218"/>
                <a:gd name="T82" fmla="*/ 31 w 207"/>
                <a:gd name="T83" fmla="*/ 192 h 218"/>
                <a:gd name="T84" fmla="*/ 109 w 207"/>
                <a:gd name="T85" fmla="*/ 191 h 218"/>
                <a:gd name="T86" fmla="*/ 191 w 207"/>
                <a:gd name="T87" fmla="*/ 94 h 218"/>
                <a:gd name="T88" fmla="*/ 163 w 207"/>
                <a:gd name="T89" fmla="*/ 67 h 218"/>
                <a:gd name="T90" fmla="*/ 86 w 207"/>
                <a:gd name="T91" fmla="*/ 71 h 218"/>
                <a:gd name="T92" fmla="*/ 123 w 207"/>
                <a:gd name="T93" fmla="*/ 17 h 218"/>
                <a:gd name="T94" fmla="*/ 12 w 207"/>
                <a:gd name="T95" fmla="*/ 208 h 218"/>
                <a:gd name="T96" fmla="*/ 46 w 207"/>
                <a:gd name="T97" fmla="*/ 22 h 218"/>
                <a:gd name="T98" fmla="*/ 127 w 207"/>
                <a:gd name="T99" fmla="*/ 132 h 218"/>
                <a:gd name="T100" fmla="*/ 127 w 207"/>
                <a:gd name="T101" fmla="*/ 132 h 218"/>
                <a:gd name="T102" fmla="*/ 92 w 207"/>
                <a:gd name="T103" fmla="*/ 208 h 218"/>
                <a:gd name="T104" fmla="*/ 93 w 207"/>
                <a:gd name="T105" fmla="*/ 88 h 218"/>
                <a:gd name="T106" fmla="*/ 177 w 207"/>
                <a:gd name="T107" fmla="*/ 135 h 218"/>
                <a:gd name="T108" fmla="*/ 203 w 207"/>
                <a:gd name="T109" fmla="*/ 114 h 218"/>
                <a:gd name="T110" fmla="*/ 75 w 207"/>
                <a:gd name="T111" fmla="*/ 71 h 218"/>
                <a:gd name="T112" fmla="*/ 75 w 207"/>
                <a:gd name="T113" fmla="*/ 76 h 218"/>
                <a:gd name="T114" fmla="*/ 167 w 207"/>
                <a:gd name="T115" fmla="*/ 144 h 218"/>
                <a:gd name="T116" fmla="*/ 113 w 207"/>
                <a:gd name="T117" fmla="*/ 5 h 218"/>
                <a:gd name="T118" fmla="*/ 96 w 207"/>
                <a:gd name="T119" fmla="*/ 211 h 218"/>
                <a:gd name="T120" fmla="*/ 29 w 207"/>
                <a:gd name="T121"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18">
                  <a:moveTo>
                    <a:pt x="99" y="128"/>
                  </a:moveTo>
                  <a:lnTo>
                    <a:pt x="99" y="128"/>
                  </a:lnTo>
                  <a:lnTo>
                    <a:pt x="108" y="120"/>
                  </a:lnTo>
                  <a:lnTo>
                    <a:pt x="108" y="120"/>
                  </a:lnTo>
                  <a:lnTo>
                    <a:pt x="106" y="118"/>
                  </a:lnTo>
                  <a:lnTo>
                    <a:pt x="106" y="118"/>
                  </a:lnTo>
                  <a:lnTo>
                    <a:pt x="105" y="117"/>
                  </a:lnTo>
                  <a:lnTo>
                    <a:pt x="103" y="115"/>
                  </a:lnTo>
                  <a:lnTo>
                    <a:pt x="103" y="115"/>
                  </a:lnTo>
                  <a:lnTo>
                    <a:pt x="103" y="114"/>
                  </a:lnTo>
                  <a:lnTo>
                    <a:pt x="103" y="114"/>
                  </a:lnTo>
                  <a:lnTo>
                    <a:pt x="99" y="110"/>
                  </a:lnTo>
                  <a:lnTo>
                    <a:pt x="99" y="110"/>
                  </a:lnTo>
                  <a:lnTo>
                    <a:pt x="85" y="96"/>
                  </a:lnTo>
                  <a:lnTo>
                    <a:pt x="85" y="96"/>
                  </a:lnTo>
                  <a:lnTo>
                    <a:pt x="66" y="74"/>
                  </a:lnTo>
                  <a:lnTo>
                    <a:pt x="66" y="74"/>
                  </a:lnTo>
                  <a:lnTo>
                    <a:pt x="62" y="70"/>
                  </a:lnTo>
                  <a:lnTo>
                    <a:pt x="56" y="64"/>
                  </a:lnTo>
                  <a:lnTo>
                    <a:pt x="56" y="64"/>
                  </a:lnTo>
                  <a:lnTo>
                    <a:pt x="55" y="64"/>
                  </a:lnTo>
                  <a:lnTo>
                    <a:pt x="55" y="64"/>
                  </a:lnTo>
                  <a:lnTo>
                    <a:pt x="54" y="63"/>
                  </a:lnTo>
                  <a:lnTo>
                    <a:pt x="54" y="63"/>
                  </a:lnTo>
                  <a:lnTo>
                    <a:pt x="51" y="60"/>
                  </a:lnTo>
                  <a:lnTo>
                    <a:pt x="51" y="60"/>
                  </a:lnTo>
                  <a:lnTo>
                    <a:pt x="36" y="46"/>
                  </a:lnTo>
                  <a:lnTo>
                    <a:pt x="22" y="32"/>
                  </a:lnTo>
                  <a:lnTo>
                    <a:pt x="22" y="32"/>
                  </a:lnTo>
                  <a:lnTo>
                    <a:pt x="17" y="22"/>
                  </a:lnTo>
                  <a:lnTo>
                    <a:pt x="17" y="22"/>
                  </a:lnTo>
                  <a:lnTo>
                    <a:pt x="14" y="17"/>
                  </a:lnTo>
                  <a:lnTo>
                    <a:pt x="14" y="17"/>
                  </a:lnTo>
                  <a:lnTo>
                    <a:pt x="12" y="16"/>
                  </a:lnTo>
                  <a:lnTo>
                    <a:pt x="12" y="16"/>
                  </a:lnTo>
                  <a:lnTo>
                    <a:pt x="8" y="15"/>
                  </a:lnTo>
                  <a:lnTo>
                    <a:pt x="8" y="15"/>
                  </a:lnTo>
                  <a:lnTo>
                    <a:pt x="7" y="15"/>
                  </a:lnTo>
                  <a:lnTo>
                    <a:pt x="7" y="15"/>
                  </a:lnTo>
                  <a:lnTo>
                    <a:pt x="5" y="13"/>
                  </a:lnTo>
                  <a:lnTo>
                    <a:pt x="5" y="13"/>
                  </a:lnTo>
                  <a:lnTo>
                    <a:pt x="7" y="12"/>
                  </a:lnTo>
                  <a:lnTo>
                    <a:pt x="7" y="12"/>
                  </a:lnTo>
                  <a:lnTo>
                    <a:pt x="9" y="10"/>
                  </a:lnTo>
                  <a:lnTo>
                    <a:pt x="9" y="10"/>
                  </a:lnTo>
                  <a:lnTo>
                    <a:pt x="9" y="9"/>
                  </a:lnTo>
                  <a:lnTo>
                    <a:pt x="11" y="7"/>
                  </a:lnTo>
                  <a:lnTo>
                    <a:pt x="11" y="7"/>
                  </a:lnTo>
                  <a:lnTo>
                    <a:pt x="28" y="7"/>
                  </a:lnTo>
                  <a:lnTo>
                    <a:pt x="28" y="7"/>
                  </a:lnTo>
                  <a:lnTo>
                    <a:pt x="46" y="6"/>
                  </a:lnTo>
                  <a:lnTo>
                    <a:pt x="46" y="6"/>
                  </a:lnTo>
                  <a:lnTo>
                    <a:pt x="61" y="6"/>
                  </a:lnTo>
                  <a:lnTo>
                    <a:pt x="61" y="6"/>
                  </a:lnTo>
                  <a:lnTo>
                    <a:pt x="83" y="3"/>
                  </a:lnTo>
                  <a:lnTo>
                    <a:pt x="83" y="3"/>
                  </a:lnTo>
                  <a:lnTo>
                    <a:pt x="100" y="2"/>
                  </a:lnTo>
                  <a:lnTo>
                    <a:pt x="100" y="2"/>
                  </a:lnTo>
                  <a:lnTo>
                    <a:pt x="113" y="0"/>
                  </a:lnTo>
                  <a:lnTo>
                    <a:pt x="113" y="0"/>
                  </a:lnTo>
                  <a:lnTo>
                    <a:pt x="116" y="0"/>
                  </a:lnTo>
                  <a:lnTo>
                    <a:pt x="116" y="0"/>
                  </a:lnTo>
                  <a:lnTo>
                    <a:pt x="119" y="0"/>
                  </a:lnTo>
                  <a:lnTo>
                    <a:pt x="122" y="3"/>
                  </a:lnTo>
                  <a:lnTo>
                    <a:pt x="122" y="3"/>
                  </a:lnTo>
                  <a:lnTo>
                    <a:pt x="126" y="10"/>
                  </a:lnTo>
                  <a:lnTo>
                    <a:pt x="126" y="10"/>
                  </a:lnTo>
                  <a:lnTo>
                    <a:pt x="132" y="22"/>
                  </a:lnTo>
                  <a:lnTo>
                    <a:pt x="132" y="22"/>
                  </a:lnTo>
                  <a:lnTo>
                    <a:pt x="133" y="26"/>
                  </a:lnTo>
                  <a:lnTo>
                    <a:pt x="133" y="26"/>
                  </a:lnTo>
                  <a:lnTo>
                    <a:pt x="144" y="37"/>
                  </a:lnTo>
                  <a:lnTo>
                    <a:pt x="156" y="50"/>
                  </a:lnTo>
                  <a:lnTo>
                    <a:pt x="156" y="50"/>
                  </a:lnTo>
                  <a:lnTo>
                    <a:pt x="176" y="71"/>
                  </a:lnTo>
                  <a:lnTo>
                    <a:pt x="194" y="93"/>
                  </a:lnTo>
                  <a:lnTo>
                    <a:pt x="194" y="93"/>
                  </a:lnTo>
                  <a:lnTo>
                    <a:pt x="203" y="108"/>
                  </a:lnTo>
                  <a:lnTo>
                    <a:pt x="203" y="108"/>
                  </a:lnTo>
                  <a:lnTo>
                    <a:pt x="206" y="111"/>
                  </a:lnTo>
                  <a:lnTo>
                    <a:pt x="206" y="111"/>
                  </a:lnTo>
                  <a:lnTo>
                    <a:pt x="207" y="115"/>
                  </a:lnTo>
                  <a:lnTo>
                    <a:pt x="207" y="115"/>
                  </a:lnTo>
                  <a:lnTo>
                    <a:pt x="207" y="117"/>
                  </a:lnTo>
                  <a:lnTo>
                    <a:pt x="206" y="117"/>
                  </a:lnTo>
                  <a:lnTo>
                    <a:pt x="206" y="117"/>
                  </a:lnTo>
                  <a:lnTo>
                    <a:pt x="203" y="118"/>
                  </a:lnTo>
                  <a:lnTo>
                    <a:pt x="203" y="118"/>
                  </a:lnTo>
                  <a:lnTo>
                    <a:pt x="203" y="120"/>
                  </a:lnTo>
                  <a:lnTo>
                    <a:pt x="203" y="120"/>
                  </a:lnTo>
                  <a:lnTo>
                    <a:pt x="204" y="121"/>
                  </a:lnTo>
                  <a:lnTo>
                    <a:pt x="203" y="123"/>
                  </a:lnTo>
                  <a:lnTo>
                    <a:pt x="203" y="123"/>
                  </a:lnTo>
                  <a:lnTo>
                    <a:pt x="191" y="132"/>
                  </a:lnTo>
                  <a:lnTo>
                    <a:pt x="191" y="132"/>
                  </a:lnTo>
                  <a:lnTo>
                    <a:pt x="167" y="152"/>
                  </a:lnTo>
                  <a:lnTo>
                    <a:pt x="144" y="172"/>
                  </a:lnTo>
                  <a:lnTo>
                    <a:pt x="144" y="172"/>
                  </a:lnTo>
                  <a:lnTo>
                    <a:pt x="125" y="191"/>
                  </a:lnTo>
                  <a:lnTo>
                    <a:pt x="125" y="191"/>
                  </a:lnTo>
                  <a:lnTo>
                    <a:pt x="116" y="201"/>
                  </a:lnTo>
                  <a:lnTo>
                    <a:pt x="108" y="212"/>
                  </a:lnTo>
                  <a:lnTo>
                    <a:pt x="108" y="212"/>
                  </a:lnTo>
                  <a:lnTo>
                    <a:pt x="105" y="216"/>
                  </a:lnTo>
                  <a:lnTo>
                    <a:pt x="105" y="216"/>
                  </a:lnTo>
                  <a:lnTo>
                    <a:pt x="103" y="218"/>
                  </a:lnTo>
                  <a:lnTo>
                    <a:pt x="103" y="218"/>
                  </a:lnTo>
                  <a:lnTo>
                    <a:pt x="99" y="218"/>
                  </a:lnTo>
                  <a:lnTo>
                    <a:pt x="99" y="218"/>
                  </a:lnTo>
                  <a:lnTo>
                    <a:pt x="85" y="216"/>
                  </a:lnTo>
                  <a:lnTo>
                    <a:pt x="85" y="216"/>
                  </a:lnTo>
                  <a:lnTo>
                    <a:pt x="71" y="215"/>
                  </a:lnTo>
                  <a:lnTo>
                    <a:pt x="56" y="215"/>
                  </a:lnTo>
                  <a:lnTo>
                    <a:pt x="56" y="215"/>
                  </a:lnTo>
                  <a:lnTo>
                    <a:pt x="39" y="216"/>
                  </a:lnTo>
                  <a:lnTo>
                    <a:pt x="39" y="216"/>
                  </a:lnTo>
                  <a:lnTo>
                    <a:pt x="19" y="216"/>
                  </a:lnTo>
                  <a:lnTo>
                    <a:pt x="19" y="216"/>
                  </a:lnTo>
                  <a:lnTo>
                    <a:pt x="17" y="216"/>
                  </a:lnTo>
                  <a:lnTo>
                    <a:pt x="17" y="216"/>
                  </a:lnTo>
                  <a:lnTo>
                    <a:pt x="15" y="216"/>
                  </a:lnTo>
                  <a:lnTo>
                    <a:pt x="12" y="218"/>
                  </a:lnTo>
                  <a:lnTo>
                    <a:pt x="12" y="218"/>
                  </a:lnTo>
                  <a:lnTo>
                    <a:pt x="12" y="218"/>
                  </a:lnTo>
                  <a:lnTo>
                    <a:pt x="12" y="218"/>
                  </a:lnTo>
                  <a:lnTo>
                    <a:pt x="11" y="218"/>
                  </a:lnTo>
                  <a:lnTo>
                    <a:pt x="9" y="216"/>
                  </a:lnTo>
                  <a:lnTo>
                    <a:pt x="9" y="216"/>
                  </a:lnTo>
                  <a:lnTo>
                    <a:pt x="9" y="215"/>
                  </a:lnTo>
                  <a:lnTo>
                    <a:pt x="9" y="215"/>
                  </a:lnTo>
                  <a:lnTo>
                    <a:pt x="5" y="215"/>
                  </a:lnTo>
                  <a:lnTo>
                    <a:pt x="5" y="215"/>
                  </a:lnTo>
                  <a:lnTo>
                    <a:pt x="4" y="213"/>
                  </a:lnTo>
                  <a:lnTo>
                    <a:pt x="2" y="212"/>
                  </a:lnTo>
                  <a:lnTo>
                    <a:pt x="2" y="212"/>
                  </a:lnTo>
                  <a:lnTo>
                    <a:pt x="2" y="212"/>
                  </a:lnTo>
                  <a:lnTo>
                    <a:pt x="2" y="212"/>
                  </a:lnTo>
                  <a:lnTo>
                    <a:pt x="1" y="212"/>
                  </a:lnTo>
                  <a:lnTo>
                    <a:pt x="0" y="211"/>
                  </a:lnTo>
                  <a:lnTo>
                    <a:pt x="0" y="211"/>
                  </a:lnTo>
                  <a:lnTo>
                    <a:pt x="0" y="209"/>
                  </a:lnTo>
                  <a:lnTo>
                    <a:pt x="1" y="209"/>
                  </a:lnTo>
                  <a:lnTo>
                    <a:pt x="1" y="209"/>
                  </a:lnTo>
                  <a:lnTo>
                    <a:pt x="2" y="208"/>
                  </a:lnTo>
                  <a:lnTo>
                    <a:pt x="2" y="208"/>
                  </a:lnTo>
                  <a:lnTo>
                    <a:pt x="35" y="179"/>
                  </a:lnTo>
                  <a:lnTo>
                    <a:pt x="35" y="179"/>
                  </a:lnTo>
                  <a:lnTo>
                    <a:pt x="49" y="168"/>
                  </a:lnTo>
                  <a:lnTo>
                    <a:pt x="49" y="168"/>
                  </a:lnTo>
                  <a:lnTo>
                    <a:pt x="58" y="161"/>
                  </a:lnTo>
                  <a:lnTo>
                    <a:pt x="58" y="161"/>
                  </a:lnTo>
                  <a:lnTo>
                    <a:pt x="68" y="152"/>
                  </a:lnTo>
                  <a:lnTo>
                    <a:pt x="68" y="152"/>
                  </a:lnTo>
                  <a:lnTo>
                    <a:pt x="69" y="151"/>
                  </a:lnTo>
                  <a:lnTo>
                    <a:pt x="69" y="151"/>
                  </a:lnTo>
                  <a:lnTo>
                    <a:pt x="71" y="151"/>
                  </a:lnTo>
                  <a:lnTo>
                    <a:pt x="71" y="151"/>
                  </a:lnTo>
                  <a:lnTo>
                    <a:pt x="72" y="150"/>
                  </a:lnTo>
                  <a:lnTo>
                    <a:pt x="72" y="150"/>
                  </a:lnTo>
                  <a:lnTo>
                    <a:pt x="81" y="142"/>
                  </a:lnTo>
                  <a:lnTo>
                    <a:pt x="86" y="135"/>
                  </a:lnTo>
                  <a:lnTo>
                    <a:pt x="86" y="135"/>
                  </a:lnTo>
                  <a:lnTo>
                    <a:pt x="88" y="135"/>
                  </a:lnTo>
                  <a:lnTo>
                    <a:pt x="88" y="135"/>
                  </a:lnTo>
                  <a:lnTo>
                    <a:pt x="86" y="135"/>
                  </a:lnTo>
                  <a:lnTo>
                    <a:pt x="86" y="135"/>
                  </a:lnTo>
                  <a:lnTo>
                    <a:pt x="85" y="135"/>
                  </a:lnTo>
                  <a:lnTo>
                    <a:pt x="85" y="134"/>
                  </a:lnTo>
                  <a:lnTo>
                    <a:pt x="85" y="134"/>
                  </a:lnTo>
                  <a:lnTo>
                    <a:pt x="85" y="132"/>
                  </a:lnTo>
                  <a:lnTo>
                    <a:pt x="86" y="132"/>
                  </a:lnTo>
                  <a:lnTo>
                    <a:pt x="86" y="132"/>
                  </a:lnTo>
                  <a:lnTo>
                    <a:pt x="89" y="132"/>
                  </a:lnTo>
                  <a:lnTo>
                    <a:pt x="89" y="132"/>
                  </a:lnTo>
                  <a:lnTo>
                    <a:pt x="92" y="131"/>
                  </a:lnTo>
                  <a:lnTo>
                    <a:pt x="92" y="131"/>
                  </a:lnTo>
                  <a:lnTo>
                    <a:pt x="95" y="128"/>
                  </a:lnTo>
                  <a:lnTo>
                    <a:pt x="95" y="128"/>
                  </a:lnTo>
                  <a:lnTo>
                    <a:pt x="96" y="127"/>
                  </a:lnTo>
                  <a:lnTo>
                    <a:pt x="99" y="128"/>
                  </a:lnTo>
                  <a:lnTo>
                    <a:pt x="99" y="128"/>
                  </a:lnTo>
                  <a:close/>
                  <a:moveTo>
                    <a:pt x="27" y="32"/>
                  </a:moveTo>
                  <a:lnTo>
                    <a:pt x="27" y="32"/>
                  </a:lnTo>
                  <a:lnTo>
                    <a:pt x="28" y="33"/>
                  </a:lnTo>
                  <a:lnTo>
                    <a:pt x="28" y="33"/>
                  </a:lnTo>
                  <a:lnTo>
                    <a:pt x="29" y="33"/>
                  </a:lnTo>
                  <a:lnTo>
                    <a:pt x="29" y="33"/>
                  </a:lnTo>
                  <a:lnTo>
                    <a:pt x="27" y="32"/>
                  </a:lnTo>
                  <a:lnTo>
                    <a:pt x="27" y="32"/>
                  </a:lnTo>
                  <a:lnTo>
                    <a:pt x="27" y="30"/>
                  </a:lnTo>
                  <a:lnTo>
                    <a:pt x="27" y="30"/>
                  </a:lnTo>
                  <a:lnTo>
                    <a:pt x="25" y="30"/>
                  </a:lnTo>
                  <a:lnTo>
                    <a:pt x="25" y="30"/>
                  </a:lnTo>
                  <a:lnTo>
                    <a:pt x="27" y="32"/>
                  </a:lnTo>
                  <a:lnTo>
                    <a:pt x="27" y="32"/>
                  </a:lnTo>
                  <a:close/>
                  <a:moveTo>
                    <a:pt x="180" y="91"/>
                  </a:moveTo>
                  <a:lnTo>
                    <a:pt x="180" y="91"/>
                  </a:lnTo>
                  <a:lnTo>
                    <a:pt x="181" y="93"/>
                  </a:lnTo>
                  <a:lnTo>
                    <a:pt x="181" y="93"/>
                  </a:lnTo>
                  <a:lnTo>
                    <a:pt x="181" y="93"/>
                  </a:lnTo>
                  <a:lnTo>
                    <a:pt x="181" y="93"/>
                  </a:lnTo>
                  <a:lnTo>
                    <a:pt x="180" y="91"/>
                  </a:lnTo>
                  <a:lnTo>
                    <a:pt x="180" y="91"/>
                  </a:lnTo>
                  <a:lnTo>
                    <a:pt x="179" y="88"/>
                  </a:lnTo>
                  <a:lnTo>
                    <a:pt x="179" y="88"/>
                  </a:lnTo>
                  <a:lnTo>
                    <a:pt x="179" y="88"/>
                  </a:lnTo>
                  <a:lnTo>
                    <a:pt x="179" y="88"/>
                  </a:lnTo>
                  <a:lnTo>
                    <a:pt x="180" y="91"/>
                  </a:lnTo>
                  <a:lnTo>
                    <a:pt x="180" y="91"/>
                  </a:lnTo>
                  <a:close/>
                  <a:moveTo>
                    <a:pt x="137" y="50"/>
                  </a:moveTo>
                  <a:lnTo>
                    <a:pt x="137" y="50"/>
                  </a:lnTo>
                  <a:lnTo>
                    <a:pt x="137" y="50"/>
                  </a:lnTo>
                  <a:lnTo>
                    <a:pt x="137" y="50"/>
                  </a:lnTo>
                  <a:lnTo>
                    <a:pt x="129" y="39"/>
                  </a:lnTo>
                  <a:lnTo>
                    <a:pt x="129" y="39"/>
                  </a:lnTo>
                  <a:lnTo>
                    <a:pt x="127" y="39"/>
                  </a:lnTo>
                  <a:lnTo>
                    <a:pt x="127" y="39"/>
                  </a:lnTo>
                  <a:lnTo>
                    <a:pt x="119" y="39"/>
                  </a:lnTo>
                  <a:lnTo>
                    <a:pt x="119" y="39"/>
                  </a:lnTo>
                  <a:lnTo>
                    <a:pt x="88" y="40"/>
                  </a:lnTo>
                  <a:lnTo>
                    <a:pt x="88" y="40"/>
                  </a:lnTo>
                  <a:lnTo>
                    <a:pt x="59" y="40"/>
                  </a:lnTo>
                  <a:lnTo>
                    <a:pt x="59" y="40"/>
                  </a:lnTo>
                  <a:lnTo>
                    <a:pt x="46" y="40"/>
                  </a:lnTo>
                  <a:lnTo>
                    <a:pt x="46" y="40"/>
                  </a:lnTo>
                  <a:lnTo>
                    <a:pt x="45" y="40"/>
                  </a:lnTo>
                  <a:lnTo>
                    <a:pt x="45" y="40"/>
                  </a:lnTo>
                  <a:lnTo>
                    <a:pt x="45" y="42"/>
                  </a:lnTo>
                  <a:lnTo>
                    <a:pt x="45" y="42"/>
                  </a:lnTo>
                  <a:lnTo>
                    <a:pt x="55" y="51"/>
                  </a:lnTo>
                  <a:lnTo>
                    <a:pt x="55" y="51"/>
                  </a:lnTo>
                  <a:lnTo>
                    <a:pt x="56" y="53"/>
                  </a:lnTo>
                  <a:lnTo>
                    <a:pt x="56" y="53"/>
                  </a:lnTo>
                  <a:lnTo>
                    <a:pt x="58" y="51"/>
                  </a:lnTo>
                  <a:lnTo>
                    <a:pt x="61" y="51"/>
                  </a:lnTo>
                  <a:lnTo>
                    <a:pt x="61" y="51"/>
                  </a:lnTo>
                  <a:lnTo>
                    <a:pt x="62" y="50"/>
                  </a:lnTo>
                  <a:lnTo>
                    <a:pt x="62" y="50"/>
                  </a:lnTo>
                  <a:lnTo>
                    <a:pt x="82" y="50"/>
                  </a:lnTo>
                  <a:lnTo>
                    <a:pt x="82" y="50"/>
                  </a:lnTo>
                  <a:lnTo>
                    <a:pt x="110" y="50"/>
                  </a:lnTo>
                  <a:lnTo>
                    <a:pt x="110" y="50"/>
                  </a:lnTo>
                  <a:lnTo>
                    <a:pt x="126" y="50"/>
                  </a:lnTo>
                  <a:lnTo>
                    <a:pt x="126" y="50"/>
                  </a:lnTo>
                  <a:lnTo>
                    <a:pt x="137" y="50"/>
                  </a:lnTo>
                  <a:lnTo>
                    <a:pt x="137" y="50"/>
                  </a:lnTo>
                  <a:close/>
                  <a:moveTo>
                    <a:pt x="62" y="164"/>
                  </a:moveTo>
                  <a:lnTo>
                    <a:pt x="62" y="164"/>
                  </a:lnTo>
                  <a:lnTo>
                    <a:pt x="62" y="164"/>
                  </a:lnTo>
                  <a:lnTo>
                    <a:pt x="62" y="164"/>
                  </a:lnTo>
                  <a:lnTo>
                    <a:pt x="65" y="164"/>
                  </a:lnTo>
                  <a:lnTo>
                    <a:pt x="65" y="164"/>
                  </a:lnTo>
                  <a:lnTo>
                    <a:pt x="88" y="164"/>
                  </a:lnTo>
                  <a:lnTo>
                    <a:pt x="88" y="164"/>
                  </a:lnTo>
                  <a:lnTo>
                    <a:pt x="129" y="162"/>
                  </a:lnTo>
                  <a:lnTo>
                    <a:pt x="129" y="162"/>
                  </a:lnTo>
                  <a:lnTo>
                    <a:pt x="137" y="164"/>
                  </a:lnTo>
                  <a:lnTo>
                    <a:pt x="137" y="164"/>
                  </a:lnTo>
                  <a:lnTo>
                    <a:pt x="139" y="164"/>
                  </a:lnTo>
                  <a:lnTo>
                    <a:pt x="140" y="164"/>
                  </a:lnTo>
                  <a:lnTo>
                    <a:pt x="140" y="164"/>
                  </a:lnTo>
                  <a:lnTo>
                    <a:pt x="154" y="152"/>
                  </a:lnTo>
                  <a:lnTo>
                    <a:pt x="154" y="152"/>
                  </a:lnTo>
                  <a:lnTo>
                    <a:pt x="152" y="152"/>
                  </a:lnTo>
                  <a:lnTo>
                    <a:pt x="152" y="152"/>
                  </a:lnTo>
                  <a:lnTo>
                    <a:pt x="105" y="152"/>
                  </a:lnTo>
                  <a:lnTo>
                    <a:pt x="105" y="152"/>
                  </a:lnTo>
                  <a:lnTo>
                    <a:pt x="75" y="154"/>
                  </a:lnTo>
                  <a:lnTo>
                    <a:pt x="75" y="154"/>
                  </a:lnTo>
                  <a:lnTo>
                    <a:pt x="73" y="154"/>
                  </a:lnTo>
                  <a:lnTo>
                    <a:pt x="73" y="154"/>
                  </a:lnTo>
                  <a:lnTo>
                    <a:pt x="63" y="162"/>
                  </a:lnTo>
                  <a:lnTo>
                    <a:pt x="63" y="162"/>
                  </a:lnTo>
                  <a:lnTo>
                    <a:pt x="62" y="164"/>
                  </a:lnTo>
                  <a:lnTo>
                    <a:pt x="62" y="164"/>
                  </a:lnTo>
                  <a:close/>
                  <a:moveTo>
                    <a:pt x="95" y="91"/>
                  </a:moveTo>
                  <a:lnTo>
                    <a:pt x="95" y="91"/>
                  </a:lnTo>
                  <a:lnTo>
                    <a:pt x="102" y="98"/>
                  </a:lnTo>
                  <a:lnTo>
                    <a:pt x="102" y="98"/>
                  </a:lnTo>
                  <a:lnTo>
                    <a:pt x="103" y="100"/>
                  </a:lnTo>
                  <a:lnTo>
                    <a:pt x="103" y="100"/>
                  </a:lnTo>
                  <a:lnTo>
                    <a:pt x="116" y="98"/>
                  </a:lnTo>
                  <a:lnTo>
                    <a:pt x="116" y="98"/>
                  </a:lnTo>
                  <a:lnTo>
                    <a:pt x="143" y="97"/>
                  </a:lnTo>
                  <a:lnTo>
                    <a:pt x="143" y="97"/>
                  </a:lnTo>
                  <a:lnTo>
                    <a:pt x="162" y="96"/>
                  </a:lnTo>
                  <a:lnTo>
                    <a:pt x="162" y="96"/>
                  </a:lnTo>
                  <a:lnTo>
                    <a:pt x="164" y="97"/>
                  </a:lnTo>
                  <a:lnTo>
                    <a:pt x="164" y="97"/>
                  </a:lnTo>
                  <a:lnTo>
                    <a:pt x="166" y="97"/>
                  </a:lnTo>
                  <a:lnTo>
                    <a:pt x="166" y="97"/>
                  </a:lnTo>
                  <a:lnTo>
                    <a:pt x="177" y="98"/>
                  </a:lnTo>
                  <a:lnTo>
                    <a:pt x="177" y="98"/>
                  </a:lnTo>
                  <a:lnTo>
                    <a:pt x="179" y="97"/>
                  </a:lnTo>
                  <a:lnTo>
                    <a:pt x="179" y="97"/>
                  </a:lnTo>
                  <a:lnTo>
                    <a:pt x="179" y="97"/>
                  </a:lnTo>
                  <a:lnTo>
                    <a:pt x="179" y="97"/>
                  </a:lnTo>
                  <a:lnTo>
                    <a:pt x="169" y="86"/>
                  </a:lnTo>
                  <a:lnTo>
                    <a:pt x="169" y="86"/>
                  </a:lnTo>
                  <a:lnTo>
                    <a:pt x="166" y="84"/>
                  </a:lnTo>
                  <a:lnTo>
                    <a:pt x="166" y="84"/>
                  </a:lnTo>
                  <a:lnTo>
                    <a:pt x="159" y="86"/>
                  </a:lnTo>
                  <a:lnTo>
                    <a:pt x="159" y="86"/>
                  </a:lnTo>
                  <a:lnTo>
                    <a:pt x="137" y="87"/>
                  </a:lnTo>
                  <a:lnTo>
                    <a:pt x="137" y="87"/>
                  </a:lnTo>
                  <a:lnTo>
                    <a:pt x="120" y="88"/>
                  </a:lnTo>
                  <a:lnTo>
                    <a:pt x="120" y="88"/>
                  </a:lnTo>
                  <a:lnTo>
                    <a:pt x="100" y="91"/>
                  </a:lnTo>
                  <a:lnTo>
                    <a:pt x="100" y="91"/>
                  </a:lnTo>
                  <a:lnTo>
                    <a:pt x="95" y="91"/>
                  </a:lnTo>
                  <a:lnTo>
                    <a:pt x="95" y="91"/>
                  </a:lnTo>
                  <a:close/>
                  <a:moveTo>
                    <a:pt x="83" y="145"/>
                  </a:moveTo>
                  <a:lnTo>
                    <a:pt x="83" y="145"/>
                  </a:lnTo>
                  <a:lnTo>
                    <a:pt x="86" y="145"/>
                  </a:lnTo>
                  <a:lnTo>
                    <a:pt x="86" y="145"/>
                  </a:lnTo>
                  <a:lnTo>
                    <a:pt x="127" y="145"/>
                  </a:lnTo>
                  <a:lnTo>
                    <a:pt x="127" y="145"/>
                  </a:lnTo>
                  <a:lnTo>
                    <a:pt x="142" y="145"/>
                  </a:lnTo>
                  <a:lnTo>
                    <a:pt x="154" y="147"/>
                  </a:lnTo>
                  <a:lnTo>
                    <a:pt x="154" y="147"/>
                  </a:lnTo>
                  <a:lnTo>
                    <a:pt x="156" y="147"/>
                  </a:lnTo>
                  <a:lnTo>
                    <a:pt x="156" y="147"/>
                  </a:lnTo>
                  <a:lnTo>
                    <a:pt x="157" y="150"/>
                  </a:lnTo>
                  <a:lnTo>
                    <a:pt x="157" y="150"/>
                  </a:lnTo>
                  <a:lnTo>
                    <a:pt x="171" y="135"/>
                  </a:lnTo>
                  <a:lnTo>
                    <a:pt x="171" y="135"/>
                  </a:lnTo>
                  <a:lnTo>
                    <a:pt x="170" y="135"/>
                  </a:lnTo>
                  <a:lnTo>
                    <a:pt x="170" y="135"/>
                  </a:lnTo>
                  <a:lnTo>
                    <a:pt x="122" y="135"/>
                  </a:lnTo>
                  <a:lnTo>
                    <a:pt x="122" y="135"/>
                  </a:lnTo>
                  <a:lnTo>
                    <a:pt x="102" y="137"/>
                  </a:lnTo>
                  <a:lnTo>
                    <a:pt x="102" y="137"/>
                  </a:lnTo>
                  <a:lnTo>
                    <a:pt x="93" y="138"/>
                  </a:lnTo>
                  <a:lnTo>
                    <a:pt x="93" y="138"/>
                  </a:lnTo>
                  <a:lnTo>
                    <a:pt x="92" y="140"/>
                  </a:lnTo>
                  <a:lnTo>
                    <a:pt x="92" y="140"/>
                  </a:lnTo>
                  <a:lnTo>
                    <a:pt x="85" y="145"/>
                  </a:lnTo>
                  <a:lnTo>
                    <a:pt x="85" y="145"/>
                  </a:lnTo>
                  <a:lnTo>
                    <a:pt x="83" y="145"/>
                  </a:lnTo>
                  <a:lnTo>
                    <a:pt x="83" y="145"/>
                  </a:lnTo>
                  <a:close/>
                  <a:moveTo>
                    <a:pt x="106" y="105"/>
                  </a:moveTo>
                  <a:lnTo>
                    <a:pt x="106" y="105"/>
                  </a:lnTo>
                  <a:lnTo>
                    <a:pt x="112" y="113"/>
                  </a:lnTo>
                  <a:lnTo>
                    <a:pt x="112" y="113"/>
                  </a:lnTo>
                  <a:lnTo>
                    <a:pt x="115" y="114"/>
                  </a:lnTo>
                  <a:lnTo>
                    <a:pt x="115" y="114"/>
                  </a:lnTo>
                  <a:lnTo>
                    <a:pt x="116" y="113"/>
                  </a:lnTo>
                  <a:lnTo>
                    <a:pt x="116" y="113"/>
                  </a:lnTo>
                  <a:lnTo>
                    <a:pt x="127" y="113"/>
                  </a:lnTo>
                  <a:lnTo>
                    <a:pt x="127" y="113"/>
                  </a:lnTo>
                  <a:lnTo>
                    <a:pt x="186" y="113"/>
                  </a:lnTo>
                  <a:lnTo>
                    <a:pt x="186" y="113"/>
                  </a:lnTo>
                  <a:lnTo>
                    <a:pt x="189" y="113"/>
                  </a:lnTo>
                  <a:lnTo>
                    <a:pt x="189" y="113"/>
                  </a:lnTo>
                  <a:lnTo>
                    <a:pt x="187" y="111"/>
                  </a:lnTo>
                  <a:lnTo>
                    <a:pt x="187" y="111"/>
                  </a:lnTo>
                  <a:lnTo>
                    <a:pt x="183" y="103"/>
                  </a:lnTo>
                  <a:lnTo>
                    <a:pt x="183" y="103"/>
                  </a:lnTo>
                  <a:lnTo>
                    <a:pt x="181" y="103"/>
                  </a:lnTo>
                  <a:lnTo>
                    <a:pt x="180" y="101"/>
                  </a:lnTo>
                  <a:lnTo>
                    <a:pt x="180" y="101"/>
                  </a:lnTo>
                  <a:lnTo>
                    <a:pt x="136" y="103"/>
                  </a:lnTo>
                  <a:lnTo>
                    <a:pt x="136" y="103"/>
                  </a:lnTo>
                  <a:lnTo>
                    <a:pt x="113" y="104"/>
                  </a:lnTo>
                  <a:lnTo>
                    <a:pt x="113" y="104"/>
                  </a:lnTo>
                  <a:lnTo>
                    <a:pt x="106" y="105"/>
                  </a:lnTo>
                  <a:lnTo>
                    <a:pt x="106" y="105"/>
                  </a:lnTo>
                  <a:close/>
                  <a:moveTo>
                    <a:pt x="136" y="168"/>
                  </a:moveTo>
                  <a:lnTo>
                    <a:pt x="136" y="168"/>
                  </a:lnTo>
                  <a:lnTo>
                    <a:pt x="135" y="168"/>
                  </a:lnTo>
                  <a:lnTo>
                    <a:pt x="135" y="168"/>
                  </a:lnTo>
                  <a:lnTo>
                    <a:pt x="90" y="169"/>
                  </a:lnTo>
                  <a:lnTo>
                    <a:pt x="90" y="169"/>
                  </a:lnTo>
                  <a:lnTo>
                    <a:pt x="76" y="169"/>
                  </a:lnTo>
                  <a:lnTo>
                    <a:pt x="76" y="169"/>
                  </a:lnTo>
                  <a:lnTo>
                    <a:pt x="59" y="172"/>
                  </a:lnTo>
                  <a:lnTo>
                    <a:pt x="59" y="172"/>
                  </a:lnTo>
                  <a:lnTo>
                    <a:pt x="58" y="172"/>
                  </a:lnTo>
                  <a:lnTo>
                    <a:pt x="56" y="169"/>
                  </a:lnTo>
                  <a:lnTo>
                    <a:pt x="56" y="169"/>
                  </a:lnTo>
                  <a:lnTo>
                    <a:pt x="48" y="177"/>
                  </a:lnTo>
                  <a:lnTo>
                    <a:pt x="48" y="177"/>
                  </a:lnTo>
                  <a:lnTo>
                    <a:pt x="49" y="178"/>
                  </a:lnTo>
                  <a:lnTo>
                    <a:pt x="51" y="178"/>
                  </a:lnTo>
                  <a:lnTo>
                    <a:pt x="51" y="178"/>
                  </a:lnTo>
                  <a:lnTo>
                    <a:pt x="52" y="178"/>
                  </a:lnTo>
                  <a:lnTo>
                    <a:pt x="52" y="178"/>
                  </a:lnTo>
                  <a:lnTo>
                    <a:pt x="92" y="178"/>
                  </a:lnTo>
                  <a:lnTo>
                    <a:pt x="92" y="178"/>
                  </a:lnTo>
                  <a:lnTo>
                    <a:pt x="123" y="178"/>
                  </a:lnTo>
                  <a:lnTo>
                    <a:pt x="123" y="178"/>
                  </a:lnTo>
                  <a:lnTo>
                    <a:pt x="126" y="178"/>
                  </a:lnTo>
                  <a:lnTo>
                    <a:pt x="126" y="178"/>
                  </a:lnTo>
                  <a:lnTo>
                    <a:pt x="130" y="174"/>
                  </a:lnTo>
                  <a:lnTo>
                    <a:pt x="130" y="174"/>
                  </a:lnTo>
                  <a:lnTo>
                    <a:pt x="136" y="168"/>
                  </a:lnTo>
                  <a:lnTo>
                    <a:pt x="136" y="168"/>
                  </a:lnTo>
                  <a:close/>
                  <a:moveTo>
                    <a:pt x="29" y="24"/>
                  </a:moveTo>
                  <a:lnTo>
                    <a:pt x="29" y="24"/>
                  </a:lnTo>
                  <a:lnTo>
                    <a:pt x="29" y="24"/>
                  </a:lnTo>
                  <a:lnTo>
                    <a:pt x="29" y="24"/>
                  </a:lnTo>
                  <a:lnTo>
                    <a:pt x="31" y="26"/>
                  </a:lnTo>
                  <a:lnTo>
                    <a:pt x="32" y="27"/>
                  </a:lnTo>
                  <a:lnTo>
                    <a:pt x="32" y="27"/>
                  </a:lnTo>
                  <a:lnTo>
                    <a:pt x="39" y="34"/>
                  </a:lnTo>
                  <a:lnTo>
                    <a:pt x="39" y="34"/>
                  </a:lnTo>
                  <a:lnTo>
                    <a:pt x="39" y="34"/>
                  </a:lnTo>
                  <a:lnTo>
                    <a:pt x="39" y="34"/>
                  </a:lnTo>
                  <a:lnTo>
                    <a:pt x="46" y="34"/>
                  </a:lnTo>
                  <a:lnTo>
                    <a:pt x="46" y="34"/>
                  </a:lnTo>
                  <a:lnTo>
                    <a:pt x="48" y="32"/>
                  </a:lnTo>
                  <a:lnTo>
                    <a:pt x="51" y="32"/>
                  </a:lnTo>
                  <a:lnTo>
                    <a:pt x="51" y="32"/>
                  </a:lnTo>
                  <a:lnTo>
                    <a:pt x="69" y="32"/>
                  </a:lnTo>
                  <a:lnTo>
                    <a:pt x="69" y="32"/>
                  </a:lnTo>
                  <a:lnTo>
                    <a:pt x="89" y="33"/>
                  </a:lnTo>
                  <a:lnTo>
                    <a:pt x="89" y="33"/>
                  </a:lnTo>
                  <a:lnTo>
                    <a:pt x="123" y="33"/>
                  </a:lnTo>
                  <a:lnTo>
                    <a:pt x="123" y="33"/>
                  </a:lnTo>
                  <a:lnTo>
                    <a:pt x="125" y="33"/>
                  </a:lnTo>
                  <a:lnTo>
                    <a:pt x="125" y="33"/>
                  </a:lnTo>
                  <a:lnTo>
                    <a:pt x="125" y="32"/>
                  </a:lnTo>
                  <a:lnTo>
                    <a:pt x="125" y="32"/>
                  </a:lnTo>
                  <a:lnTo>
                    <a:pt x="120" y="26"/>
                  </a:lnTo>
                  <a:lnTo>
                    <a:pt x="120" y="26"/>
                  </a:lnTo>
                  <a:lnTo>
                    <a:pt x="119" y="24"/>
                  </a:lnTo>
                  <a:lnTo>
                    <a:pt x="117" y="24"/>
                  </a:lnTo>
                  <a:lnTo>
                    <a:pt x="117" y="24"/>
                  </a:lnTo>
                  <a:lnTo>
                    <a:pt x="108" y="24"/>
                  </a:lnTo>
                  <a:lnTo>
                    <a:pt x="108" y="24"/>
                  </a:lnTo>
                  <a:lnTo>
                    <a:pt x="85" y="24"/>
                  </a:lnTo>
                  <a:lnTo>
                    <a:pt x="85" y="24"/>
                  </a:lnTo>
                  <a:lnTo>
                    <a:pt x="58" y="24"/>
                  </a:lnTo>
                  <a:lnTo>
                    <a:pt x="31" y="24"/>
                  </a:lnTo>
                  <a:lnTo>
                    <a:pt x="31" y="24"/>
                  </a:lnTo>
                  <a:lnTo>
                    <a:pt x="29" y="24"/>
                  </a:lnTo>
                  <a:lnTo>
                    <a:pt x="29" y="24"/>
                  </a:lnTo>
                  <a:close/>
                  <a:moveTo>
                    <a:pt x="105" y="198"/>
                  </a:moveTo>
                  <a:lnTo>
                    <a:pt x="105" y="198"/>
                  </a:lnTo>
                  <a:lnTo>
                    <a:pt x="105" y="196"/>
                  </a:lnTo>
                  <a:lnTo>
                    <a:pt x="105" y="196"/>
                  </a:lnTo>
                  <a:lnTo>
                    <a:pt x="103" y="196"/>
                  </a:lnTo>
                  <a:lnTo>
                    <a:pt x="103" y="196"/>
                  </a:lnTo>
                  <a:lnTo>
                    <a:pt x="45" y="198"/>
                  </a:lnTo>
                  <a:lnTo>
                    <a:pt x="45" y="198"/>
                  </a:lnTo>
                  <a:lnTo>
                    <a:pt x="27" y="199"/>
                  </a:lnTo>
                  <a:lnTo>
                    <a:pt x="27" y="199"/>
                  </a:lnTo>
                  <a:lnTo>
                    <a:pt x="24" y="199"/>
                  </a:lnTo>
                  <a:lnTo>
                    <a:pt x="24" y="199"/>
                  </a:lnTo>
                  <a:lnTo>
                    <a:pt x="17" y="206"/>
                  </a:lnTo>
                  <a:lnTo>
                    <a:pt x="17" y="206"/>
                  </a:lnTo>
                  <a:lnTo>
                    <a:pt x="17" y="208"/>
                  </a:lnTo>
                  <a:lnTo>
                    <a:pt x="17" y="208"/>
                  </a:lnTo>
                  <a:lnTo>
                    <a:pt x="18" y="208"/>
                  </a:lnTo>
                  <a:lnTo>
                    <a:pt x="18" y="208"/>
                  </a:lnTo>
                  <a:lnTo>
                    <a:pt x="27" y="208"/>
                  </a:lnTo>
                  <a:lnTo>
                    <a:pt x="27" y="208"/>
                  </a:lnTo>
                  <a:lnTo>
                    <a:pt x="39" y="208"/>
                  </a:lnTo>
                  <a:lnTo>
                    <a:pt x="39" y="208"/>
                  </a:lnTo>
                  <a:lnTo>
                    <a:pt x="81" y="206"/>
                  </a:lnTo>
                  <a:lnTo>
                    <a:pt x="81" y="206"/>
                  </a:lnTo>
                  <a:lnTo>
                    <a:pt x="83" y="206"/>
                  </a:lnTo>
                  <a:lnTo>
                    <a:pt x="83" y="206"/>
                  </a:lnTo>
                  <a:lnTo>
                    <a:pt x="90" y="205"/>
                  </a:lnTo>
                  <a:lnTo>
                    <a:pt x="90" y="205"/>
                  </a:lnTo>
                  <a:lnTo>
                    <a:pt x="98" y="202"/>
                  </a:lnTo>
                  <a:lnTo>
                    <a:pt x="105" y="198"/>
                  </a:lnTo>
                  <a:lnTo>
                    <a:pt x="105" y="198"/>
                  </a:lnTo>
                  <a:close/>
                  <a:moveTo>
                    <a:pt x="150" y="66"/>
                  </a:moveTo>
                  <a:lnTo>
                    <a:pt x="150" y="66"/>
                  </a:lnTo>
                  <a:lnTo>
                    <a:pt x="143" y="56"/>
                  </a:lnTo>
                  <a:lnTo>
                    <a:pt x="143" y="56"/>
                  </a:lnTo>
                  <a:lnTo>
                    <a:pt x="140" y="56"/>
                  </a:lnTo>
                  <a:lnTo>
                    <a:pt x="140" y="56"/>
                  </a:lnTo>
                  <a:lnTo>
                    <a:pt x="127" y="57"/>
                  </a:lnTo>
                  <a:lnTo>
                    <a:pt x="127" y="57"/>
                  </a:lnTo>
                  <a:lnTo>
                    <a:pt x="99" y="59"/>
                  </a:lnTo>
                  <a:lnTo>
                    <a:pt x="99" y="59"/>
                  </a:lnTo>
                  <a:lnTo>
                    <a:pt x="69" y="60"/>
                  </a:lnTo>
                  <a:lnTo>
                    <a:pt x="69" y="60"/>
                  </a:lnTo>
                  <a:lnTo>
                    <a:pt x="65" y="61"/>
                  </a:lnTo>
                  <a:lnTo>
                    <a:pt x="65" y="61"/>
                  </a:lnTo>
                  <a:lnTo>
                    <a:pt x="72" y="69"/>
                  </a:lnTo>
                  <a:lnTo>
                    <a:pt x="72" y="69"/>
                  </a:lnTo>
                  <a:lnTo>
                    <a:pt x="76" y="69"/>
                  </a:lnTo>
                  <a:lnTo>
                    <a:pt x="76" y="69"/>
                  </a:lnTo>
                  <a:lnTo>
                    <a:pt x="78" y="67"/>
                  </a:lnTo>
                  <a:lnTo>
                    <a:pt x="78" y="67"/>
                  </a:lnTo>
                  <a:lnTo>
                    <a:pt x="81" y="67"/>
                  </a:lnTo>
                  <a:lnTo>
                    <a:pt x="81" y="67"/>
                  </a:lnTo>
                  <a:lnTo>
                    <a:pt x="90" y="66"/>
                  </a:lnTo>
                  <a:lnTo>
                    <a:pt x="90" y="66"/>
                  </a:lnTo>
                  <a:lnTo>
                    <a:pt x="116" y="66"/>
                  </a:lnTo>
                  <a:lnTo>
                    <a:pt x="116" y="66"/>
                  </a:lnTo>
                  <a:lnTo>
                    <a:pt x="149" y="66"/>
                  </a:lnTo>
                  <a:lnTo>
                    <a:pt x="149" y="66"/>
                  </a:lnTo>
                  <a:lnTo>
                    <a:pt x="150" y="66"/>
                  </a:lnTo>
                  <a:lnTo>
                    <a:pt x="150" y="66"/>
                  </a:lnTo>
                  <a:close/>
                  <a:moveTo>
                    <a:pt x="106" y="128"/>
                  </a:moveTo>
                  <a:lnTo>
                    <a:pt x="106" y="128"/>
                  </a:lnTo>
                  <a:lnTo>
                    <a:pt x="106" y="128"/>
                  </a:lnTo>
                  <a:lnTo>
                    <a:pt x="106" y="128"/>
                  </a:lnTo>
                  <a:lnTo>
                    <a:pt x="109" y="128"/>
                  </a:lnTo>
                  <a:lnTo>
                    <a:pt x="109" y="128"/>
                  </a:lnTo>
                  <a:lnTo>
                    <a:pt x="156" y="128"/>
                  </a:lnTo>
                  <a:lnTo>
                    <a:pt x="156" y="128"/>
                  </a:lnTo>
                  <a:lnTo>
                    <a:pt x="173" y="130"/>
                  </a:lnTo>
                  <a:lnTo>
                    <a:pt x="173" y="130"/>
                  </a:lnTo>
                  <a:lnTo>
                    <a:pt x="177" y="130"/>
                  </a:lnTo>
                  <a:lnTo>
                    <a:pt x="177" y="130"/>
                  </a:lnTo>
                  <a:lnTo>
                    <a:pt x="190" y="118"/>
                  </a:lnTo>
                  <a:lnTo>
                    <a:pt x="190" y="118"/>
                  </a:lnTo>
                  <a:lnTo>
                    <a:pt x="187" y="118"/>
                  </a:lnTo>
                  <a:lnTo>
                    <a:pt x="187" y="118"/>
                  </a:lnTo>
                  <a:lnTo>
                    <a:pt x="186" y="118"/>
                  </a:lnTo>
                  <a:lnTo>
                    <a:pt x="186" y="118"/>
                  </a:lnTo>
                  <a:lnTo>
                    <a:pt x="184" y="120"/>
                  </a:lnTo>
                  <a:lnTo>
                    <a:pt x="183" y="120"/>
                  </a:lnTo>
                  <a:lnTo>
                    <a:pt x="183" y="120"/>
                  </a:lnTo>
                  <a:lnTo>
                    <a:pt x="177" y="120"/>
                  </a:lnTo>
                  <a:lnTo>
                    <a:pt x="177" y="120"/>
                  </a:lnTo>
                  <a:lnTo>
                    <a:pt x="162" y="120"/>
                  </a:lnTo>
                  <a:lnTo>
                    <a:pt x="162" y="120"/>
                  </a:lnTo>
                  <a:lnTo>
                    <a:pt x="142" y="120"/>
                  </a:lnTo>
                  <a:lnTo>
                    <a:pt x="142" y="120"/>
                  </a:lnTo>
                  <a:lnTo>
                    <a:pt x="119" y="121"/>
                  </a:lnTo>
                  <a:lnTo>
                    <a:pt x="119" y="121"/>
                  </a:lnTo>
                  <a:lnTo>
                    <a:pt x="117" y="121"/>
                  </a:lnTo>
                  <a:lnTo>
                    <a:pt x="117" y="121"/>
                  </a:lnTo>
                  <a:lnTo>
                    <a:pt x="117" y="123"/>
                  </a:lnTo>
                  <a:lnTo>
                    <a:pt x="117" y="123"/>
                  </a:lnTo>
                  <a:lnTo>
                    <a:pt x="117" y="124"/>
                  </a:lnTo>
                  <a:lnTo>
                    <a:pt x="115" y="125"/>
                  </a:lnTo>
                  <a:lnTo>
                    <a:pt x="115" y="125"/>
                  </a:lnTo>
                  <a:lnTo>
                    <a:pt x="113" y="125"/>
                  </a:lnTo>
                  <a:lnTo>
                    <a:pt x="113" y="125"/>
                  </a:lnTo>
                  <a:lnTo>
                    <a:pt x="110" y="125"/>
                  </a:lnTo>
                  <a:lnTo>
                    <a:pt x="110" y="125"/>
                  </a:lnTo>
                  <a:lnTo>
                    <a:pt x="106" y="128"/>
                  </a:lnTo>
                  <a:lnTo>
                    <a:pt x="106" y="128"/>
                  </a:lnTo>
                  <a:close/>
                  <a:moveTo>
                    <a:pt x="19" y="13"/>
                  </a:moveTo>
                  <a:lnTo>
                    <a:pt x="19" y="13"/>
                  </a:lnTo>
                  <a:lnTo>
                    <a:pt x="21" y="16"/>
                  </a:lnTo>
                  <a:lnTo>
                    <a:pt x="21" y="16"/>
                  </a:lnTo>
                  <a:lnTo>
                    <a:pt x="22" y="17"/>
                  </a:lnTo>
                  <a:lnTo>
                    <a:pt x="22" y="17"/>
                  </a:lnTo>
                  <a:lnTo>
                    <a:pt x="24" y="19"/>
                  </a:lnTo>
                  <a:lnTo>
                    <a:pt x="24" y="19"/>
                  </a:lnTo>
                  <a:lnTo>
                    <a:pt x="25" y="20"/>
                  </a:lnTo>
                  <a:lnTo>
                    <a:pt x="25" y="20"/>
                  </a:lnTo>
                  <a:lnTo>
                    <a:pt x="29" y="19"/>
                  </a:lnTo>
                  <a:lnTo>
                    <a:pt x="29" y="19"/>
                  </a:lnTo>
                  <a:lnTo>
                    <a:pt x="55" y="17"/>
                  </a:lnTo>
                  <a:lnTo>
                    <a:pt x="55" y="17"/>
                  </a:lnTo>
                  <a:lnTo>
                    <a:pt x="88" y="17"/>
                  </a:lnTo>
                  <a:lnTo>
                    <a:pt x="88" y="17"/>
                  </a:lnTo>
                  <a:lnTo>
                    <a:pt x="113" y="19"/>
                  </a:lnTo>
                  <a:lnTo>
                    <a:pt x="113" y="19"/>
                  </a:lnTo>
                  <a:lnTo>
                    <a:pt x="116" y="19"/>
                  </a:lnTo>
                  <a:lnTo>
                    <a:pt x="116" y="19"/>
                  </a:lnTo>
                  <a:lnTo>
                    <a:pt x="116" y="17"/>
                  </a:lnTo>
                  <a:lnTo>
                    <a:pt x="116" y="17"/>
                  </a:lnTo>
                  <a:lnTo>
                    <a:pt x="113" y="13"/>
                  </a:lnTo>
                  <a:lnTo>
                    <a:pt x="113" y="13"/>
                  </a:lnTo>
                  <a:lnTo>
                    <a:pt x="113" y="12"/>
                  </a:lnTo>
                  <a:lnTo>
                    <a:pt x="113" y="12"/>
                  </a:lnTo>
                  <a:lnTo>
                    <a:pt x="112" y="10"/>
                  </a:lnTo>
                  <a:lnTo>
                    <a:pt x="110" y="10"/>
                  </a:lnTo>
                  <a:lnTo>
                    <a:pt x="110" y="10"/>
                  </a:lnTo>
                  <a:lnTo>
                    <a:pt x="105" y="10"/>
                  </a:lnTo>
                  <a:lnTo>
                    <a:pt x="105" y="10"/>
                  </a:lnTo>
                  <a:lnTo>
                    <a:pt x="78" y="12"/>
                  </a:lnTo>
                  <a:lnTo>
                    <a:pt x="78" y="12"/>
                  </a:lnTo>
                  <a:lnTo>
                    <a:pt x="56" y="12"/>
                  </a:lnTo>
                  <a:lnTo>
                    <a:pt x="56" y="12"/>
                  </a:lnTo>
                  <a:lnTo>
                    <a:pt x="52" y="12"/>
                  </a:lnTo>
                  <a:lnTo>
                    <a:pt x="52" y="12"/>
                  </a:lnTo>
                  <a:lnTo>
                    <a:pt x="46" y="12"/>
                  </a:lnTo>
                  <a:lnTo>
                    <a:pt x="46" y="12"/>
                  </a:lnTo>
                  <a:lnTo>
                    <a:pt x="25" y="13"/>
                  </a:lnTo>
                  <a:lnTo>
                    <a:pt x="25" y="13"/>
                  </a:lnTo>
                  <a:lnTo>
                    <a:pt x="21" y="13"/>
                  </a:lnTo>
                  <a:lnTo>
                    <a:pt x="21" y="13"/>
                  </a:lnTo>
                  <a:lnTo>
                    <a:pt x="19" y="13"/>
                  </a:lnTo>
                  <a:lnTo>
                    <a:pt x="19" y="13"/>
                  </a:lnTo>
                  <a:close/>
                  <a:moveTo>
                    <a:pt x="163" y="80"/>
                  </a:moveTo>
                  <a:lnTo>
                    <a:pt x="163" y="80"/>
                  </a:lnTo>
                  <a:lnTo>
                    <a:pt x="163" y="80"/>
                  </a:lnTo>
                  <a:lnTo>
                    <a:pt x="163" y="80"/>
                  </a:lnTo>
                  <a:lnTo>
                    <a:pt x="156" y="71"/>
                  </a:lnTo>
                  <a:lnTo>
                    <a:pt x="156" y="71"/>
                  </a:lnTo>
                  <a:lnTo>
                    <a:pt x="154" y="70"/>
                  </a:lnTo>
                  <a:lnTo>
                    <a:pt x="154" y="70"/>
                  </a:lnTo>
                  <a:lnTo>
                    <a:pt x="132" y="71"/>
                  </a:lnTo>
                  <a:lnTo>
                    <a:pt x="132" y="71"/>
                  </a:lnTo>
                  <a:lnTo>
                    <a:pt x="109" y="74"/>
                  </a:lnTo>
                  <a:lnTo>
                    <a:pt x="109" y="74"/>
                  </a:lnTo>
                  <a:lnTo>
                    <a:pt x="95" y="74"/>
                  </a:lnTo>
                  <a:lnTo>
                    <a:pt x="81" y="76"/>
                  </a:lnTo>
                  <a:lnTo>
                    <a:pt x="81" y="76"/>
                  </a:lnTo>
                  <a:lnTo>
                    <a:pt x="79" y="76"/>
                  </a:lnTo>
                  <a:lnTo>
                    <a:pt x="79" y="76"/>
                  </a:lnTo>
                  <a:lnTo>
                    <a:pt x="88" y="83"/>
                  </a:lnTo>
                  <a:lnTo>
                    <a:pt x="88" y="83"/>
                  </a:lnTo>
                  <a:lnTo>
                    <a:pt x="89" y="81"/>
                  </a:lnTo>
                  <a:lnTo>
                    <a:pt x="89" y="81"/>
                  </a:lnTo>
                  <a:lnTo>
                    <a:pt x="92" y="81"/>
                  </a:lnTo>
                  <a:lnTo>
                    <a:pt x="92" y="81"/>
                  </a:lnTo>
                  <a:lnTo>
                    <a:pt x="113" y="80"/>
                  </a:lnTo>
                  <a:lnTo>
                    <a:pt x="113" y="80"/>
                  </a:lnTo>
                  <a:lnTo>
                    <a:pt x="157" y="80"/>
                  </a:lnTo>
                  <a:lnTo>
                    <a:pt x="157" y="80"/>
                  </a:lnTo>
                  <a:lnTo>
                    <a:pt x="163" y="80"/>
                  </a:lnTo>
                  <a:lnTo>
                    <a:pt x="163" y="80"/>
                  </a:lnTo>
                  <a:close/>
                  <a:moveTo>
                    <a:pt x="120" y="182"/>
                  </a:moveTo>
                  <a:lnTo>
                    <a:pt x="120" y="182"/>
                  </a:lnTo>
                  <a:lnTo>
                    <a:pt x="119" y="182"/>
                  </a:lnTo>
                  <a:lnTo>
                    <a:pt x="119" y="182"/>
                  </a:lnTo>
                  <a:lnTo>
                    <a:pt x="108" y="184"/>
                  </a:lnTo>
                  <a:lnTo>
                    <a:pt x="108" y="184"/>
                  </a:lnTo>
                  <a:lnTo>
                    <a:pt x="86" y="184"/>
                  </a:lnTo>
                  <a:lnTo>
                    <a:pt x="65" y="185"/>
                  </a:lnTo>
                  <a:lnTo>
                    <a:pt x="65" y="185"/>
                  </a:lnTo>
                  <a:lnTo>
                    <a:pt x="42" y="188"/>
                  </a:lnTo>
                  <a:lnTo>
                    <a:pt x="42" y="188"/>
                  </a:lnTo>
                  <a:lnTo>
                    <a:pt x="41" y="188"/>
                  </a:lnTo>
                  <a:lnTo>
                    <a:pt x="38" y="186"/>
                  </a:lnTo>
                  <a:lnTo>
                    <a:pt x="38" y="186"/>
                  </a:lnTo>
                  <a:lnTo>
                    <a:pt x="31" y="192"/>
                  </a:lnTo>
                  <a:lnTo>
                    <a:pt x="31" y="192"/>
                  </a:lnTo>
                  <a:lnTo>
                    <a:pt x="32" y="192"/>
                  </a:lnTo>
                  <a:lnTo>
                    <a:pt x="32" y="192"/>
                  </a:lnTo>
                  <a:lnTo>
                    <a:pt x="59" y="192"/>
                  </a:lnTo>
                  <a:lnTo>
                    <a:pt x="59" y="192"/>
                  </a:lnTo>
                  <a:lnTo>
                    <a:pt x="62" y="192"/>
                  </a:lnTo>
                  <a:lnTo>
                    <a:pt x="62" y="192"/>
                  </a:lnTo>
                  <a:lnTo>
                    <a:pt x="78" y="191"/>
                  </a:lnTo>
                  <a:lnTo>
                    <a:pt x="78" y="191"/>
                  </a:lnTo>
                  <a:lnTo>
                    <a:pt x="102" y="188"/>
                  </a:lnTo>
                  <a:lnTo>
                    <a:pt x="102" y="188"/>
                  </a:lnTo>
                  <a:lnTo>
                    <a:pt x="105" y="188"/>
                  </a:lnTo>
                  <a:lnTo>
                    <a:pt x="105" y="188"/>
                  </a:lnTo>
                  <a:lnTo>
                    <a:pt x="106" y="188"/>
                  </a:lnTo>
                  <a:lnTo>
                    <a:pt x="108" y="189"/>
                  </a:lnTo>
                  <a:lnTo>
                    <a:pt x="109" y="191"/>
                  </a:lnTo>
                  <a:lnTo>
                    <a:pt x="108" y="192"/>
                  </a:lnTo>
                  <a:lnTo>
                    <a:pt x="108" y="192"/>
                  </a:lnTo>
                  <a:lnTo>
                    <a:pt x="108" y="194"/>
                  </a:lnTo>
                  <a:lnTo>
                    <a:pt x="108" y="194"/>
                  </a:lnTo>
                  <a:lnTo>
                    <a:pt x="109" y="194"/>
                  </a:lnTo>
                  <a:lnTo>
                    <a:pt x="110" y="194"/>
                  </a:lnTo>
                  <a:lnTo>
                    <a:pt x="110" y="194"/>
                  </a:lnTo>
                  <a:lnTo>
                    <a:pt x="120" y="184"/>
                  </a:lnTo>
                  <a:lnTo>
                    <a:pt x="120" y="184"/>
                  </a:lnTo>
                  <a:lnTo>
                    <a:pt x="120" y="182"/>
                  </a:lnTo>
                  <a:lnTo>
                    <a:pt x="120" y="182"/>
                  </a:lnTo>
                  <a:close/>
                  <a:moveTo>
                    <a:pt x="200" y="108"/>
                  </a:moveTo>
                  <a:lnTo>
                    <a:pt x="200" y="108"/>
                  </a:lnTo>
                  <a:lnTo>
                    <a:pt x="191" y="94"/>
                  </a:lnTo>
                  <a:lnTo>
                    <a:pt x="191" y="94"/>
                  </a:lnTo>
                  <a:lnTo>
                    <a:pt x="177" y="76"/>
                  </a:lnTo>
                  <a:lnTo>
                    <a:pt x="162" y="59"/>
                  </a:lnTo>
                  <a:lnTo>
                    <a:pt x="162" y="59"/>
                  </a:lnTo>
                  <a:lnTo>
                    <a:pt x="142" y="39"/>
                  </a:lnTo>
                  <a:lnTo>
                    <a:pt x="142" y="39"/>
                  </a:lnTo>
                  <a:lnTo>
                    <a:pt x="142" y="39"/>
                  </a:lnTo>
                  <a:lnTo>
                    <a:pt x="142" y="39"/>
                  </a:lnTo>
                  <a:lnTo>
                    <a:pt x="143" y="42"/>
                  </a:lnTo>
                  <a:lnTo>
                    <a:pt x="143" y="42"/>
                  </a:lnTo>
                  <a:lnTo>
                    <a:pt x="150" y="53"/>
                  </a:lnTo>
                  <a:lnTo>
                    <a:pt x="150" y="53"/>
                  </a:lnTo>
                  <a:lnTo>
                    <a:pt x="150" y="54"/>
                  </a:lnTo>
                  <a:lnTo>
                    <a:pt x="150" y="54"/>
                  </a:lnTo>
                  <a:lnTo>
                    <a:pt x="163" y="67"/>
                  </a:lnTo>
                  <a:lnTo>
                    <a:pt x="163" y="67"/>
                  </a:lnTo>
                  <a:lnTo>
                    <a:pt x="179" y="86"/>
                  </a:lnTo>
                  <a:lnTo>
                    <a:pt x="179" y="86"/>
                  </a:lnTo>
                  <a:lnTo>
                    <a:pt x="197" y="108"/>
                  </a:lnTo>
                  <a:lnTo>
                    <a:pt x="197" y="108"/>
                  </a:lnTo>
                  <a:lnTo>
                    <a:pt x="198" y="110"/>
                  </a:lnTo>
                  <a:lnTo>
                    <a:pt x="198" y="110"/>
                  </a:lnTo>
                  <a:lnTo>
                    <a:pt x="200" y="108"/>
                  </a:lnTo>
                  <a:lnTo>
                    <a:pt x="200" y="108"/>
                  </a:lnTo>
                  <a:close/>
                  <a:moveTo>
                    <a:pt x="86" y="71"/>
                  </a:moveTo>
                  <a:lnTo>
                    <a:pt x="86" y="71"/>
                  </a:lnTo>
                  <a:lnTo>
                    <a:pt x="117" y="70"/>
                  </a:lnTo>
                  <a:lnTo>
                    <a:pt x="117" y="70"/>
                  </a:lnTo>
                  <a:lnTo>
                    <a:pt x="102" y="70"/>
                  </a:lnTo>
                  <a:lnTo>
                    <a:pt x="86" y="71"/>
                  </a:lnTo>
                  <a:lnTo>
                    <a:pt x="86" y="71"/>
                  </a:lnTo>
                  <a:close/>
                  <a:moveTo>
                    <a:pt x="194" y="121"/>
                  </a:moveTo>
                  <a:lnTo>
                    <a:pt x="194" y="121"/>
                  </a:lnTo>
                  <a:lnTo>
                    <a:pt x="200" y="117"/>
                  </a:lnTo>
                  <a:lnTo>
                    <a:pt x="200" y="117"/>
                  </a:lnTo>
                  <a:lnTo>
                    <a:pt x="198" y="115"/>
                  </a:lnTo>
                  <a:lnTo>
                    <a:pt x="198" y="115"/>
                  </a:lnTo>
                  <a:lnTo>
                    <a:pt x="198" y="115"/>
                  </a:lnTo>
                  <a:lnTo>
                    <a:pt x="197" y="115"/>
                  </a:lnTo>
                  <a:lnTo>
                    <a:pt x="197" y="115"/>
                  </a:lnTo>
                  <a:lnTo>
                    <a:pt x="193" y="121"/>
                  </a:lnTo>
                  <a:lnTo>
                    <a:pt x="193" y="121"/>
                  </a:lnTo>
                  <a:lnTo>
                    <a:pt x="194" y="121"/>
                  </a:lnTo>
                  <a:lnTo>
                    <a:pt x="194" y="121"/>
                  </a:lnTo>
                  <a:close/>
                  <a:moveTo>
                    <a:pt x="123" y="17"/>
                  </a:moveTo>
                  <a:lnTo>
                    <a:pt x="123" y="17"/>
                  </a:lnTo>
                  <a:lnTo>
                    <a:pt x="129" y="26"/>
                  </a:lnTo>
                  <a:lnTo>
                    <a:pt x="135" y="33"/>
                  </a:lnTo>
                  <a:lnTo>
                    <a:pt x="135" y="33"/>
                  </a:lnTo>
                  <a:lnTo>
                    <a:pt x="129" y="24"/>
                  </a:lnTo>
                  <a:lnTo>
                    <a:pt x="123" y="17"/>
                  </a:lnTo>
                  <a:lnTo>
                    <a:pt x="123" y="17"/>
                  </a:lnTo>
                  <a:close/>
                  <a:moveTo>
                    <a:pt x="19" y="199"/>
                  </a:moveTo>
                  <a:lnTo>
                    <a:pt x="19" y="199"/>
                  </a:lnTo>
                  <a:lnTo>
                    <a:pt x="19" y="199"/>
                  </a:lnTo>
                  <a:lnTo>
                    <a:pt x="19" y="199"/>
                  </a:lnTo>
                  <a:lnTo>
                    <a:pt x="9" y="208"/>
                  </a:lnTo>
                  <a:lnTo>
                    <a:pt x="9" y="208"/>
                  </a:lnTo>
                  <a:lnTo>
                    <a:pt x="11" y="208"/>
                  </a:lnTo>
                  <a:lnTo>
                    <a:pt x="12" y="208"/>
                  </a:lnTo>
                  <a:lnTo>
                    <a:pt x="12" y="208"/>
                  </a:lnTo>
                  <a:lnTo>
                    <a:pt x="19" y="201"/>
                  </a:lnTo>
                  <a:lnTo>
                    <a:pt x="19" y="201"/>
                  </a:lnTo>
                  <a:lnTo>
                    <a:pt x="19" y="199"/>
                  </a:lnTo>
                  <a:lnTo>
                    <a:pt x="19" y="199"/>
                  </a:lnTo>
                  <a:close/>
                  <a:moveTo>
                    <a:pt x="85" y="212"/>
                  </a:moveTo>
                  <a:lnTo>
                    <a:pt x="85" y="212"/>
                  </a:lnTo>
                  <a:lnTo>
                    <a:pt x="85" y="211"/>
                  </a:lnTo>
                  <a:lnTo>
                    <a:pt x="85" y="211"/>
                  </a:lnTo>
                  <a:lnTo>
                    <a:pt x="52" y="212"/>
                  </a:lnTo>
                  <a:lnTo>
                    <a:pt x="52" y="212"/>
                  </a:lnTo>
                  <a:lnTo>
                    <a:pt x="85" y="212"/>
                  </a:lnTo>
                  <a:lnTo>
                    <a:pt x="85" y="212"/>
                  </a:lnTo>
                  <a:close/>
                  <a:moveTo>
                    <a:pt x="75" y="20"/>
                  </a:moveTo>
                  <a:lnTo>
                    <a:pt x="75" y="20"/>
                  </a:lnTo>
                  <a:lnTo>
                    <a:pt x="46" y="22"/>
                  </a:lnTo>
                  <a:lnTo>
                    <a:pt x="46" y="22"/>
                  </a:lnTo>
                  <a:lnTo>
                    <a:pt x="75" y="20"/>
                  </a:lnTo>
                  <a:lnTo>
                    <a:pt x="75" y="20"/>
                  </a:lnTo>
                  <a:close/>
                  <a:moveTo>
                    <a:pt x="61" y="57"/>
                  </a:moveTo>
                  <a:lnTo>
                    <a:pt x="61" y="57"/>
                  </a:lnTo>
                  <a:lnTo>
                    <a:pt x="62" y="59"/>
                  </a:lnTo>
                  <a:lnTo>
                    <a:pt x="62" y="59"/>
                  </a:lnTo>
                  <a:lnTo>
                    <a:pt x="62" y="59"/>
                  </a:lnTo>
                  <a:lnTo>
                    <a:pt x="76" y="57"/>
                  </a:lnTo>
                  <a:lnTo>
                    <a:pt x="76" y="57"/>
                  </a:lnTo>
                  <a:lnTo>
                    <a:pt x="76" y="56"/>
                  </a:lnTo>
                  <a:lnTo>
                    <a:pt x="76" y="56"/>
                  </a:lnTo>
                  <a:lnTo>
                    <a:pt x="61" y="57"/>
                  </a:lnTo>
                  <a:lnTo>
                    <a:pt x="61" y="57"/>
                  </a:lnTo>
                  <a:close/>
                  <a:moveTo>
                    <a:pt x="127" y="132"/>
                  </a:moveTo>
                  <a:lnTo>
                    <a:pt x="127" y="132"/>
                  </a:lnTo>
                  <a:lnTo>
                    <a:pt x="127" y="131"/>
                  </a:lnTo>
                  <a:lnTo>
                    <a:pt x="127" y="131"/>
                  </a:lnTo>
                  <a:lnTo>
                    <a:pt x="125" y="131"/>
                  </a:lnTo>
                  <a:lnTo>
                    <a:pt x="125" y="131"/>
                  </a:lnTo>
                  <a:lnTo>
                    <a:pt x="106" y="131"/>
                  </a:lnTo>
                  <a:lnTo>
                    <a:pt x="106" y="131"/>
                  </a:lnTo>
                  <a:lnTo>
                    <a:pt x="103" y="131"/>
                  </a:lnTo>
                  <a:lnTo>
                    <a:pt x="103" y="131"/>
                  </a:lnTo>
                  <a:lnTo>
                    <a:pt x="102" y="132"/>
                  </a:lnTo>
                  <a:lnTo>
                    <a:pt x="102" y="132"/>
                  </a:lnTo>
                  <a:lnTo>
                    <a:pt x="102" y="132"/>
                  </a:lnTo>
                  <a:lnTo>
                    <a:pt x="102" y="132"/>
                  </a:lnTo>
                  <a:lnTo>
                    <a:pt x="127" y="132"/>
                  </a:lnTo>
                  <a:lnTo>
                    <a:pt x="127" y="132"/>
                  </a:lnTo>
                  <a:close/>
                  <a:moveTo>
                    <a:pt x="181" y="131"/>
                  </a:moveTo>
                  <a:lnTo>
                    <a:pt x="181" y="131"/>
                  </a:lnTo>
                  <a:lnTo>
                    <a:pt x="181" y="132"/>
                  </a:lnTo>
                  <a:lnTo>
                    <a:pt x="181" y="132"/>
                  </a:lnTo>
                  <a:lnTo>
                    <a:pt x="183" y="131"/>
                  </a:lnTo>
                  <a:lnTo>
                    <a:pt x="183" y="131"/>
                  </a:lnTo>
                  <a:lnTo>
                    <a:pt x="189" y="127"/>
                  </a:lnTo>
                  <a:lnTo>
                    <a:pt x="189" y="127"/>
                  </a:lnTo>
                  <a:lnTo>
                    <a:pt x="189" y="124"/>
                  </a:lnTo>
                  <a:lnTo>
                    <a:pt x="189" y="124"/>
                  </a:lnTo>
                  <a:lnTo>
                    <a:pt x="189" y="124"/>
                  </a:lnTo>
                  <a:lnTo>
                    <a:pt x="189" y="124"/>
                  </a:lnTo>
                  <a:lnTo>
                    <a:pt x="181" y="131"/>
                  </a:lnTo>
                  <a:lnTo>
                    <a:pt x="181" y="131"/>
                  </a:lnTo>
                  <a:close/>
                  <a:moveTo>
                    <a:pt x="92" y="208"/>
                  </a:moveTo>
                  <a:lnTo>
                    <a:pt x="92" y="208"/>
                  </a:lnTo>
                  <a:lnTo>
                    <a:pt x="96" y="208"/>
                  </a:lnTo>
                  <a:lnTo>
                    <a:pt x="96" y="208"/>
                  </a:lnTo>
                  <a:lnTo>
                    <a:pt x="99" y="205"/>
                  </a:lnTo>
                  <a:lnTo>
                    <a:pt x="99" y="205"/>
                  </a:lnTo>
                  <a:lnTo>
                    <a:pt x="92" y="208"/>
                  </a:lnTo>
                  <a:lnTo>
                    <a:pt x="92" y="208"/>
                  </a:lnTo>
                  <a:close/>
                  <a:moveTo>
                    <a:pt x="105" y="87"/>
                  </a:moveTo>
                  <a:lnTo>
                    <a:pt x="105" y="87"/>
                  </a:lnTo>
                  <a:lnTo>
                    <a:pt x="105" y="87"/>
                  </a:lnTo>
                  <a:lnTo>
                    <a:pt x="105" y="87"/>
                  </a:lnTo>
                  <a:lnTo>
                    <a:pt x="92" y="88"/>
                  </a:lnTo>
                  <a:lnTo>
                    <a:pt x="92" y="88"/>
                  </a:lnTo>
                  <a:lnTo>
                    <a:pt x="93" y="88"/>
                  </a:lnTo>
                  <a:lnTo>
                    <a:pt x="93" y="88"/>
                  </a:lnTo>
                  <a:lnTo>
                    <a:pt x="96" y="88"/>
                  </a:lnTo>
                  <a:lnTo>
                    <a:pt x="96" y="88"/>
                  </a:lnTo>
                  <a:lnTo>
                    <a:pt x="105" y="87"/>
                  </a:lnTo>
                  <a:lnTo>
                    <a:pt x="105" y="87"/>
                  </a:lnTo>
                  <a:close/>
                  <a:moveTo>
                    <a:pt x="117" y="3"/>
                  </a:moveTo>
                  <a:lnTo>
                    <a:pt x="117" y="3"/>
                  </a:lnTo>
                  <a:lnTo>
                    <a:pt x="123" y="12"/>
                  </a:lnTo>
                  <a:lnTo>
                    <a:pt x="123" y="12"/>
                  </a:lnTo>
                  <a:lnTo>
                    <a:pt x="120" y="6"/>
                  </a:lnTo>
                  <a:lnTo>
                    <a:pt x="117" y="3"/>
                  </a:lnTo>
                  <a:lnTo>
                    <a:pt x="117" y="3"/>
                  </a:lnTo>
                  <a:close/>
                  <a:moveTo>
                    <a:pt x="177" y="135"/>
                  </a:moveTo>
                  <a:lnTo>
                    <a:pt x="177" y="135"/>
                  </a:lnTo>
                  <a:lnTo>
                    <a:pt x="177" y="135"/>
                  </a:lnTo>
                  <a:lnTo>
                    <a:pt x="177" y="135"/>
                  </a:lnTo>
                  <a:lnTo>
                    <a:pt x="176" y="137"/>
                  </a:lnTo>
                  <a:lnTo>
                    <a:pt x="174" y="138"/>
                  </a:lnTo>
                  <a:lnTo>
                    <a:pt x="174" y="138"/>
                  </a:lnTo>
                  <a:lnTo>
                    <a:pt x="170" y="142"/>
                  </a:lnTo>
                  <a:lnTo>
                    <a:pt x="170" y="142"/>
                  </a:lnTo>
                  <a:lnTo>
                    <a:pt x="170" y="142"/>
                  </a:lnTo>
                  <a:lnTo>
                    <a:pt x="170" y="142"/>
                  </a:lnTo>
                  <a:lnTo>
                    <a:pt x="177" y="135"/>
                  </a:lnTo>
                  <a:lnTo>
                    <a:pt x="177" y="135"/>
                  </a:lnTo>
                  <a:close/>
                  <a:moveTo>
                    <a:pt x="200" y="113"/>
                  </a:moveTo>
                  <a:lnTo>
                    <a:pt x="200" y="113"/>
                  </a:lnTo>
                  <a:lnTo>
                    <a:pt x="203" y="115"/>
                  </a:lnTo>
                  <a:lnTo>
                    <a:pt x="203" y="115"/>
                  </a:lnTo>
                  <a:lnTo>
                    <a:pt x="203" y="114"/>
                  </a:lnTo>
                  <a:lnTo>
                    <a:pt x="203" y="114"/>
                  </a:lnTo>
                  <a:lnTo>
                    <a:pt x="201" y="111"/>
                  </a:lnTo>
                  <a:lnTo>
                    <a:pt x="201" y="111"/>
                  </a:lnTo>
                  <a:lnTo>
                    <a:pt x="201" y="111"/>
                  </a:lnTo>
                  <a:lnTo>
                    <a:pt x="201" y="111"/>
                  </a:lnTo>
                  <a:lnTo>
                    <a:pt x="200" y="113"/>
                  </a:lnTo>
                  <a:lnTo>
                    <a:pt x="200" y="113"/>
                  </a:lnTo>
                  <a:close/>
                  <a:moveTo>
                    <a:pt x="18" y="16"/>
                  </a:moveTo>
                  <a:lnTo>
                    <a:pt x="18" y="16"/>
                  </a:lnTo>
                  <a:lnTo>
                    <a:pt x="15" y="16"/>
                  </a:lnTo>
                  <a:lnTo>
                    <a:pt x="15" y="16"/>
                  </a:lnTo>
                  <a:lnTo>
                    <a:pt x="18" y="17"/>
                  </a:lnTo>
                  <a:lnTo>
                    <a:pt x="18" y="17"/>
                  </a:lnTo>
                  <a:lnTo>
                    <a:pt x="18" y="16"/>
                  </a:lnTo>
                  <a:lnTo>
                    <a:pt x="18" y="16"/>
                  </a:lnTo>
                  <a:close/>
                  <a:moveTo>
                    <a:pt x="75" y="71"/>
                  </a:moveTo>
                  <a:lnTo>
                    <a:pt x="75" y="71"/>
                  </a:lnTo>
                  <a:lnTo>
                    <a:pt x="78" y="71"/>
                  </a:lnTo>
                  <a:lnTo>
                    <a:pt x="78" y="71"/>
                  </a:lnTo>
                  <a:lnTo>
                    <a:pt x="76" y="71"/>
                  </a:lnTo>
                  <a:lnTo>
                    <a:pt x="75" y="71"/>
                  </a:lnTo>
                  <a:lnTo>
                    <a:pt x="75" y="71"/>
                  </a:lnTo>
                  <a:close/>
                  <a:moveTo>
                    <a:pt x="75" y="76"/>
                  </a:moveTo>
                  <a:lnTo>
                    <a:pt x="75" y="76"/>
                  </a:lnTo>
                  <a:lnTo>
                    <a:pt x="75" y="76"/>
                  </a:lnTo>
                  <a:lnTo>
                    <a:pt x="75" y="76"/>
                  </a:lnTo>
                  <a:lnTo>
                    <a:pt x="76" y="77"/>
                  </a:lnTo>
                  <a:lnTo>
                    <a:pt x="76" y="77"/>
                  </a:lnTo>
                  <a:lnTo>
                    <a:pt x="78" y="77"/>
                  </a:lnTo>
                  <a:lnTo>
                    <a:pt x="78" y="77"/>
                  </a:lnTo>
                  <a:lnTo>
                    <a:pt x="75" y="76"/>
                  </a:lnTo>
                  <a:lnTo>
                    <a:pt x="75" y="76"/>
                  </a:lnTo>
                  <a:close/>
                  <a:moveTo>
                    <a:pt x="82" y="148"/>
                  </a:moveTo>
                  <a:lnTo>
                    <a:pt x="82" y="148"/>
                  </a:lnTo>
                  <a:lnTo>
                    <a:pt x="82" y="148"/>
                  </a:lnTo>
                  <a:lnTo>
                    <a:pt x="82" y="148"/>
                  </a:lnTo>
                  <a:lnTo>
                    <a:pt x="85" y="148"/>
                  </a:lnTo>
                  <a:lnTo>
                    <a:pt x="85" y="148"/>
                  </a:lnTo>
                  <a:lnTo>
                    <a:pt x="85" y="148"/>
                  </a:lnTo>
                  <a:lnTo>
                    <a:pt x="85" y="148"/>
                  </a:lnTo>
                  <a:lnTo>
                    <a:pt x="82" y="148"/>
                  </a:lnTo>
                  <a:lnTo>
                    <a:pt x="82" y="148"/>
                  </a:lnTo>
                  <a:close/>
                  <a:moveTo>
                    <a:pt x="167" y="144"/>
                  </a:moveTo>
                  <a:lnTo>
                    <a:pt x="167" y="144"/>
                  </a:lnTo>
                  <a:lnTo>
                    <a:pt x="167" y="144"/>
                  </a:lnTo>
                  <a:lnTo>
                    <a:pt x="167" y="144"/>
                  </a:lnTo>
                  <a:lnTo>
                    <a:pt x="169" y="142"/>
                  </a:lnTo>
                  <a:lnTo>
                    <a:pt x="169" y="142"/>
                  </a:lnTo>
                  <a:lnTo>
                    <a:pt x="169" y="142"/>
                  </a:lnTo>
                  <a:lnTo>
                    <a:pt x="169" y="142"/>
                  </a:lnTo>
                  <a:lnTo>
                    <a:pt x="167" y="144"/>
                  </a:lnTo>
                  <a:lnTo>
                    <a:pt x="167" y="144"/>
                  </a:lnTo>
                  <a:close/>
                  <a:moveTo>
                    <a:pt x="113" y="5"/>
                  </a:moveTo>
                  <a:lnTo>
                    <a:pt x="113" y="5"/>
                  </a:lnTo>
                  <a:lnTo>
                    <a:pt x="113" y="5"/>
                  </a:lnTo>
                  <a:lnTo>
                    <a:pt x="113" y="5"/>
                  </a:lnTo>
                  <a:lnTo>
                    <a:pt x="115" y="6"/>
                  </a:lnTo>
                  <a:lnTo>
                    <a:pt x="115" y="6"/>
                  </a:lnTo>
                  <a:lnTo>
                    <a:pt x="115" y="6"/>
                  </a:lnTo>
                  <a:lnTo>
                    <a:pt x="115" y="6"/>
                  </a:lnTo>
                  <a:lnTo>
                    <a:pt x="113" y="5"/>
                  </a:lnTo>
                  <a:lnTo>
                    <a:pt x="113" y="5"/>
                  </a:lnTo>
                  <a:close/>
                  <a:moveTo>
                    <a:pt x="24" y="27"/>
                  </a:moveTo>
                  <a:lnTo>
                    <a:pt x="24" y="27"/>
                  </a:lnTo>
                  <a:lnTo>
                    <a:pt x="24" y="29"/>
                  </a:lnTo>
                  <a:lnTo>
                    <a:pt x="24" y="29"/>
                  </a:lnTo>
                  <a:lnTo>
                    <a:pt x="25" y="29"/>
                  </a:lnTo>
                  <a:lnTo>
                    <a:pt x="25" y="29"/>
                  </a:lnTo>
                  <a:lnTo>
                    <a:pt x="25" y="29"/>
                  </a:lnTo>
                  <a:lnTo>
                    <a:pt x="25" y="29"/>
                  </a:lnTo>
                  <a:lnTo>
                    <a:pt x="25" y="29"/>
                  </a:lnTo>
                  <a:lnTo>
                    <a:pt x="25" y="29"/>
                  </a:lnTo>
                  <a:lnTo>
                    <a:pt x="24" y="27"/>
                  </a:lnTo>
                  <a:lnTo>
                    <a:pt x="24" y="27"/>
                  </a:lnTo>
                  <a:close/>
                  <a:moveTo>
                    <a:pt x="96" y="211"/>
                  </a:moveTo>
                  <a:lnTo>
                    <a:pt x="96" y="211"/>
                  </a:lnTo>
                  <a:lnTo>
                    <a:pt x="98" y="211"/>
                  </a:lnTo>
                  <a:lnTo>
                    <a:pt x="98" y="211"/>
                  </a:lnTo>
                  <a:lnTo>
                    <a:pt x="98" y="209"/>
                  </a:lnTo>
                  <a:lnTo>
                    <a:pt x="98" y="209"/>
                  </a:lnTo>
                  <a:lnTo>
                    <a:pt x="98" y="209"/>
                  </a:lnTo>
                  <a:lnTo>
                    <a:pt x="98" y="209"/>
                  </a:lnTo>
                  <a:lnTo>
                    <a:pt x="96" y="211"/>
                  </a:lnTo>
                  <a:lnTo>
                    <a:pt x="96" y="211"/>
                  </a:lnTo>
                  <a:close/>
                  <a:moveTo>
                    <a:pt x="29" y="34"/>
                  </a:moveTo>
                  <a:lnTo>
                    <a:pt x="29" y="34"/>
                  </a:lnTo>
                  <a:lnTo>
                    <a:pt x="29" y="34"/>
                  </a:lnTo>
                  <a:lnTo>
                    <a:pt x="29" y="34"/>
                  </a:lnTo>
                  <a:lnTo>
                    <a:pt x="29" y="34"/>
                  </a:lnTo>
                  <a:lnTo>
                    <a:pt x="29" y="34"/>
                  </a:lnTo>
                  <a:lnTo>
                    <a:pt x="29" y="34"/>
                  </a:lnTo>
                  <a:lnTo>
                    <a:pt x="29" y="34"/>
                  </a:lnTo>
                  <a:lnTo>
                    <a:pt x="29" y="34"/>
                  </a:lnTo>
                  <a:lnTo>
                    <a:pt x="29" y="34"/>
                  </a:lnTo>
                  <a:close/>
                  <a:moveTo>
                    <a:pt x="44" y="181"/>
                  </a:moveTo>
                  <a:lnTo>
                    <a:pt x="44" y="181"/>
                  </a:lnTo>
                  <a:lnTo>
                    <a:pt x="44" y="181"/>
                  </a:lnTo>
                  <a:lnTo>
                    <a:pt x="44" y="181"/>
                  </a:lnTo>
                  <a:lnTo>
                    <a:pt x="45" y="181"/>
                  </a:lnTo>
                  <a:lnTo>
                    <a:pt x="45" y="181"/>
                  </a:lnTo>
                  <a:lnTo>
                    <a:pt x="45" y="181"/>
                  </a:lnTo>
                  <a:lnTo>
                    <a:pt x="45" y="181"/>
                  </a:lnTo>
                  <a:lnTo>
                    <a:pt x="44" y="181"/>
                  </a:lnTo>
                  <a:lnTo>
                    <a:pt x="44" y="181"/>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sp>
        <p:nvSpPr>
          <p:cNvPr id="63" name="Freeform 241"/>
          <p:cNvSpPr>
            <a:spLocks noEditPoints="1"/>
          </p:cNvSpPr>
          <p:nvPr/>
        </p:nvSpPr>
        <p:spPr bwMode="auto">
          <a:xfrm>
            <a:off x="1687189" y="1684582"/>
            <a:ext cx="298228" cy="679620"/>
          </a:xfrm>
          <a:custGeom>
            <a:avLst/>
            <a:gdLst>
              <a:gd name="T0" fmla="*/ 2 w 168"/>
              <a:gd name="T1" fmla="*/ 165 h 398"/>
              <a:gd name="T2" fmla="*/ 164 w 168"/>
              <a:gd name="T3" fmla="*/ 158 h 398"/>
              <a:gd name="T4" fmla="*/ 59 w 168"/>
              <a:gd name="T5" fmla="*/ 394 h 398"/>
              <a:gd name="T6" fmla="*/ 29 w 168"/>
              <a:gd name="T7" fmla="*/ 145 h 398"/>
              <a:gd name="T8" fmla="*/ 60 w 168"/>
              <a:gd name="T9" fmla="*/ 127 h 398"/>
              <a:gd name="T10" fmla="*/ 67 w 168"/>
              <a:gd name="T11" fmla="*/ 56 h 398"/>
              <a:gd name="T12" fmla="*/ 81 w 168"/>
              <a:gd name="T13" fmla="*/ 202 h 398"/>
              <a:gd name="T14" fmla="*/ 60 w 168"/>
              <a:gd name="T15" fmla="*/ 259 h 398"/>
              <a:gd name="T16" fmla="*/ 131 w 168"/>
              <a:gd name="T17" fmla="*/ 162 h 398"/>
              <a:gd name="T18" fmla="*/ 114 w 168"/>
              <a:gd name="T19" fmla="*/ 269 h 398"/>
              <a:gd name="T20" fmla="*/ 107 w 168"/>
              <a:gd name="T21" fmla="*/ 218 h 398"/>
              <a:gd name="T22" fmla="*/ 39 w 168"/>
              <a:gd name="T23" fmla="*/ 250 h 398"/>
              <a:gd name="T24" fmla="*/ 107 w 168"/>
              <a:gd name="T25" fmla="*/ 223 h 398"/>
              <a:gd name="T26" fmla="*/ 131 w 168"/>
              <a:gd name="T27" fmla="*/ 357 h 398"/>
              <a:gd name="T28" fmla="*/ 103 w 168"/>
              <a:gd name="T29" fmla="*/ 243 h 398"/>
              <a:gd name="T30" fmla="*/ 104 w 168"/>
              <a:gd name="T31" fmla="*/ 285 h 398"/>
              <a:gd name="T32" fmla="*/ 120 w 168"/>
              <a:gd name="T33" fmla="*/ 385 h 398"/>
              <a:gd name="T34" fmla="*/ 44 w 168"/>
              <a:gd name="T35" fmla="*/ 154 h 398"/>
              <a:gd name="T36" fmla="*/ 113 w 168"/>
              <a:gd name="T37" fmla="*/ 172 h 398"/>
              <a:gd name="T38" fmla="*/ 91 w 168"/>
              <a:gd name="T39" fmla="*/ 174 h 398"/>
              <a:gd name="T40" fmla="*/ 140 w 168"/>
              <a:gd name="T41" fmla="*/ 196 h 398"/>
              <a:gd name="T42" fmla="*/ 41 w 168"/>
              <a:gd name="T43" fmla="*/ 351 h 398"/>
              <a:gd name="T44" fmla="*/ 117 w 168"/>
              <a:gd name="T45" fmla="*/ 303 h 398"/>
              <a:gd name="T46" fmla="*/ 13 w 168"/>
              <a:gd name="T47" fmla="*/ 162 h 398"/>
              <a:gd name="T48" fmla="*/ 108 w 168"/>
              <a:gd name="T49" fmla="*/ 104 h 398"/>
              <a:gd name="T50" fmla="*/ 86 w 168"/>
              <a:gd name="T51" fmla="*/ 140 h 398"/>
              <a:gd name="T52" fmla="*/ 97 w 168"/>
              <a:gd name="T53" fmla="*/ 74 h 398"/>
              <a:gd name="T54" fmla="*/ 118 w 168"/>
              <a:gd name="T55" fmla="*/ 330 h 398"/>
              <a:gd name="T56" fmla="*/ 108 w 168"/>
              <a:gd name="T57" fmla="*/ 293 h 398"/>
              <a:gd name="T58" fmla="*/ 111 w 168"/>
              <a:gd name="T59" fmla="*/ 147 h 398"/>
              <a:gd name="T60" fmla="*/ 26 w 168"/>
              <a:gd name="T61" fmla="*/ 295 h 398"/>
              <a:gd name="T62" fmla="*/ 83 w 168"/>
              <a:gd name="T63" fmla="*/ 77 h 398"/>
              <a:gd name="T64" fmla="*/ 108 w 168"/>
              <a:gd name="T65" fmla="*/ 243 h 398"/>
              <a:gd name="T66" fmla="*/ 87 w 168"/>
              <a:gd name="T67" fmla="*/ 64 h 398"/>
              <a:gd name="T68" fmla="*/ 30 w 168"/>
              <a:gd name="T69" fmla="*/ 188 h 398"/>
              <a:gd name="T70" fmla="*/ 27 w 168"/>
              <a:gd name="T71" fmla="*/ 229 h 398"/>
              <a:gd name="T72" fmla="*/ 111 w 168"/>
              <a:gd name="T73" fmla="*/ 233 h 398"/>
              <a:gd name="T74" fmla="*/ 19 w 168"/>
              <a:gd name="T75" fmla="*/ 253 h 398"/>
              <a:gd name="T76" fmla="*/ 68 w 168"/>
              <a:gd name="T77" fmla="*/ 36 h 398"/>
              <a:gd name="T78" fmla="*/ 19 w 168"/>
              <a:gd name="T79" fmla="*/ 344 h 398"/>
              <a:gd name="T80" fmla="*/ 120 w 168"/>
              <a:gd name="T81" fmla="*/ 233 h 398"/>
              <a:gd name="T82" fmla="*/ 81 w 168"/>
              <a:gd name="T83" fmla="*/ 300 h 398"/>
              <a:gd name="T84" fmla="*/ 64 w 168"/>
              <a:gd name="T85" fmla="*/ 346 h 398"/>
              <a:gd name="T86" fmla="*/ 144 w 168"/>
              <a:gd name="T87" fmla="*/ 380 h 398"/>
              <a:gd name="T88" fmla="*/ 32 w 168"/>
              <a:gd name="T89" fmla="*/ 212 h 398"/>
              <a:gd name="T90" fmla="*/ 77 w 168"/>
              <a:gd name="T91" fmla="*/ 118 h 398"/>
              <a:gd name="T92" fmla="*/ 54 w 168"/>
              <a:gd name="T93" fmla="*/ 195 h 398"/>
              <a:gd name="T94" fmla="*/ 94 w 168"/>
              <a:gd name="T95" fmla="*/ 346 h 398"/>
              <a:gd name="T96" fmla="*/ 93 w 168"/>
              <a:gd name="T97" fmla="*/ 378 h 398"/>
              <a:gd name="T98" fmla="*/ 132 w 168"/>
              <a:gd name="T99" fmla="*/ 314 h 398"/>
              <a:gd name="T100" fmla="*/ 61 w 168"/>
              <a:gd name="T101" fmla="*/ 385 h 398"/>
              <a:gd name="T102" fmla="*/ 27 w 168"/>
              <a:gd name="T103" fmla="*/ 314 h 398"/>
              <a:gd name="T104" fmla="*/ 34 w 168"/>
              <a:gd name="T105" fmla="*/ 100 h 398"/>
              <a:gd name="T106" fmla="*/ 88 w 168"/>
              <a:gd name="T107" fmla="*/ 297 h 398"/>
              <a:gd name="T108" fmla="*/ 71 w 168"/>
              <a:gd name="T109" fmla="*/ 370 h 398"/>
              <a:gd name="T110" fmla="*/ 101 w 168"/>
              <a:gd name="T111" fmla="*/ 120 h 398"/>
              <a:gd name="T112" fmla="*/ 91 w 168"/>
              <a:gd name="T113" fmla="*/ 388 h 398"/>
              <a:gd name="T114" fmla="*/ 108 w 168"/>
              <a:gd name="T115" fmla="*/ 131 h 398"/>
              <a:gd name="T116" fmla="*/ 101 w 168"/>
              <a:gd name="T117" fmla="*/ 303 h 398"/>
              <a:gd name="T118" fmla="*/ 100 w 168"/>
              <a:gd name="T119" fmla="*/ 117 h 398"/>
              <a:gd name="T120" fmla="*/ 68 w 168"/>
              <a:gd name="T121" fmla="*/ 378 h 398"/>
              <a:gd name="T122" fmla="*/ 100 w 168"/>
              <a:gd name="T123" fmla="*/ 312 h 398"/>
              <a:gd name="T124" fmla="*/ 46 w 168"/>
              <a:gd name="T125" fmla="*/ 1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398">
                <a:moveTo>
                  <a:pt x="30" y="388"/>
                </a:moveTo>
                <a:lnTo>
                  <a:pt x="30" y="388"/>
                </a:lnTo>
                <a:lnTo>
                  <a:pt x="29" y="390"/>
                </a:lnTo>
                <a:lnTo>
                  <a:pt x="26" y="390"/>
                </a:lnTo>
                <a:lnTo>
                  <a:pt x="26" y="390"/>
                </a:lnTo>
                <a:lnTo>
                  <a:pt x="20" y="388"/>
                </a:lnTo>
                <a:lnTo>
                  <a:pt x="20" y="388"/>
                </a:lnTo>
                <a:lnTo>
                  <a:pt x="19" y="387"/>
                </a:lnTo>
                <a:lnTo>
                  <a:pt x="19" y="387"/>
                </a:lnTo>
                <a:lnTo>
                  <a:pt x="17" y="384"/>
                </a:lnTo>
                <a:lnTo>
                  <a:pt x="17" y="384"/>
                </a:lnTo>
                <a:lnTo>
                  <a:pt x="17" y="383"/>
                </a:lnTo>
                <a:lnTo>
                  <a:pt x="19" y="381"/>
                </a:lnTo>
                <a:lnTo>
                  <a:pt x="19" y="381"/>
                </a:lnTo>
                <a:lnTo>
                  <a:pt x="22" y="381"/>
                </a:lnTo>
                <a:lnTo>
                  <a:pt x="22" y="381"/>
                </a:lnTo>
                <a:lnTo>
                  <a:pt x="19" y="380"/>
                </a:lnTo>
                <a:lnTo>
                  <a:pt x="19" y="380"/>
                </a:lnTo>
                <a:lnTo>
                  <a:pt x="17" y="381"/>
                </a:lnTo>
                <a:lnTo>
                  <a:pt x="17" y="381"/>
                </a:lnTo>
                <a:lnTo>
                  <a:pt x="16" y="381"/>
                </a:lnTo>
                <a:lnTo>
                  <a:pt x="16" y="380"/>
                </a:lnTo>
                <a:lnTo>
                  <a:pt x="16" y="380"/>
                </a:lnTo>
                <a:lnTo>
                  <a:pt x="16" y="378"/>
                </a:lnTo>
                <a:lnTo>
                  <a:pt x="16" y="378"/>
                </a:lnTo>
                <a:lnTo>
                  <a:pt x="16" y="371"/>
                </a:lnTo>
                <a:lnTo>
                  <a:pt x="16" y="371"/>
                </a:lnTo>
                <a:lnTo>
                  <a:pt x="14" y="370"/>
                </a:lnTo>
                <a:lnTo>
                  <a:pt x="14" y="370"/>
                </a:lnTo>
                <a:lnTo>
                  <a:pt x="14" y="367"/>
                </a:lnTo>
                <a:lnTo>
                  <a:pt x="14" y="366"/>
                </a:lnTo>
                <a:lnTo>
                  <a:pt x="14" y="366"/>
                </a:lnTo>
                <a:lnTo>
                  <a:pt x="16" y="364"/>
                </a:lnTo>
                <a:lnTo>
                  <a:pt x="16" y="364"/>
                </a:lnTo>
                <a:lnTo>
                  <a:pt x="16" y="334"/>
                </a:lnTo>
                <a:lnTo>
                  <a:pt x="16" y="334"/>
                </a:lnTo>
                <a:lnTo>
                  <a:pt x="14" y="333"/>
                </a:lnTo>
                <a:lnTo>
                  <a:pt x="14" y="333"/>
                </a:lnTo>
                <a:lnTo>
                  <a:pt x="14" y="331"/>
                </a:lnTo>
                <a:lnTo>
                  <a:pt x="14" y="330"/>
                </a:lnTo>
                <a:lnTo>
                  <a:pt x="14" y="330"/>
                </a:lnTo>
                <a:lnTo>
                  <a:pt x="16" y="327"/>
                </a:lnTo>
                <a:lnTo>
                  <a:pt x="16" y="327"/>
                </a:lnTo>
                <a:lnTo>
                  <a:pt x="16" y="285"/>
                </a:lnTo>
                <a:lnTo>
                  <a:pt x="16" y="285"/>
                </a:lnTo>
                <a:lnTo>
                  <a:pt x="16" y="282"/>
                </a:lnTo>
                <a:lnTo>
                  <a:pt x="16" y="279"/>
                </a:lnTo>
                <a:lnTo>
                  <a:pt x="16" y="279"/>
                </a:lnTo>
                <a:lnTo>
                  <a:pt x="16" y="258"/>
                </a:lnTo>
                <a:lnTo>
                  <a:pt x="16" y="258"/>
                </a:lnTo>
                <a:lnTo>
                  <a:pt x="16" y="229"/>
                </a:lnTo>
                <a:lnTo>
                  <a:pt x="16" y="229"/>
                </a:lnTo>
                <a:lnTo>
                  <a:pt x="17" y="218"/>
                </a:lnTo>
                <a:lnTo>
                  <a:pt x="17" y="218"/>
                </a:lnTo>
                <a:lnTo>
                  <a:pt x="17" y="202"/>
                </a:lnTo>
                <a:lnTo>
                  <a:pt x="17" y="202"/>
                </a:lnTo>
                <a:lnTo>
                  <a:pt x="19" y="199"/>
                </a:lnTo>
                <a:lnTo>
                  <a:pt x="19" y="199"/>
                </a:lnTo>
                <a:lnTo>
                  <a:pt x="19" y="188"/>
                </a:lnTo>
                <a:lnTo>
                  <a:pt x="19" y="188"/>
                </a:lnTo>
                <a:lnTo>
                  <a:pt x="19" y="187"/>
                </a:lnTo>
                <a:lnTo>
                  <a:pt x="19" y="187"/>
                </a:lnTo>
                <a:lnTo>
                  <a:pt x="19" y="185"/>
                </a:lnTo>
                <a:lnTo>
                  <a:pt x="19" y="185"/>
                </a:lnTo>
                <a:lnTo>
                  <a:pt x="19" y="182"/>
                </a:lnTo>
                <a:lnTo>
                  <a:pt x="19" y="182"/>
                </a:lnTo>
                <a:lnTo>
                  <a:pt x="19" y="177"/>
                </a:lnTo>
                <a:lnTo>
                  <a:pt x="19" y="177"/>
                </a:lnTo>
                <a:lnTo>
                  <a:pt x="17" y="177"/>
                </a:lnTo>
                <a:lnTo>
                  <a:pt x="17" y="177"/>
                </a:lnTo>
                <a:lnTo>
                  <a:pt x="7" y="172"/>
                </a:lnTo>
                <a:lnTo>
                  <a:pt x="7" y="172"/>
                </a:lnTo>
                <a:lnTo>
                  <a:pt x="6" y="171"/>
                </a:lnTo>
                <a:lnTo>
                  <a:pt x="6" y="171"/>
                </a:lnTo>
                <a:lnTo>
                  <a:pt x="5" y="169"/>
                </a:lnTo>
                <a:lnTo>
                  <a:pt x="5" y="169"/>
                </a:lnTo>
                <a:lnTo>
                  <a:pt x="3" y="169"/>
                </a:lnTo>
                <a:lnTo>
                  <a:pt x="3" y="169"/>
                </a:lnTo>
                <a:lnTo>
                  <a:pt x="2" y="169"/>
                </a:lnTo>
                <a:lnTo>
                  <a:pt x="2" y="169"/>
                </a:lnTo>
                <a:lnTo>
                  <a:pt x="0" y="169"/>
                </a:lnTo>
                <a:lnTo>
                  <a:pt x="0" y="168"/>
                </a:lnTo>
                <a:lnTo>
                  <a:pt x="0" y="168"/>
                </a:lnTo>
                <a:lnTo>
                  <a:pt x="2" y="165"/>
                </a:lnTo>
                <a:lnTo>
                  <a:pt x="2" y="165"/>
                </a:lnTo>
                <a:lnTo>
                  <a:pt x="3" y="164"/>
                </a:lnTo>
                <a:lnTo>
                  <a:pt x="3" y="164"/>
                </a:lnTo>
                <a:lnTo>
                  <a:pt x="3" y="164"/>
                </a:lnTo>
                <a:lnTo>
                  <a:pt x="3" y="164"/>
                </a:lnTo>
                <a:lnTo>
                  <a:pt x="7" y="160"/>
                </a:lnTo>
                <a:lnTo>
                  <a:pt x="7" y="160"/>
                </a:lnTo>
                <a:lnTo>
                  <a:pt x="10" y="157"/>
                </a:lnTo>
                <a:lnTo>
                  <a:pt x="10" y="157"/>
                </a:lnTo>
                <a:lnTo>
                  <a:pt x="20" y="148"/>
                </a:lnTo>
                <a:lnTo>
                  <a:pt x="20" y="148"/>
                </a:lnTo>
                <a:lnTo>
                  <a:pt x="22" y="147"/>
                </a:lnTo>
                <a:lnTo>
                  <a:pt x="22" y="147"/>
                </a:lnTo>
                <a:lnTo>
                  <a:pt x="23" y="145"/>
                </a:lnTo>
                <a:lnTo>
                  <a:pt x="23" y="145"/>
                </a:lnTo>
                <a:lnTo>
                  <a:pt x="23" y="145"/>
                </a:lnTo>
                <a:lnTo>
                  <a:pt x="23" y="145"/>
                </a:lnTo>
                <a:lnTo>
                  <a:pt x="24" y="144"/>
                </a:lnTo>
                <a:lnTo>
                  <a:pt x="24" y="142"/>
                </a:lnTo>
                <a:lnTo>
                  <a:pt x="24" y="142"/>
                </a:lnTo>
                <a:lnTo>
                  <a:pt x="29" y="115"/>
                </a:lnTo>
                <a:lnTo>
                  <a:pt x="29" y="115"/>
                </a:lnTo>
                <a:lnTo>
                  <a:pt x="33" y="100"/>
                </a:lnTo>
                <a:lnTo>
                  <a:pt x="37" y="84"/>
                </a:lnTo>
                <a:lnTo>
                  <a:pt x="37" y="84"/>
                </a:lnTo>
                <a:lnTo>
                  <a:pt x="46" y="60"/>
                </a:lnTo>
                <a:lnTo>
                  <a:pt x="46" y="60"/>
                </a:lnTo>
                <a:lnTo>
                  <a:pt x="46" y="59"/>
                </a:lnTo>
                <a:lnTo>
                  <a:pt x="46" y="59"/>
                </a:lnTo>
                <a:lnTo>
                  <a:pt x="50" y="43"/>
                </a:lnTo>
                <a:lnTo>
                  <a:pt x="50" y="43"/>
                </a:lnTo>
                <a:lnTo>
                  <a:pt x="56" y="19"/>
                </a:lnTo>
                <a:lnTo>
                  <a:pt x="56" y="19"/>
                </a:lnTo>
                <a:lnTo>
                  <a:pt x="59" y="10"/>
                </a:lnTo>
                <a:lnTo>
                  <a:pt x="59" y="10"/>
                </a:lnTo>
                <a:lnTo>
                  <a:pt x="60" y="7"/>
                </a:lnTo>
                <a:lnTo>
                  <a:pt x="60" y="7"/>
                </a:lnTo>
                <a:lnTo>
                  <a:pt x="60" y="6"/>
                </a:lnTo>
                <a:lnTo>
                  <a:pt x="60" y="6"/>
                </a:lnTo>
                <a:lnTo>
                  <a:pt x="60" y="5"/>
                </a:lnTo>
                <a:lnTo>
                  <a:pt x="60" y="5"/>
                </a:lnTo>
                <a:lnTo>
                  <a:pt x="60" y="5"/>
                </a:lnTo>
                <a:lnTo>
                  <a:pt x="60" y="3"/>
                </a:lnTo>
                <a:lnTo>
                  <a:pt x="63" y="2"/>
                </a:lnTo>
                <a:lnTo>
                  <a:pt x="63" y="2"/>
                </a:lnTo>
                <a:lnTo>
                  <a:pt x="63" y="2"/>
                </a:lnTo>
                <a:lnTo>
                  <a:pt x="63" y="2"/>
                </a:lnTo>
                <a:lnTo>
                  <a:pt x="64" y="0"/>
                </a:lnTo>
                <a:lnTo>
                  <a:pt x="64" y="0"/>
                </a:lnTo>
                <a:lnTo>
                  <a:pt x="66" y="0"/>
                </a:lnTo>
                <a:lnTo>
                  <a:pt x="66" y="0"/>
                </a:lnTo>
                <a:lnTo>
                  <a:pt x="67" y="5"/>
                </a:lnTo>
                <a:lnTo>
                  <a:pt x="67" y="5"/>
                </a:lnTo>
                <a:lnTo>
                  <a:pt x="73" y="15"/>
                </a:lnTo>
                <a:lnTo>
                  <a:pt x="78" y="23"/>
                </a:lnTo>
                <a:lnTo>
                  <a:pt x="78" y="23"/>
                </a:lnTo>
                <a:lnTo>
                  <a:pt x="91" y="42"/>
                </a:lnTo>
                <a:lnTo>
                  <a:pt x="91" y="42"/>
                </a:lnTo>
                <a:lnTo>
                  <a:pt x="97" y="52"/>
                </a:lnTo>
                <a:lnTo>
                  <a:pt x="97" y="52"/>
                </a:lnTo>
                <a:lnTo>
                  <a:pt x="98" y="56"/>
                </a:lnTo>
                <a:lnTo>
                  <a:pt x="98" y="56"/>
                </a:lnTo>
                <a:lnTo>
                  <a:pt x="104" y="67"/>
                </a:lnTo>
                <a:lnTo>
                  <a:pt x="104" y="67"/>
                </a:lnTo>
                <a:lnTo>
                  <a:pt x="113" y="84"/>
                </a:lnTo>
                <a:lnTo>
                  <a:pt x="120" y="101"/>
                </a:lnTo>
                <a:lnTo>
                  <a:pt x="120" y="101"/>
                </a:lnTo>
                <a:lnTo>
                  <a:pt x="125" y="114"/>
                </a:lnTo>
                <a:lnTo>
                  <a:pt x="125" y="114"/>
                </a:lnTo>
                <a:lnTo>
                  <a:pt x="132" y="131"/>
                </a:lnTo>
                <a:lnTo>
                  <a:pt x="132" y="131"/>
                </a:lnTo>
                <a:lnTo>
                  <a:pt x="134" y="137"/>
                </a:lnTo>
                <a:lnTo>
                  <a:pt x="134" y="137"/>
                </a:lnTo>
                <a:lnTo>
                  <a:pt x="137" y="140"/>
                </a:lnTo>
                <a:lnTo>
                  <a:pt x="137" y="140"/>
                </a:lnTo>
                <a:lnTo>
                  <a:pt x="140" y="141"/>
                </a:lnTo>
                <a:lnTo>
                  <a:pt x="140" y="141"/>
                </a:lnTo>
                <a:lnTo>
                  <a:pt x="141" y="141"/>
                </a:lnTo>
                <a:lnTo>
                  <a:pt x="141" y="141"/>
                </a:lnTo>
                <a:lnTo>
                  <a:pt x="149" y="148"/>
                </a:lnTo>
                <a:lnTo>
                  <a:pt x="149" y="148"/>
                </a:lnTo>
                <a:lnTo>
                  <a:pt x="157" y="152"/>
                </a:lnTo>
                <a:lnTo>
                  <a:pt x="164" y="158"/>
                </a:lnTo>
                <a:lnTo>
                  <a:pt x="164" y="158"/>
                </a:lnTo>
                <a:lnTo>
                  <a:pt x="165" y="160"/>
                </a:lnTo>
                <a:lnTo>
                  <a:pt x="165" y="160"/>
                </a:lnTo>
                <a:lnTo>
                  <a:pt x="167" y="161"/>
                </a:lnTo>
                <a:lnTo>
                  <a:pt x="167" y="161"/>
                </a:lnTo>
                <a:lnTo>
                  <a:pt x="168" y="162"/>
                </a:lnTo>
                <a:lnTo>
                  <a:pt x="168" y="164"/>
                </a:lnTo>
                <a:lnTo>
                  <a:pt x="168" y="164"/>
                </a:lnTo>
                <a:lnTo>
                  <a:pt x="167" y="165"/>
                </a:lnTo>
                <a:lnTo>
                  <a:pt x="165" y="165"/>
                </a:lnTo>
                <a:lnTo>
                  <a:pt x="165" y="165"/>
                </a:lnTo>
                <a:lnTo>
                  <a:pt x="164" y="165"/>
                </a:lnTo>
                <a:lnTo>
                  <a:pt x="164" y="165"/>
                </a:lnTo>
                <a:lnTo>
                  <a:pt x="161" y="167"/>
                </a:lnTo>
                <a:lnTo>
                  <a:pt x="161" y="167"/>
                </a:lnTo>
                <a:lnTo>
                  <a:pt x="159" y="168"/>
                </a:lnTo>
                <a:lnTo>
                  <a:pt x="159" y="168"/>
                </a:lnTo>
                <a:lnTo>
                  <a:pt x="154" y="169"/>
                </a:lnTo>
                <a:lnTo>
                  <a:pt x="154" y="169"/>
                </a:lnTo>
                <a:lnTo>
                  <a:pt x="151" y="169"/>
                </a:lnTo>
                <a:lnTo>
                  <a:pt x="151" y="169"/>
                </a:lnTo>
                <a:lnTo>
                  <a:pt x="148" y="172"/>
                </a:lnTo>
                <a:lnTo>
                  <a:pt x="148" y="172"/>
                </a:lnTo>
                <a:lnTo>
                  <a:pt x="148" y="174"/>
                </a:lnTo>
                <a:lnTo>
                  <a:pt x="148" y="174"/>
                </a:lnTo>
                <a:lnTo>
                  <a:pt x="149" y="185"/>
                </a:lnTo>
                <a:lnTo>
                  <a:pt x="149" y="185"/>
                </a:lnTo>
                <a:lnTo>
                  <a:pt x="149" y="235"/>
                </a:lnTo>
                <a:lnTo>
                  <a:pt x="149" y="235"/>
                </a:lnTo>
                <a:lnTo>
                  <a:pt x="148" y="265"/>
                </a:lnTo>
                <a:lnTo>
                  <a:pt x="148" y="265"/>
                </a:lnTo>
                <a:lnTo>
                  <a:pt x="148" y="265"/>
                </a:lnTo>
                <a:lnTo>
                  <a:pt x="148" y="265"/>
                </a:lnTo>
                <a:lnTo>
                  <a:pt x="148" y="266"/>
                </a:lnTo>
                <a:lnTo>
                  <a:pt x="148" y="268"/>
                </a:lnTo>
                <a:lnTo>
                  <a:pt x="148" y="268"/>
                </a:lnTo>
                <a:lnTo>
                  <a:pt x="148" y="275"/>
                </a:lnTo>
                <a:lnTo>
                  <a:pt x="148" y="275"/>
                </a:lnTo>
                <a:lnTo>
                  <a:pt x="148" y="295"/>
                </a:lnTo>
                <a:lnTo>
                  <a:pt x="148" y="295"/>
                </a:lnTo>
                <a:lnTo>
                  <a:pt x="149" y="316"/>
                </a:lnTo>
                <a:lnTo>
                  <a:pt x="149" y="316"/>
                </a:lnTo>
                <a:lnTo>
                  <a:pt x="151" y="323"/>
                </a:lnTo>
                <a:lnTo>
                  <a:pt x="151" y="323"/>
                </a:lnTo>
                <a:lnTo>
                  <a:pt x="151" y="331"/>
                </a:lnTo>
                <a:lnTo>
                  <a:pt x="151" y="331"/>
                </a:lnTo>
                <a:lnTo>
                  <a:pt x="152" y="346"/>
                </a:lnTo>
                <a:lnTo>
                  <a:pt x="152" y="346"/>
                </a:lnTo>
                <a:lnTo>
                  <a:pt x="154" y="367"/>
                </a:lnTo>
                <a:lnTo>
                  <a:pt x="154" y="367"/>
                </a:lnTo>
                <a:lnTo>
                  <a:pt x="154" y="374"/>
                </a:lnTo>
                <a:lnTo>
                  <a:pt x="154" y="374"/>
                </a:lnTo>
                <a:lnTo>
                  <a:pt x="154" y="376"/>
                </a:lnTo>
                <a:lnTo>
                  <a:pt x="154" y="376"/>
                </a:lnTo>
                <a:lnTo>
                  <a:pt x="154" y="377"/>
                </a:lnTo>
                <a:lnTo>
                  <a:pt x="154" y="377"/>
                </a:lnTo>
                <a:lnTo>
                  <a:pt x="151" y="378"/>
                </a:lnTo>
                <a:lnTo>
                  <a:pt x="151" y="378"/>
                </a:lnTo>
                <a:lnTo>
                  <a:pt x="149" y="380"/>
                </a:lnTo>
                <a:lnTo>
                  <a:pt x="149" y="380"/>
                </a:lnTo>
                <a:lnTo>
                  <a:pt x="148" y="381"/>
                </a:lnTo>
                <a:lnTo>
                  <a:pt x="148" y="381"/>
                </a:lnTo>
                <a:lnTo>
                  <a:pt x="140" y="387"/>
                </a:lnTo>
                <a:lnTo>
                  <a:pt x="130" y="391"/>
                </a:lnTo>
                <a:lnTo>
                  <a:pt x="130" y="391"/>
                </a:lnTo>
                <a:lnTo>
                  <a:pt x="118" y="394"/>
                </a:lnTo>
                <a:lnTo>
                  <a:pt x="108" y="397"/>
                </a:lnTo>
                <a:lnTo>
                  <a:pt x="108" y="397"/>
                </a:lnTo>
                <a:lnTo>
                  <a:pt x="101" y="398"/>
                </a:lnTo>
                <a:lnTo>
                  <a:pt x="101" y="398"/>
                </a:lnTo>
                <a:lnTo>
                  <a:pt x="86" y="397"/>
                </a:lnTo>
                <a:lnTo>
                  <a:pt x="86" y="397"/>
                </a:lnTo>
                <a:lnTo>
                  <a:pt x="74" y="395"/>
                </a:lnTo>
                <a:lnTo>
                  <a:pt x="74" y="395"/>
                </a:lnTo>
                <a:lnTo>
                  <a:pt x="64" y="394"/>
                </a:lnTo>
                <a:lnTo>
                  <a:pt x="64" y="394"/>
                </a:lnTo>
                <a:lnTo>
                  <a:pt x="63" y="395"/>
                </a:lnTo>
                <a:lnTo>
                  <a:pt x="63" y="395"/>
                </a:lnTo>
                <a:lnTo>
                  <a:pt x="61" y="397"/>
                </a:lnTo>
                <a:lnTo>
                  <a:pt x="60" y="397"/>
                </a:lnTo>
                <a:lnTo>
                  <a:pt x="60" y="397"/>
                </a:lnTo>
                <a:lnTo>
                  <a:pt x="59" y="394"/>
                </a:lnTo>
                <a:lnTo>
                  <a:pt x="59" y="394"/>
                </a:lnTo>
                <a:lnTo>
                  <a:pt x="59" y="394"/>
                </a:lnTo>
                <a:lnTo>
                  <a:pt x="59" y="394"/>
                </a:lnTo>
                <a:lnTo>
                  <a:pt x="44" y="391"/>
                </a:lnTo>
                <a:lnTo>
                  <a:pt x="44" y="391"/>
                </a:lnTo>
                <a:lnTo>
                  <a:pt x="30" y="388"/>
                </a:lnTo>
                <a:lnTo>
                  <a:pt x="30" y="388"/>
                </a:lnTo>
                <a:close/>
                <a:moveTo>
                  <a:pt x="93" y="53"/>
                </a:moveTo>
                <a:lnTo>
                  <a:pt x="93" y="53"/>
                </a:lnTo>
                <a:lnTo>
                  <a:pt x="93" y="53"/>
                </a:lnTo>
                <a:lnTo>
                  <a:pt x="93" y="53"/>
                </a:lnTo>
                <a:lnTo>
                  <a:pt x="94" y="53"/>
                </a:lnTo>
                <a:lnTo>
                  <a:pt x="94" y="53"/>
                </a:lnTo>
                <a:lnTo>
                  <a:pt x="93" y="53"/>
                </a:lnTo>
                <a:lnTo>
                  <a:pt x="93" y="53"/>
                </a:lnTo>
                <a:lnTo>
                  <a:pt x="93" y="52"/>
                </a:lnTo>
                <a:lnTo>
                  <a:pt x="93" y="52"/>
                </a:lnTo>
                <a:lnTo>
                  <a:pt x="91" y="52"/>
                </a:lnTo>
                <a:lnTo>
                  <a:pt x="91" y="52"/>
                </a:lnTo>
                <a:lnTo>
                  <a:pt x="93" y="53"/>
                </a:lnTo>
                <a:lnTo>
                  <a:pt x="93" y="53"/>
                </a:lnTo>
                <a:close/>
                <a:moveTo>
                  <a:pt x="56" y="27"/>
                </a:moveTo>
                <a:lnTo>
                  <a:pt x="56" y="27"/>
                </a:lnTo>
                <a:lnTo>
                  <a:pt x="56" y="29"/>
                </a:lnTo>
                <a:lnTo>
                  <a:pt x="56" y="29"/>
                </a:lnTo>
                <a:lnTo>
                  <a:pt x="56" y="27"/>
                </a:lnTo>
                <a:lnTo>
                  <a:pt x="56" y="27"/>
                </a:lnTo>
                <a:lnTo>
                  <a:pt x="57" y="26"/>
                </a:lnTo>
                <a:lnTo>
                  <a:pt x="57" y="26"/>
                </a:lnTo>
                <a:lnTo>
                  <a:pt x="56" y="26"/>
                </a:lnTo>
                <a:lnTo>
                  <a:pt x="56" y="26"/>
                </a:lnTo>
                <a:lnTo>
                  <a:pt x="56" y="27"/>
                </a:lnTo>
                <a:lnTo>
                  <a:pt x="56" y="27"/>
                </a:lnTo>
                <a:close/>
                <a:moveTo>
                  <a:pt x="97" y="61"/>
                </a:moveTo>
                <a:lnTo>
                  <a:pt x="97" y="61"/>
                </a:lnTo>
                <a:lnTo>
                  <a:pt x="97" y="60"/>
                </a:lnTo>
                <a:lnTo>
                  <a:pt x="97" y="60"/>
                </a:lnTo>
                <a:lnTo>
                  <a:pt x="97" y="60"/>
                </a:lnTo>
                <a:lnTo>
                  <a:pt x="97" y="60"/>
                </a:lnTo>
                <a:lnTo>
                  <a:pt x="97" y="61"/>
                </a:lnTo>
                <a:lnTo>
                  <a:pt x="97" y="61"/>
                </a:lnTo>
                <a:lnTo>
                  <a:pt x="98" y="63"/>
                </a:lnTo>
                <a:lnTo>
                  <a:pt x="98" y="63"/>
                </a:lnTo>
                <a:lnTo>
                  <a:pt x="98" y="63"/>
                </a:lnTo>
                <a:lnTo>
                  <a:pt x="98" y="63"/>
                </a:lnTo>
                <a:lnTo>
                  <a:pt x="97" y="61"/>
                </a:lnTo>
                <a:lnTo>
                  <a:pt x="97" y="61"/>
                </a:lnTo>
                <a:close/>
                <a:moveTo>
                  <a:pt x="107" y="394"/>
                </a:moveTo>
                <a:lnTo>
                  <a:pt x="107" y="394"/>
                </a:lnTo>
                <a:lnTo>
                  <a:pt x="113" y="394"/>
                </a:lnTo>
                <a:lnTo>
                  <a:pt x="113" y="394"/>
                </a:lnTo>
                <a:lnTo>
                  <a:pt x="107" y="394"/>
                </a:lnTo>
                <a:lnTo>
                  <a:pt x="107" y="394"/>
                </a:lnTo>
                <a:lnTo>
                  <a:pt x="107" y="394"/>
                </a:lnTo>
                <a:lnTo>
                  <a:pt x="107" y="394"/>
                </a:lnTo>
                <a:lnTo>
                  <a:pt x="105" y="394"/>
                </a:lnTo>
                <a:lnTo>
                  <a:pt x="105" y="394"/>
                </a:lnTo>
                <a:lnTo>
                  <a:pt x="105" y="394"/>
                </a:lnTo>
                <a:lnTo>
                  <a:pt x="105" y="394"/>
                </a:lnTo>
                <a:lnTo>
                  <a:pt x="107" y="394"/>
                </a:lnTo>
                <a:lnTo>
                  <a:pt x="107" y="394"/>
                </a:lnTo>
                <a:close/>
                <a:moveTo>
                  <a:pt x="63" y="13"/>
                </a:moveTo>
                <a:lnTo>
                  <a:pt x="63" y="13"/>
                </a:lnTo>
                <a:lnTo>
                  <a:pt x="63" y="13"/>
                </a:lnTo>
                <a:lnTo>
                  <a:pt x="63" y="13"/>
                </a:lnTo>
                <a:lnTo>
                  <a:pt x="60" y="25"/>
                </a:lnTo>
                <a:lnTo>
                  <a:pt x="60" y="25"/>
                </a:lnTo>
                <a:lnTo>
                  <a:pt x="56" y="42"/>
                </a:lnTo>
                <a:lnTo>
                  <a:pt x="56" y="42"/>
                </a:lnTo>
                <a:lnTo>
                  <a:pt x="53" y="54"/>
                </a:lnTo>
                <a:lnTo>
                  <a:pt x="53" y="54"/>
                </a:lnTo>
                <a:lnTo>
                  <a:pt x="47" y="73"/>
                </a:lnTo>
                <a:lnTo>
                  <a:pt x="47" y="73"/>
                </a:lnTo>
                <a:lnTo>
                  <a:pt x="40" y="100"/>
                </a:lnTo>
                <a:lnTo>
                  <a:pt x="40" y="100"/>
                </a:lnTo>
                <a:lnTo>
                  <a:pt x="34" y="124"/>
                </a:lnTo>
                <a:lnTo>
                  <a:pt x="34" y="124"/>
                </a:lnTo>
                <a:lnTo>
                  <a:pt x="30" y="142"/>
                </a:lnTo>
                <a:lnTo>
                  <a:pt x="30" y="142"/>
                </a:lnTo>
                <a:lnTo>
                  <a:pt x="29" y="144"/>
                </a:lnTo>
                <a:lnTo>
                  <a:pt x="27" y="145"/>
                </a:lnTo>
                <a:lnTo>
                  <a:pt x="27" y="145"/>
                </a:lnTo>
                <a:lnTo>
                  <a:pt x="29" y="145"/>
                </a:lnTo>
                <a:lnTo>
                  <a:pt x="29" y="145"/>
                </a:lnTo>
                <a:lnTo>
                  <a:pt x="29" y="147"/>
                </a:lnTo>
                <a:lnTo>
                  <a:pt x="29" y="147"/>
                </a:lnTo>
                <a:lnTo>
                  <a:pt x="29" y="145"/>
                </a:lnTo>
                <a:lnTo>
                  <a:pt x="29" y="145"/>
                </a:lnTo>
                <a:lnTo>
                  <a:pt x="30" y="144"/>
                </a:lnTo>
                <a:lnTo>
                  <a:pt x="33" y="144"/>
                </a:lnTo>
                <a:lnTo>
                  <a:pt x="33" y="144"/>
                </a:lnTo>
                <a:lnTo>
                  <a:pt x="39" y="148"/>
                </a:lnTo>
                <a:lnTo>
                  <a:pt x="39" y="148"/>
                </a:lnTo>
                <a:lnTo>
                  <a:pt x="43" y="150"/>
                </a:lnTo>
                <a:lnTo>
                  <a:pt x="49" y="150"/>
                </a:lnTo>
                <a:lnTo>
                  <a:pt x="49" y="150"/>
                </a:lnTo>
                <a:lnTo>
                  <a:pt x="60" y="151"/>
                </a:lnTo>
                <a:lnTo>
                  <a:pt x="60" y="151"/>
                </a:lnTo>
                <a:lnTo>
                  <a:pt x="68" y="151"/>
                </a:lnTo>
                <a:lnTo>
                  <a:pt x="68" y="151"/>
                </a:lnTo>
                <a:lnTo>
                  <a:pt x="81" y="150"/>
                </a:lnTo>
                <a:lnTo>
                  <a:pt x="94" y="147"/>
                </a:lnTo>
                <a:lnTo>
                  <a:pt x="94" y="147"/>
                </a:lnTo>
                <a:lnTo>
                  <a:pt x="98" y="147"/>
                </a:lnTo>
                <a:lnTo>
                  <a:pt x="98" y="147"/>
                </a:lnTo>
                <a:lnTo>
                  <a:pt x="97" y="145"/>
                </a:lnTo>
                <a:lnTo>
                  <a:pt x="97" y="145"/>
                </a:lnTo>
                <a:lnTo>
                  <a:pt x="97" y="144"/>
                </a:lnTo>
                <a:lnTo>
                  <a:pt x="97" y="142"/>
                </a:lnTo>
                <a:lnTo>
                  <a:pt x="97" y="142"/>
                </a:lnTo>
                <a:lnTo>
                  <a:pt x="93" y="142"/>
                </a:lnTo>
                <a:lnTo>
                  <a:pt x="93" y="142"/>
                </a:lnTo>
                <a:lnTo>
                  <a:pt x="93" y="145"/>
                </a:lnTo>
                <a:lnTo>
                  <a:pt x="91" y="147"/>
                </a:lnTo>
                <a:lnTo>
                  <a:pt x="91" y="147"/>
                </a:lnTo>
                <a:lnTo>
                  <a:pt x="88" y="147"/>
                </a:lnTo>
                <a:lnTo>
                  <a:pt x="88" y="147"/>
                </a:lnTo>
                <a:lnTo>
                  <a:pt x="83" y="148"/>
                </a:lnTo>
                <a:lnTo>
                  <a:pt x="83" y="148"/>
                </a:lnTo>
                <a:lnTo>
                  <a:pt x="74" y="148"/>
                </a:lnTo>
                <a:lnTo>
                  <a:pt x="67" y="147"/>
                </a:lnTo>
                <a:lnTo>
                  <a:pt x="67" y="147"/>
                </a:lnTo>
                <a:lnTo>
                  <a:pt x="66" y="147"/>
                </a:lnTo>
                <a:lnTo>
                  <a:pt x="66" y="147"/>
                </a:lnTo>
                <a:lnTo>
                  <a:pt x="56" y="145"/>
                </a:lnTo>
                <a:lnTo>
                  <a:pt x="56" y="145"/>
                </a:lnTo>
                <a:lnTo>
                  <a:pt x="41" y="144"/>
                </a:lnTo>
                <a:lnTo>
                  <a:pt x="41" y="144"/>
                </a:lnTo>
                <a:lnTo>
                  <a:pt x="39" y="142"/>
                </a:lnTo>
                <a:lnTo>
                  <a:pt x="39" y="142"/>
                </a:lnTo>
                <a:lnTo>
                  <a:pt x="39" y="141"/>
                </a:lnTo>
                <a:lnTo>
                  <a:pt x="40" y="141"/>
                </a:lnTo>
                <a:lnTo>
                  <a:pt x="40" y="141"/>
                </a:lnTo>
                <a:lnTo>
                  <a:pt x="40" y="140"/>
                </a:lnTo>
                <a:lnTo>
                  <a:pt x="40" y="140"/>
                </a:lnTo>
                <a:lnTo>
                  <a:pt x="44" y="140"/>
                </a:lnTo>
                <a:lnTo>
                  <a:pt x="44" y="140"/>
                </a:lnTo>
                <a:lnTo>
                  <a:pt x="46" y="140"/>
                </a:lnTo>
                <a:lnTo>
                  <a:pt x="46" y="140"/>
                </a:lnTo>
                <a:lnTo>
                  <a:pt x="43" y="138"/>
                </a:lnTo>
                <a:lnTo>
                  <a:pt x="43" y="138"/>
                </a:lnTo>
                <a:lnTo>
                  <a:pt x="41" y="138"/>
                </a:lnTo>
                <a:lnTo>
                  <a:pt x="41" y="138"/>
                </a:lnTo>
                <a:lnTo>
                  <a:pt x="41" y="137"/>
                </a:lnTo>
                <a:lnTo>
                  <a:pt x="41" y="135"/>
                </a:lnTo>
                <a:lnTo>
                  <a:pt x="41" y="135"/>
                </a:lnTo>
                <a:lnTo>
                  <a:pt x="43" y="135"/>
                </a:lnTo>
                <a:lnTo>
                  <a:pt x="43" y="135"/>
                </a:lnTo>
                <a:lnTo>
                  <a:pt x="46" y="135"/>
                </a:lnTo>
                <a:lnTo>
                  <a:pt x="46" y="135"/>
                </a:lnTo>
                <a:lnTo>
                  <a:pt x="50" y="135"/>
                </a:lnTo>
                <a:lnTo>
                  <a:pt x="50" y="135"/>
                </a:lnTo>
                <a:lnTo>
                  <a:pt x="51" y="135"/>
                </a:lnTo>
                <a:lnTo>
                  <a:pt x="51" y="135"/>
                </a:lnTo>
                <a:lnTo>
                  <a:pt x="51" y="134"/>
                </a:lnTo>
                <a:lnTo>
                  <a:pt x="54" y="133"/>
                </a:lnTo>
                <a:lnTo>
                  <a:pt x="54" y="133"/>
                </a:lnTo>
                <a:lnTo>
                  <a:pt x="57" y="133"/>
                </a:lnTo>
                <a:lnTo>
                  <a:pt x="57" y="133"/>
                </a:lnTo>
                <a:lnTo>
                  <a:pt x="77" y="130"/>
                </a:lnTo>
                <a:lnTo>
                  <a:pt x="77" y="130"/>
                </a:lnTo>
                <a:lnTo>
                  <a:pt x="80" y="128"/>
                </a:lnTo>
                <a:lnTo>
                  <a:pt x="83" y="127"/>
                </a:lnTo>
                <a:lnTo>
                  <a:pt x="83" y="127"/>
                </a:lnTo>
                <a:lnTo>
                  <a:pt x="81" y="127"/>
                </a:lnTo>
                <a:lnTo>
                  <a:pt x="81" y="127"/>
                </a:lnTo>
                <a:lnTo>
                  <a:pt x="70" y="125"/>
                </a:lnTo>
                <a:lnTo>
                  <a:pt x="70" y="125"/>
                </a:lnTo>
                <a:lnTo>
                  <a:pt x="63" y="127"/>
                </a:lnTo>
                <a:lnTo>
                  <a:pt x="63" y="127"/>
                </a:lnTo>
                <a:lnTo>
                  <a:pt x="60" y="127"/>
                </a:lnTo>
                <a:lnTo>
                  <a:pt x="60" y="127"/>
                </a:lnTo>
                <a:lnTo>
                  <a:pt x="59" y="127"/>
                </a:lnTo>
                <a:lnTo>
                  <a:pt x="59" y="127"/>
                </a:lnTo>
                <a:lnTo>
                  <a:pt x="57" y="125"/>
                </a:lnTo>
                <a:lnTo>
                  <a:pt x="57" y="125"/>
                </a:lnTo>
                <a:lnTo>
                  <a:pt x="59" y="124"/>
                </a:lnTo>
                <a:lnTo>
                  <a:pt x="59" y="124"/>
                </a:lnTo>
                <a:lnTo>
                  <a:pt x="60" y="124"/>
                </a:lnTo>
                <a:lnTo>
                  <a:pt x="60" y="124"/>
                </a:lnTo>
                <a:lnTo>
                  <a:pt x="61" y="124"/>
                </a:lnTo>
                <a:lnTo>
                  <a:pt x="61" y="124"/>
                </a:lnTo>
                <a:lnTo>
                  <a:pt x="68" y="123"/>
                </a:lnTo>
                <a:lnTo>
                  <a:pt x="68" y="123"/>
                </a:lnTo>
                <a:lnTo>
                  <a:pt x="73" y="121"/>
                </a:lnTo>
                <a:lnTo>
                  <a:pt x="73" y="121"/>
                </a:lnTo>
                <a:lnTo>
                  <a:pt x="74" y="121"/>
                </a:lnTo>
                <a:lnTo>
                  <a:pt x="74" y="121"/>
                </a:lnTo>
                <a:lnTo>
                  <a:pt x="74" y="118"/>
                </a:lnTo>
                <a:lnTo>
                  <a:pt x="76" y="115"/>
                </a:lnTo>
                <a:lnTo>
                  <a:pt x="76" y="115"/>
                </a:lnTo>
                <a:lnTo>
                  <a:pt x="70" y="115"/>
                </a:lnTo>
                <a:lnTo>
                  <a:pt x="70" y="115"/>
                </a:lnTo>
                <a:lnTo>
                  <a:pt x="67" y="115"/>
                </a:lnTo>
                <a:lnTo>
                  <a:pt x="67" y="115"/>
                </a:lnTo>
                <a:lnTo>
                  <a:pt x="66" y="114"/>
                </a:lnTo>
                <a:lnTo>
                  <a:pt x="66" y="113"/>
                </a:lnTo>
                <a:lnTo>
                  <a:pt x="66" y="113"/>
                </a:lnTo>
                <a:lnTo>
                  <a:pt x="67" y="111"/>
                </a:lnTo>
                <a:lnTo>
                  <a:pt x="67" y="111"/>
                </a:lnTo>
                <a:lnTo>
                  <a:pt x="71" y="107"/>
                </a:lnTo>
                <a:lnTo>
                  <a:pt x="71" y="107"/>
                </a:lnTo>
                <a:lnTo>
                  <a:pt x="73" y="107"/>
                </a:lnTo>
                <a:lnTo>
                  <a:pt x="73" y="107"/>
                </a:lnTo>
                <a:lnTo>
                  <a:pt x="71" y="104"/>
                </a:lnTo>
                <a:lnTo>
                  <a:pt x="73" y="103"/>
                </a:lnTo>
                <a:lnTo>
                  <a:pt x="73" y="103"/>
                </a:lnTo>
                <a:lnTo>
                  <a:pt x="73" y="103"/>
                </a:lnTo>
                <a:lnTo>
                  <a:pt x="73" y="103"/>
                </a:lnTo>
                <a:lnTo>
                  <a:pt x="81" y="97"/>
                </a:lnTo>
                <a:lnTo>
                  <a:pt x="81" y="97"/>
                </a:lnTo>
                <a:lnTo>
                  <a:pt x="81" y="96"/>
                </a:lnTo>
                <a:lnTo>
                  <a:pt x="81" y="96"/>
                </a:lnTo>
                <a:lnTo>
                  <a:pt x="80" y="94"/>
                </a:lnTo>
                <a:lnTo>
                  <a:pt x="77" y="94"/>
                </a:lnTo>
                <a:lnTo>
                  <a:pt x="77" y="94"/>
                </a:lnTo>
                <a:lnTo>
                  <a:pt x="71" y="96"/>
                </a:lnTo>
                <a:lnTo>
                  <a:pt x="71" y="96"/>
                </a:lnTo>
                <a:lnTo>
                  <a:pt x="68" y="94"/>
                </a:lnTo>
                <a:lnTo>
                  <a:pt x="67" y="93"/>
                </a:lnTo>
                <a:lnTo>
                  <a:pt x="67" y="93"/>
                </a:lnTo>
                <a:lnTo>
                  <a:pt x="66" y="93"/>
                </a:lnTo>
                <a:lnTo>
                  <a:pt x="66" y="93"/>
                </a:lnTo>
                <a:lnTo>
                  <a:pt x="64" y="90"/>
                </a:lnTo>
                <a:lnTo>
                  <a:pt x="64" y="88"/>
                </a:lnTo>
                <a:lnTo>
                  <a:pt x="64" y="88"/>
                </a:lnTo>
                <a:lnTo>
                  <a:pt x="66" y="87"/>
                </a:lnTo>
                <a:lnTo>
                  <a:pt x="66" y="87"/>
                </a:lnTo>
                <a:lnTo>
                  <a:pt x="68" y="84"/>
                </a:lnTo>
                <a:lnTo>
                  <a:pt x="68" y="84"/>
                </a:lnTo>
                <a:lnTo>
                  <a:pt x="76" y="77"/>
                </a:lnTo>
                <a:lnTo>
                  <a:pt x="76" y="77"/>
                </a:lnTo>
                <a:lnTo>
                  <a:pt x="77" y="77"/>
                </a:lnTo>
                <a:lnTo>
                  <a:pt x="77" y="77"/>
                </a:lnTo>
                <a:lnTo>
                  <a:pt x="77" y="76"/>
                </a:lnTo>
                <a:lnTo>
                  <a:pt x="76" y="74"/>
                </a:lnTo>
                <a:lnTo>
                  <a:pt x="76" y="74"/>
                </a:lnTo>
                <a:lnTo>
                  <a:pt x="71" y="74"/>
                </a:lnTo>
                <a:lnTo>
                  <a:pt x="71" y="74"/>
                </a:lnTo>
                <a:lnTo>
                  <a:pt x="68" y="73"/>
                </a:lnTo>
                <a:lnTo>
                  <a:pt x="68" y="73"/>
                </a:lnTo>
                <a:lnTo>
                  <a:pt x="67" y="71"/>
                </a:lnTo>
                <a:lnTo>
                  <a:pt x="68" y="69"/>
                </a:lnTo>
                <a:lnTo>
                  <a:pt x="68" y="69"/>
                </a:lnTo>
                <a:lnTo>
                  <a:pt x="70" y="67"/>
                </a:lnTo>
                <a:lnTo>
                  <a:pt x="70" y="67"/>
                </a:lnTo>
                <a:lnTo>
                  <a:pt x="74" y="63"/>
                </a:lnTo>
                <a:lnTo>
                  <a:pt x="74" y="63"/>
                </a:lnTo>
                <a:lnTo>
                  <a:pt x="77" y="60"/>
                </a:lnTo>
                <a:lnTo>
                  <a:pt x="77" y="60"/>
                </a:lnTo>
                <a:lnTo>
                  <a:pt x="76" y="60"/>
                </a:lnTo>
                <a:lnTo>
                  <a:pt x="76" y="60"/>
                </a:lnTo>
                <a:lnTo>
                  <a:pt x="70" y="57"/>
                </a:lnTo>
                <a:lnTo>
                  <a:pt x="70" y="57"/>
                </a:lnTo>
                <a:lnTo>
                  <a:pt x="67" y="56"/>
                </a:lnTo>
                <a:lnTo>
                  <a:pt x="67" y="56"/>
                </a:lnTo>
                <a:lnTo>
                  <a:pt x="66" y="54"/>
                </a:lnTo>
                <a:lnTo>
                  <a:pt x="66" y="53"/>
                </a:lnTo>
                <a:lnTo>
                  <a:pt x="66" y="53"/>
                </a:lnTo>
                <a:lnTo>
                  <a:pt x="67" y="52"/>
                </a:lnTo>
                <a:lnTo>
                  <a:pt x="67" y="52"/>
                </a:lnTo>
                <a:lnTo>
                  <a:pt x="68" y="49"/>
                </a:lnTo>
                <a:lnTo>
                  <a:pt x="68" y="49"/>
                </a:lnTo>
                <a:lnTo>
                  <a:pt x="68" y="46"/>
                </a:lnTo>
                <a:lnTo>
                  <a:pt x="67" y="44"/>
                </a:lnTo>
                <a:lnTo>
                  <a:pt x="67" y="44"/>
                </a:lnTo>
                <a:lnTo>
                  <a:pt x="66" y="42"/>
                </a:lnTo>
                <a:lnTo>
                  <a:pt x="66" y="42"/>
                </a:lnTo>
                <a:lnTo>
                  <a:pt x="66" y="40"/>
                </a:lnTo>
                <a:lnTo>
                  <a:pt x="66" y="39"/>
                </a:lnTo>
                <a:lnTo>
                  <a:pt x="66" y="39"/>
                </a:lnTo>
                <a:lnTo>
                  <a:pt x="67" y="39"/>
                </a:lnTo>
                <a:lnTo>
                  <a:pt x="67" y="39"/>
                </a:lnTo>
                <a:lnTo>
                  <a:pt x="67" y="39"/>
                </a:lnTo>
                <a:lnTo>
                  <a:pt x="67" y="39"/>
                </a:lnTo>
                <a:lnTo>
                  <a:pt x="66" y="37"/>
                </a:lnTo>
                <a:lnTo>
                  <a:pt x="66" y="34"/>
                </a:lnTo>
                <a:lnTo>
                  <a:pt x="66" y="34"/>
                </a:lnTo>
                <a:lnTo>
                  <a:pt x="67" y="33"/>
                </a:lnTo>
                <a:lnTo>
                  <a:pt x="67" y="33"/>
                </a:lnTo>
                <a:lnTo>
                  <a:pt x="68" y="32"/>
                </a:lnTo>
                <a:lnTo>
                  <a:pt x="68" y="32"/>
                </a:lnTo>
                <a:lnTo>
                  <a:pt x="68" y="32"/>
                </a:lnTo>
                <a:lnTo>
                  <a:pt x="68" y="32"/>
                </a:lnTo>
                <a:lnTo>
                  <a:pt x="67" y="32"/>
                </a:lnTo>
                <a:lnTo>
                  <a:pt x="67" y="32"/>
                </a:lnTo>
                <a:lnTo>
                  <a:pt x="64" y="32"/>
                </a:lnTo>
                <a:lnTo>
                  <a:pt x="64" y="32"/>
                </a:lnTo>
                <a:lnTo>
                  <a:pt x="64" y="29"/>
                </a:lnTo>
                <a:lnTo>
                  <a:pt x="64" y="29"/>
                </a:lnTo>
                <a:lnTo>
                  <a:pt x="66" y="27"/>
                </a:lnTo>
                <a:lnTo>
                  <a:pt x="66" y="27"/>
                </a:lnTo>
                <a:lnTo>
                  <a:pt x="67" y="25"/>
                </a:lnTo>
                <a:lnTo>
                  <a:pt x="67" y="25"/>
                </a:lnTo>
                <a:lnTo>
                  <a:pt x="66" y="26"/>
                </a:lnTo>
                <a:lnTo>
                  <a:pt x="66" y="26"/>
                </a:lnTo>
                <a:lnTo>
                  <a:pt x="64" y="26"/>
                </a:lnTo>
                <a:lnTo>
                  <a:pt x="64" y="26"/>
                </a:lnTo>
                <a:lnTo>
                  <a:pt x="61" y="26"/>
                </a:lnTo>
                <a:lnTo>
                  <a:pt x="61" y="23"/>
                </a:lnTo>
                <a:lnTo>
                  <a:pt x="61" y="23"/>
                </a:lnTo>
                <a:lnTo>
                  <a:pt x="63" y="22"/>
                </a:lnTo>
                <a:lnTo>
                  <a:pt x="63" y="22"/>
                </a:lnTo>
                <a:lnTo>
                  <a:pt x="64" y="19"/>
                </a:lnTo>
                <a:lnTo>
                  <a:pt x="64" y="19"/>
                </a:lnTo>
                <a:lnTo>
                  <a:pt x="64" y="16"/>
                </a:lnTo>
                <a:lnTo>
                  <a:pt x="63" y="13"/>
                </a:lnTo>
                <a:lnTo>
                  <a:pt x="63" y="13"/>
                </a:lnTo>
                <a:close/>
                <a:moveTo>
                  <a:pt x="34" y="201"/>
                </a:moveTo>
                <a:lnTo>
                  <a:pt x="34" y="201"/>
                </a:lnTo>
                <a:lnTo>
                  <a:pt x="37" y="202"/>
                </a:lnTo>
                <a:lnTo>
                  <a:pt x="37" y="202"/>
                </a:lnTo>
                <a:lnTo>
                  <a:pt x="50" y="202"/>
                </a:lnTo>
                <a:lnTo>
                  <a:pt x="50" y="202"/>
                </a:lnTo>
                <a:lnTo>
                  <a:pt x="70" y="204"/>
                </a:lnTo>
                <a:lnTo>
                  <a:pt x="70" y="204"/>
                </a:lnTo>
                <a:lnTo>
                  <a:pt x="94" y="204"/>
                </a:lnTo>
                <a:lnTo>
                  <a:pt x="94" y="204"/>
                </a:lnTo>
                <a:lnTo>
                  <a:pt x="108" y="202"/>
                </a:lnTo>
                <a:lnTo>
                  <a:pt x="108" y="202"/>
                </a:lnTo>
                <a:lnTo>
                  <a:pt x="110" y="202"/>
                </a:lnTo>
                <a:lnTo>
                  <a:pt x="110" y="202"/>
                </a:lnTo>
                <a:lnTo>
                  <a:pt x="110" y="192"/>
                </a:lnTo>
                <a:lnTo>
                  <a:pt x="110" y="192"/>
                </a:lnTo>
                <a:lnTo>
                  <a:pt x="94" y="192"/>
                </a:lnTo>
                <a:lnTo>
                  <a:pt x="94" y="192"/>
                </a:lnTo>
                <a:lnTo>
                  <a:pt x="94" y="194"/>
                </a:lnTo>
                <a:lnTo>
                  <a:pt x="94" y="194"/>
                </a:lnTo>
                <a:lnTo>
                  <a:pt x="94" y="196"/>
                </a:lnTo>
                <a:lnTo>
                  <a:pt x="94" y="196"/>
                </a:lnTo>
                <a:lnTo>
                  <a:pt x="95" y="198"/>
                </a:lnTo>
                <a:lnTo>
                  <a:pt x="95" y="198"/>
                </a:lnTo>
                <a:lnTo>
                  <a:pt x="95" y="199"/>
                </a:lnTo>
                <a:lnTo>
                  <a:pt x="94" y="201"/>
                </a:lnTo>
                <a:lnTo>
                  <a:pt x="94" y="201"/>
                </a:lnTo>
                <a:lnTo>
                  <a:pt x="93" y="202"/>
                </a:lnTo>
                <a:lnTo>
                  <a:pt x="91" y="202"/>
                </a:lnTo>
                <a:lnTo>
                  <a:pt x="91" y="202"/>
                </a:lnTo>
                <a:lnTo>
                  <a:pt x="81" y="202"/>
                </a:lnTo>
                <a:lnTo>
                  <a:pt x="81" y="202"/>
                </a:lnTo>
                <a:lnTo>
                  <a:pt x="80" y="202"/>
                </a:lnTo>
                <a:lnTo>
                  <a:pt x="80" y="202"/>
                </a:lnTo>
                <a:lnTo>
                  <a:pt x="78" y="202"/>
                </a:lnTo>
                <a:lnTo>
                  <a:pt x="78" y="201"/>
                </a:lnTo>
                <a:lnTo>
                  <a:pt x="78" y="201"/>
                </a:lnTo>
                <a:lnTo>
                  <a:pt x="78" y="196"/>
                </a:lnTo>
                <a:lnTo>
                  <a:pt x="78" y="196"/>
                </a:lnTo>
                <a:lnTo>
                  <a:pt x="78" y="192"/>
                </a:lnTo>
                <a:lnTo>
                  <a:pt x="78" y="192"/>
                </a:lnTo>
                <a:lnTo>
                  <a:pt x="67" y="192"/>
                </a:lnTo>
                <a:lnTo>
                  <a:pt x="67" y="192"/>
                </a:lnTo>
                <a:lnTo>
                  <a:pt x="57" y="191"/>
                </a:lnTo>
                <a:lnTo>
                  <a:pt x="57" y="191"/>
                </a:lnTo>
                <a:lnTo>
                  <a:pt x="57" y="192"/>
                </a:lnTo>
                <a:lnTo>
                  <a:pt x="57" y="192"/>
                </a:lnTo>
                <a:lnTo>
                  <a:pt x="56" y="198"/>
                </a:lnTo>
                <a:lnTo>
                  <a:pt x="56" y="198"/>
                </a:lnTo>
                <a:lnTo>
                  <a:pt x="56" y="201"/>
                </a:lnTo>
                <a:lnTo>
                  <a:pt x="53" y="202"/>
                </a:lnTo>
                <a:lnTo>
                  <a:pt x="53" y="202"/>
                </a:lnTo>
                <a:lnTo>
                  <a:pt x="43" y="202"/>
                </a:lnTo>
                <a:lnTo>
                  <a:pt x="43" y="202"/>
                </a:lnTo>
                <a:lnTo>
                  <a:pt x="40" y="201"/>
                </a:lnTo>
                <a:lnTo>
                  <a:pt x="40" y="201"/>
                </a:lnTo>
                <a:lnTo>
                  <a:pt x="39" y="201"/>
                </a:lnTo>
                <a:lnTo>
                  <a:pt x="37" y="199"/>
                </a:lnTo>
                <a:lnTo>
                  <a:pt x="37" y="199"/>
                </a:lnTo>
                <a:lnTo>
                  <a:pt x="37" y="192"/>
                </a:lnTo>
                <a:lnTo>
                  <a:pt x="37" y="192"/>
                </a:lnTo>
                <a:lnTo>
                  <a:pt x="37" y="192"/>
                </a:lnTo>
                <a:lnTo>
                  <a:pt x="37" y="192"/>
                </a:lnTo>
                <a:lnTo>
                  <a:pt x="33" y="195"/>
                </a:lnTo>
                <a:lnTo>
                  <a:pt x="27" y="199"/>
                </a:lnTo>
                <a:lnTo>
                  <a:pt x="27" y="199"/>
                </a:lnTo>
                <a:lnTo>
                  <a:pt x="33" y="199"/>
                </a:lnTo>
                <a:lnTo>
                  <a:pt x="33" y="199"/>
                </a:lnTo>
                <a:lnTo>
                  <a:pt x="34" y="199"/>
                </a:lnTo>
                <a:lnTo>
                  <a:pt x="34" y="201"/>
                </a:lnTo>
                <a:lnTo>
                  <a:pt x="34" y="201"/>
                </a:lnTo>
                <a:close/>
                <a:moveTo>
                  <a:pt x="76" y="258"/>
                </a:moveTo>
                <a:lnTo>
                  <a:pt x="76" y="258"/>
                </a:lnTo>
                <a:lnTo>
                  <a:pt x="76" y="259"/>
                </a:lnTo>
                <a:lnTo>
                  <a:pt x="76" y="259"/>
                </a:lnTo>
                <a:lnTo>
                  <a:pt x="77" y="272"/>
                </a:lnTo>
                <a:lnTo>
                  <a:pt x="77" y="272"/>
                </a:lnTo>
                <a:lnTo>
                  <a:pt x="77" y="273"/>
                </a:lnTo>
                <a:lnTo>
                  <a:pt x="77" y="273"/>
                </a:lnTo>
                <a:lnTo>
                  <a:pt x="78" y="273"/>
                </a:lnTo>
                <a:lnTo>
                  <a:pt x="78" y="273"/>
                </a:lnTo>
                <a:lnTo>
                  <a:pt x="95" y="272"/>
                </a:lnTo>
                <a:lnTo>
                  <a:pt x="95" y="272"/>
                </a:lnTo>
                <a:lnTo>
                  <a:pt x="103" y="272"/>
                </a:lnTo>
                <a:lnTo>
                  <a:pt x="103" y="272"/>
                </a:lnTo>
                <a:lnTo>
                  <a:pt x="104" y="272"/>
                </a:lnTo>
                <a:lnTo>
                  <a:pt x="104" y="272"/>
                </a:lnTo>
                <a:lnTo>
                  <a:pt x="107" y="269"/>
                </a:lnTo>
                <a:lnTo>
                  <a:pt x="107" y="269"/>
                </a:lnTo>
                <a:lnTo>
                  <a:pt x="107" y="268"/>
                </a:lnTo>
                <a:lnTo>
                  <a:pt x="107" y="268"/>
                </a:lnTo>
                <a:lnTo>
                  <a:pt x="105" y="262"/>
                </a:lnTo>
                <a:lnTo>
                  <a:pt x="105" y="262"/>
                </a:lnTo>
                <a:lnTo>
                  <a:pt x="105" y="260"/>
                </a:lnTo>
                <a:lnTo>
                  <a:pt x="105" y="260"/>
                </a:lnTo>
                <a:lnTo>
                  <a:pt x="104" y="259"/>
                </a:lnTo>
                <a:lnTo>
                  <a:pt x="104" y="258"/>
                </a:lnTo>
                <a:lnTo>
                  <a:pt x="104" y="258"/>
                </a:lnTo>
                <a:lnTo>
                  <a:pt x="97" y="258"/>
                </a:lnTo>
                <a:lnTo>
                  <a:pt x="97" y="258"/>
                </a:lnTo>
                <a:lnTo>
                  <a:pt x="95" y="260"/>
                </a:lnTo>
                <a:lnTo>
                  <a:pt x="95" y="260"/>
                </a:lnTo>
                <a:lnTo>
                  <a:pt x="95" y="260"/>
                </a:lnTo>
                <a:lnTo>
                  <a:pt x="95" y="260"/>
                </a:lnTo>
                <a:lnTo>
                  <a:pt x="95" y="259"/>
                </a:lnTo>
                <a:lnTo>
                  <a:pt x="95" y="259"/>
                </a:lnTo>
                <a:lnTo>
                  <a:pt x="94" y="258"/>
                </a:lnTo>
                <a:lnTo>
                  <a:pt x="94" y="258"/>
                </a:lnTo>
                <a:lnTo>
                  <a:pt x="76" y="258"/>
                </a:lnTo>
                <a:lnTo>
                  <a:pt x="76" y="258"/>
                </a:lnTo>
                <a:close/>
                <a:moveTo>
                  <a:pt x="71" y="258"/>
                </a:moveTo>
                <a:lnTo>
                  <a:pt x="71" y="258"/>
                </a:lnTo>
                <a:lnTo>
                  <a:pt x="63" y="258"/>
                </a:lnTo>
                <a:lnTo>
                  <a:pt x="63" y="258"/>
                </a:lnTo>
                <a:lnTo>
                  <a:pt x="60" y="259"/>
                </a:lnTo>
                <a:lnTo>
                  <a:pt x="60" y="259"/>
                </a:lnTo>
                <a:lnTo>
                  <a:pt x="57" y="259"/>
                </a:lnTo>
                <a:lnTo>
                  <a:pt x="57" y="258"/>
                </a:lnTo>
                <a:lnTo>
                  <a:pt x="57" y="258"/>
                </a:lnTo>
                <a:lnTo>
                  <a:pt x="57" y="256"/>
                </a:lnTo>
                <a:lnTo>
                  <a:pt x="57" y="256"/>
                </a:lnTo>
                <a:lnTo>
                  <a:pt x="56" y="256"/>
                </a:lnTo>
                <a:lnTo>
                  <a:pt x="56" y="256"/>
                </a:lnTo>
                <a:lnTo>
                  <a:pt x="47" y="255"/>
                </a:lnTo>
                <a:lnTo>
                  <a:pt x="47" y="255"/>
                </a:lnTo>
                <a:lnTo>
                  <a:pt x="46" y="256"/>
                </a:lnTo>
                <a:lnTo>
                  <a:pt x="46" y="256"/>
                </a:lnTo>
                <a:lnTo>
                  <a:pt x="46" y="258"/>
                </a:lnTo>
                <a:lnTo>
                  <a:pt x="46" y="258"/>
                </a:lnTo>
                <a:lnTo>
                  <a:pt x="47" y="259"/>
                </a:lnTo>
                <a:lnTo>
                  <a:pt x="47" y="259"/>
                </a:lnTo>
                <a:lnTo>
                  <a:pt x="47" y="266"/>
                </a:lnTo>
                <a:lnTo>
                  <a:pt x="47" y="266"/>
                </a:lnTo>
                <a:lnTo>
                  <a:pt x="47" y="268"/>
                </a:lnTo>
                <a:lnTo>
                  <a:pt x="47" y="269"/>
                </a:lnTo>
                <a:lnTo>
                  <a:pt x="47" y="269"/>
                </a:lnTo>
                <a:lnTo>
                  <a:pt x="46" y="270"/>
                </a:lnTo>
                <a:lnTo>
                  <a:pt x="46" y="270"/>
                </a:lnTo>
                <a:lnTo>
                  <a:pt x="47" y="270"/>
                </a:lnTo>
                <a:lnTo>
                  <a:pt x="47" y="270"/>
                </a:lnTo>
                <a:lnTo>
                  <a:pt x="54" y="272"/>
                </a:lnTo>
                <a:lnTo>
                  <a:pt x="54" y="272"/>
                </a:lnTo>
                <a:lnTo>
                  <a:pt x="61" y="273"/>
                </a:lnTo>
                <a:lnTo>
                  <a:pt x="67" y="273"/>
                </a:lnTo>
                <a:lnTo>
                  <a:pt x="67" y="273"/>
                </a:lnTo>
                <a:lnTo>
                  <a:pt x="70" y="273"/>
                </a:lnTo>
                <a:lnTo>
                  <a:pt x="70" y="273"/>
                </a:lnTo>
                <a:lnTo>
                  <a:pt x="71" y="273"/>
                </a:lnTo>
                <a:lnTo>
                  <a:pt x="71" y="273"/>
                </a:lnTo>
                <a:lnTo>
                  <a:pt x="71" y="266"/>
                </a:lnTo>
                <a:lnTo>
                  <a:pt x="71" y="258"/>
                </a:lnTo>
                <a:lnTo>
                  <a:pt x="71" y="258"/>
                </a:lnTo>
                <a:close/>
                <a:moveTo>
                  <a:pt x="67" y="218"/>
                </a:moveTo>
                <a:lnTo>
                  <a:pt x="67" y="218"/>
                </a:lnTo>
                <a:lnTo>
                  <a:pt x="67" y="219"/>
                </a:lnTo>
                <a:lnTo>
                  <a:pt x="67" y="219"/>
                </a:lnTo>
                <a:lnTo>
                  <a:pt x="68" y="219"/>
                </a:lnTo>
                <a:lnTo>
                  <a:pt x="68" y="219"/>
                </a:lnTo>
                <a:lnTo>
                  <a:pt x="95" y="219"/>
                </a:lnTo>
                <a:lnTo>
                  <a:pt x="95" y="219"/>
                </a:lnTo>
                <a:lnTo>
                  <a:pt x="97" y="219"/>
                </a:lnTo>
                <a:lnTo>
                  <a:pt x="97" y="219"/>
                </a:lnTo>
                <a:lnTo>
                  <a:pt x="95" y="211"/>
                </a:lnTo>
                <a:lnTo>
                  <a:pt x="95" y="211"/>
                </a:lnTo>
                <a:lnTo>
                  <a:pt x="95" y="209"/>
                </a:lnTo>
                <a:lnTo>
                  <a:pt x="95" y="209"/>
                </a:lnTo>
                <a:lnTo>
                  <a:pt x="94" y="208"/>
                </a:lnTo>
                <a:lnTo>
                  <a:pt x="94" y="208"/>
                </a:lnTo>
                <a:lnTo>
                  <a:pt x="95" y="208"/>
                </a:lnTo>
                <a:lnTo>
                  <a:pt x="95" y="208"/>
                </a:lnTo>
                <a:lnTo>
                  <a:pt x="97" y="206"/>
                </a:lnTo>
                <a:lnTo>
                  <a:pt x="97" y="206"/>
                </a:lnTo>
                <a:lnTo>
                  <a:pt x="67" y="206"/>
                </a:lnTo>
                <a:lnTo>
                  <a:pt x="67" y="206"/>
                </a:lnTo>
                <a:lnTo>
                  <a:pt x="67" y="208"/>
                </a:lnTo>
                <a:lnTo>
                  <a:pt x="67" y="208"/>
                </a:lnTo>
                <a:lnTo>
                  <a:pt x="67" y="209"/>
                </a:lnTo>
                <a:lnTo>
                  <a:pt x="67" y="209"/>
                </a:lnTo>
                <a:lnTo>
                  <a:pt x="68" y="215"/>
                </a:lnTo>
                <a:lnTo>
                  <a:pt x="68" y="215"/>
                </a:lnTo>
                <a:lnTo>
                  <a:pt x="68" y="216"/>
                </a:lnTo>
                <a:lnTo>
                  <a:pt x="67" y="218"/>
                </a:lnTo>
                <a:lnTo>
                  <a:pt x="67" y="218"/>
                </a:lnTo>
                <a:lnTo>
                  <a:pt x="67" y="218"/>
                </a:lnTo>
                <a:lnTo>
                  <a:pt x="67" y="218"/>
                </a:lnTo>
                <a:close/>
                <a:moveTo>
                  <a:pt x="134" y="162"/>
                </a:moveTo>
                <a:lnTo>
                  <a:pt x="134" y="162"/>
                </a:lnTo>
                <a:lnTo>
                  <a:pt x="134" y="161"/>
                </a:lnTo>
                <a:lnTo>
                  <a:pt x="134" y="161"/>
                </a:lnTo>
                <a:lnTo>
                  <a:pt x="137" y="161"/>
                </a:lnTo>
                <a:lnTo>
                  <a:pt x="138" y="162"/>
                </a:lnTo>
                <a:lnTo>
                  <a:pt x="138" y="162"/>
                </a:lnTo>
                <a:lnTo>
                  <a:pt x="137" y="165"/>
                </a:lnTo>
                <a:lnTo>
                  <a:pt x="137" y="165"/>
                </a:lnTo>
                <a:lnTo>
                  <a:pt x="135" y="167"/>
                </a:lnTo>
                <a:lnTo>
                  <a:pt x="134" y="165"/>
                </a:lnTo>
                <a:lnTo>
                  <a:pt x="134" y="165"/>
                </a:lnTo>
                <a:lnTo>
                  <a:pt x="131" y="162"/>
                </a:lnTo>
                <a:lnTo>
                  <a:pt x="131" y="162"/>
                </a:lnTo>
                <a:lnTo>
                  <a:pt x="125" y="154"/>
                </a:lnTo>
                <a:lnTo>
                  <a:pt x="125" y="154"/>
                </a:lnTo>
                <a:lnTo>
                  <a:pt x="121" y="150"/>
                </a:lnTo>
                <a:lnTo>
                  <a:pt x="121" y="150"/>
                </a:lnTo>
                <a:lnTo>
                  <a:pt x="121" y="148"/>
                </a:lnTo>
                <a:lnTo>
                  <a:pt x="121" y="148"/>
                </a:lnTo>
                <a:lnTo>
                  <a:pt x="120" y="150"/>
                </a:lnTo>
                <a:lnTo>
                  <a:pt x="120" y="150"/>
                </a:lnTo>
                <a:lnTo>
                  <a:pt x="120" y="150"/>
                </a:lnTo>
                <a:lnTo>
                  <a:pt x="120" y="150"/>
                </a:lnTo>
                <a:lnTo>
                  <a:pt x="120" y="152"/>
                </a:lnTo>
                <a:lnTo>
                  <a:pt x="120" y="154"/>
                </a:lnTo>
                <a:lnTo>
                  <a:pt x="120" y="154"/>
                </a:lnTo>
                <a:lnTo>
                  <a:pt x="125" y="164"/>
                </a:lnTo>
                <a:lnTo>
                  <a:pt x="125" y="164"/>
                </a:lnTo>
                <a:lnTo>
                  <a:pt x="127" y="165"/>
                </a:lnTo>
                <a:lnTo>
                  <a:pt x="128" y="167"/>
                </a:lnTo>
                <a:lnTo>
                  <a:pt x="128" y="167"/>
                </a:lnTo>
                <a:lnTo>
                  <a:pt x="130" y="168"/>
                </a:lnTo>
                <a:lnTo>
                  <a:pt x="130" y="168"/>
                </a:lnTo>
                <a:lnTo>
                  <a:pt x="130" y="168"/>
                </a:lnTo>
                <a:lnTo>
                  <a:pt x="130" y="168"/>
                </a:lnTo>
                <a:lnTo>
                  <a:pt x="154" y="162"/>
                </a:lnTo>
                <a:lnTo>
                  <a:pt x="154" y="162"/>
                </a:lnTo>
                <a:lnTo>
                  <a:pt x="149" y="161"/>
                </a:lnTo>
                <a:lnTo>
                  <a:pt x="149" y="161"/>
                </a:lnTo>
                <a:lnTo>
                  <a:pt x="148" y="160"/>
                </a:lnTo>
                <a:lnTo>
                  <a:pt x="148" y="160"/>
                </a:lnTo>
                <a:lnTo>
                  <a:pt x="147" y="158"/>
                </a:lnTo>
                <a:lnTo>
                  <a:pt x="147" y="158"/>
                </a:lnTo>
                <a:lnTo>
                  <a:pt x="145" y="157"/>
                </a:lnTo>
                <a:lnTo>
                  <a:pt x="145" y="157"/>
                </a:lnTo>
                <a:lnTo>
                  <a:pt x="138" y="148"/>
                </a:lnTo>
                <a:lnTo>
                  <a:pt x="138" y="148"/>
                </a:lnTo>
                <a:lnTo>
                  <a:pt x="134" y="145"/>
                </a:lnTo>
                <a:lnTo>
                  <a:pt x="134" y="145"/>
                </a:lnTo>
                <a:lnTo>
                  <a:pt x="134" y="144"/>
                </a:lnTo>
                <a:lnTo>
                  <a:pt x="134" y="144"/>
                </a:lnTo>
                <a:lnTo>
                  <a:pt x="132" y="144"/>
                </a:lnTo>
                <a:lnTo>
                  <a:pt x="132" y="144"/>
                </a:lnTo>
                <a:lnTo>
                  <a:pt x="132" y="144"/>
                </a:lnTo>
                <a:lnTo>
                  <a:pt x="131" y="142"/>
                </a:lnTo>
                <a:lnTo>
                  <a:pt x="131" y="142"/>
                </a:lnTo>
                <a:lnTo>
                  <a:pt x="131" y="142"/>
                </a:lnTo>
                <a:lnTo>
                  <a:pt x="131" y="142"/>
                </a:lnTo>
                <a:lnTo>
                  <a:pt x="130" y="144"/>
                </a:lnTo>
                <a:lnTo>
                  <a:pt x="130" y="144"/>
                </a:lnTo>
                <a:lnTo>
                  <a:pt x="131" y="147"/>
                </a:lnTo>
                <a:lnTo>
                  <a:pt x="131" y="147"/>
                </a:lnTo>
                <a:lnTo>
                  <a:pt x="134" y="152"/>
                </a:lnTo>
                <a:lnTo>
                  <a:pt x="134" y="152"/>
                </a:lnTo>
                <a:lnTo>
                  <a:pt x="138" y="158"/>
                </a:lnTo>
                <a:lnTo>
                  <a:pt x="138" y="158"/>
                </a:lnTo>
                <a:lnTo>
                  <a:pt x="141" y="160"/>
                </a:lnTo>
                <a:lnTo>
                  <a:pt x="142" y="161"/>
                </a:lnTo>
                <a:lnTo>
                  <a:pt x="142" y="161"/>
                </a:lnTo>
                <a:lnTo>
                  <a:pt x="144" y="162"/>
                </a:lnTo>
                <a:lnTo>
                  <a:pt x="144" y="164"/>
                </a:lnTo>
                <a:lnTo>
                  <a:pt x="144" y="164"/>
                </a:lnTo>
                <a:lnTo>
                  <a:pt x="144" y="165"/>
                </a:lnTo>
                <a:lnTo>
                  <a:pt x="141" y="165"/>
                </a:lnTo>
                <a:lnTo>
                  <a:pt x="141" y="165"/>
                </a:lnTo>
                <a:lnTo>
                  <a:pt x="141" y="164"/>
                </a:lnTo>
                <a:lnTo>
                  <a:pt x="141" y="164"/>
                </a:lnTo>
                <a:lnTo>
                  <a:pt x="135" y="157"/>
                </a:lnTo>
                <a:lnTo>
                  <a:pt x="135" y="157"/>
                </a:lnTo>
                <a:lnTo>
                  <a:pt x="128" y="147"/>
                </a:lnTo>
                <a:lnTo>
                  <a:pt x="128" y="147"/>
                </a:lnTo>
                <a:lnTo>
                  <a:pt x="128" y="145"/>
                </a:lnTo>
                <a:lnTo>
                  <a:pt x="128" y="145"/>
                </a:lnTo>
                <a:lnTo>
                  <a:pt x="127" y="145"/>
                </a:lnTo>
                <a:lnTo>
                  <a:pt x="127" y="145"/>
                </a:lnTo>
                <a:lnTo>
                  <a:pt x="124" y="147"/>
                </a:lnTo>
                <a:lnTo>
                  <a:pt x="124" y="147"/>
                </a:lnTo>
                <a:lnTo>
                  <a:pt x="125" y="148"/>
                </a:lnTo>
                <a:lnTo>
                  <a:pt x="125" y="148"/>
                </a:lnTo>
                <a:lnTo>
                  <a:pt x="125" y="150"/>
                </a:lnTo>
                <a:lnTo>
                  <a:pt x="125" y="151"/>
                </a:lnTo>
                <a:lnTo>
                  <a:pt x="125" y="151"/>
                </a:lnTo>
                <a:lnTo>
                  <a:pt x="132" y="161"/>
                </a:lnTo>
                <a:lnTo>
                  <a:pt x="132" y="161"/>
                </a:lnTo>
                <a:lnTo>
                  <a:pt x="134" y="162"/>
                </a:lnTo>
                <a:lnTo>
                  <a:pt x="134" y="162"/>
                </a:lnTo>
                <a:close/>
                <a:moveTo>
                  <a:pt x="114" y="269"/>
                </a:moveTo>
                <a:lnTo>
                  <a:pt x="114" y="269"/>
                </a:lnTo>
                <a:lnTo>
                  <a:pt x="117" y="269"/>
                </a:lnTo>
                <a:lnTo>
                  <a:pt x="117" y="269"/>
                </a:lnTo>
                <a:lnTo>
                  <a:pt x="128" y="266"/>
                </a:lnTo>
                <a:lnTo>
                  <a:pt x="128" y="266"/>
                </a:lnTo>
                <a:lnTo>
                  <a:pt x="130" y="266"/>
                </a:lnTo>
                <a:lnTo>
                  <a:pt x="131" y="268"/>
                </a:lnTo>
                <a:lnTo>
                  <a:pt x="131" y="268"/>
                </a:lnTo>
                <a:lnTo>
                  <a:pt x="142" y="266"/>
                </a:lnTo>
                <a:lnTo>
                  <a:pt x="142" y="266"/>
                </a:lnTo>
                <a:lnTo>
                  <a:pt x="142" y="258"/>
                </a:lnTo>
                <a:lnTo>
                  <a:pt x="141" y="249"/>
                </a:lnTo>
                <a:lnTo>
                  <a:pt x="141" y="249"/>
                </a:lnTo>
                <a:lnTo>
                  <a:pt x="141" y="249"/>
                </a:lnTo>
                <a:lnTo>
                  <a:pt x="141" y="249"/>
                </a:lnTo>
                <a:lnTo>
                  <a:pt x="132" y="253"/>
                </a:lnTo>
                <a:lnTo>
                  <a:pt x="132" y="253"/>
                </a:lnTo>
                <a:lnTo>
                  <a:pt x="132" y="253"/>
                </a:lnTo>
                <a:lnTo>
                  <a:pt x="132" y="253"/>
                </a:lnTo>
                <a:lnTo>
                  <a:pt x="128" y="253"/>
                </a:lnTo>
                <a:lnTo>
                  <a:pt x="128" y="253"/>
                </a:lnTo>
                <a:lnTo>
                  <a:pt x="127" y="255"/>
                </a:lnTo>
                <a:lnTo>
                  <a:pt x="127" y="255"/>
                </a:lnTo>
                <a:lnTo>
                  <a:pt x="124" y="258"/>
                </a:lnTo>
                <a:lnTo>
                  <a:pt x="124" y="258"/>
                </a:lnTo>
                <a:lnTo>
                  <a:pt x="115" y="265"/>
                </a:lnTo>
                <a:lnTo>
                  <a:pt x="115" y="265"/>
                </a:lnTo>
                <a:lnTo>
                  <a:pt x="114" y="266"/>
                </a:lnTo>
                <a:lnTo>
                  <a:pt x="114" y="266"/>
                </a:lnTo>
                <a:lnTo>
                  <a:pt x="114" y="269"/>
                </a:lnTo>
                <a:lnTo>
                  <a:pt x="114" y="269"/>
                </a:lnTo>
                <a:close/>
                <a:moveTo>
                  <a:pt x="64" y="253"/>
                </a:moveTo>
                <a:lnTo>
                  <a:pt x="64" y="253"/>
                </a:lnTo>
                <a:lnTo>
                  <a:pt x="90" y="252"/>
                </a:lnTo>
                <a:lnTo>
                  <a:pt x="90" y="252"/>
                </a:lnTo>
                <a:lnTo>
                  <a:pt x="91" y="242"/>
                </a:lnTo>
                <a:lnTo>
                  <a:pt x="91" y="242"/>
                </a:lnTo>
                <a:lnTo>
                  <a:pt x="77" y="242"/>
                </a:lnTo>
                <a:lnTo>
                  <a:pt x="64" y="242"/>
                </a:lnTo>
                <a:lnTo>
                  <a:pt x="64" y="242"/>
                </a:lnTo>
                <a:lnTo>
                  <a:pt x="64" y="253"/>
                </a:lnTo>
                <a:lnTo>
                  <a:pt x="64" y="253"/>
                </a:lnTo>
                <a:close/>
                <a:moveTo>
                  <a:pt x="132" y="214"/>
                </a:moveTo>
                <a:lnTo>
                  <a:pt x="132" y="214"/>
                </a:lnTo>
                <a:lnTo>
                  <a:pt x="132" y="214"/>
                </a:lnTo>
                <a:lnTo>
                  <a:pt x="132" y="214"/>
                </a:lnTo>
                <a:lnTo>
                  <a:pt x="131" y="214"/>
                </a:lnTo>
                <a:lnTo>
                  <a:pt x="131" y="214"/>
                </a:lnTo>
                <a:lnTo>
                  <a:pt x="130" y="212"/>
                </a:lnTo>
                <a:lnTo>
                  <a:pt x="130" y="212"/>
                </a:lnTo>
                <a:lnTo>
                  <a:pt x="131" y="211"/>
                </a:lnTo>
                <a:lnTo>
                  <a:pt x="131" y="211"/>
                </a:lnTo>
                <a:lnTo>
                  <a:pt x="131" y="209"/>
                </a:lnTo>
                <a:lnTo>
                  <a:pt x="131" y="209"/>
                </a:lnTo>
                <a:lnTo>
                  <a:pt x="131" y="205"/>
                </a:lnTo>
                <a:lnTo>
                  <a:pt x="131" y="205"/>
                </a:lnTo>
                <a:lnTo>
                  <a:pt x="130" y="204"/>
                </a:lnTo>
                <a:lnTo>
                  <a:pt x="130" y="204"/>
                </a:lnTo>
                <a:lnTo>
                  <a:pt x="120" y="205"/>
                </a:lnTo>
                <a:lnTo>
                  <a:pt x="120" y="205"/>
                </a:lnTo>
                <a:lnTo>
                  <a:pt x="110" y="206"/>
                </a:lnTo>
                <a:lnTo>
                  <a:pt x="110" y="206"/>
                </a:lnTo>
                <a:lnTo>
                  <a:pt x="101" y="206"/>
                </a:lnTo>
                <a:lnTo>
                  <a:pt x="101" y="206"/>
                </a:lnTo>
                <a:lnTo>
                  <a:pt x="101" y="209"/>
                </a:lnTo>
                <a:lnTo>
                  <a:pt x="101" y="209"/>
                </a:lnTo>
                <a:lnTo>
                  <a:pt x="100" y="218"/>
                </a:lnTo>
                <a:lnTo>
                  <a:pt x="100" y="218"/>
                </a:lnTo>
                <a:lnTo>
                  <a:pt x="100" y="219"/>
                </a:lnTo>
                <a:lnTo>
                  <a:pt x="100" y="219"/>
                </a:lnTo>
                <a:lnTo>
                  <a:pt x="101" y="219"/>
                </a:lnTo>
                <a:lnTo>
                  <a:pt x="101" y="219"/>
                </a:lnTo>
                <a:lnTo>
                  <a:pt x="113" y="211"/>
                </a:lnTo>
                <a:lnTo>
                  <a:pt x="113" y="211"/>
                </a:lnTo>
                <a:lnTo>
                  <a:pt x="114" y="209"/>
                </a:lnTo>
                <a:lnTo>
                  <a:pt x="114" y="209"/>
                </a:lnTo>
                <a:lnTo>
                  <a:pt x="115" y="211"/>
                </a:lnTo>
                <a:lnTo>
                  <a:pt x="115" y="212"/>
                </a:lnTo>
                <a:lnTo>
                  <a:pt x="115" y="212"/>
                </a:lnTo>
                <a:lnTo>
                  <a:pt x="115" y="214"/>
                </a:lnTo>
                <a:lnTo>
                  <a:pt x="114" y="215"/>
                </a:lnTo>
                <a:lnTo>
                  <a:pt x="114" y="215"/>
                </a:lnTo>
                <a:lnTo>
                  <a:pt x="107" y="218"/>
                </a:lnTo>
                <a:lnTo>
                  <a:pt x="107" y="218"/>
                </a:lnTo>
                <a:lnTo>
                  <a:pt x="107" y="218"/>
                </a:lnTo>
                <a:lnTo>
                  <a:pt x="107" y="218"/>
                </a:lnTo>
                <a:lnTo>
                  <a:pt x="107" y="218"/>
                </a:lnTo>
                <a:lnTo>
                  <a:pt x="107" y="218"/>
                </a:lnTo>
                <a:lnTo>
                  <a:pt x="114" y="218"/>
                </a:lnTo>
                <a:lnTo>
                  <a:pt x="114" y="218"/>
                </a:lnTo>
                <a:lnTo>
                  <a:pt x="121" y="215"/>
                </a:lnTo>
                <a:lnTo>
                  <a:pt x="121" y="215"/>
                </a:lnTo>
                <a:lnTo>
                  <a:pt x="124" y="215"/>
                </a:lnTo>
                <a:lnTo>
                  <a:pt x="124" y="215"/>
                </a:lnTo>
                <a:lnTo>
                  <a:pt x="125" y="215"/>
                </a:lnTo>
                <a:lnTo>
                  <a:pt x="125" y="215"/>
                </a:lnTo>
                <a:lnTo>
                  <a:pt x="127" y="215"/>
                </a:lnTo>
                <a:lnTo>
                  <a:pt x="127" y="215"/>
                </a:lnTo>
                <a:lnTo>
                  <a:pt x="132" y="214"/>
                </a:lnTo>
                <a:lnTo>
                  <a:pt x="132" y="214"/>
                </a:lnTo>
                <a:close/>
                <a:moveTo>
                  <a:pt x="53" y="223"/>
                </a:moveTo>
                <a:lnTo>
                  <a:pt x="53" y="223"/>
                </a:lnTo>
                <a:lnTo>
                  <a:pt x="53" y="225"/>
                </a:lnTo>
                <a:lnTo>
                  <a:pt x="53" y="225"/>
                </a:lnTo>
                <a:lnTo>
                  <a:pt x="53" y="231"/>
                </a:lnTo>
                <a:lnTo>
                  <a:pt x="53" y="231"/>
                </a:lnTo>
                <a:lnTo>
                  <a:pt x="53" y="233"/>
                </a:lnTo>
                <a:lnTo>
                  <a:pt x="53" y="236"/>
                </a:lnTo>
                <a:lnTo>
                  <a:pt x="53" y="236"/>
                </a:lnTo>
                <a:lnTo>
                  <a:pt x="77" y="235"/>
                </a:lnTo>
                <a:lnTo>
                  <a:pt x="77" y="235"/>
                </a:lnTo>
                <a:lnTo>
                  <a:pt x="76" y="228"/>
                </a:lnTo>
                <a:lnTo>
                  <a:pt x="76" y="228"/>
                </a:lnTo>
                <a:lnTo>
                  <a:pt x="76" y="228"/>
                </a:lnTo>
                <a:lnTo>
                  <a:pt x="76" y="228"/>
                </a:lnTo>
                <a:lnTo>
                  <a:pt x="74" y="226"/>
                </a:lnTo>
                <a:lnTo>
                  <a:pt x="74" y="226"/>
                </a:lnTo>
                <a:lnTo>
                  <a:pt x="74" y="223"/>
                </a:lnTo>
                <a:lnTo>
                  <a:pt x="74" y="223"/>
                </a:lnTo>
                <a:lnTo>
                  <a:pt x="53" y="223"/>
                </a:lnTo>
                <a:lnTo>
                  <a:pt x="53" y="223"/>
                </a:lnTo>
                <a:close/>
                <a:moveTo>
                  <a:pt x="61" y="219"/>
                </a:moveTo>
                <a:lnTo>
                  <a:pt x="61" y="219"/>
                </a:lnTo>
                <a:lnTo>
                  <a:pt x="63" y="218"/>
                </a:lnTo>
                <a:lnTo>
                  <a:pt x="63" y="218"/>
                </a:lnTo>
                <a:lnTo>
                  <a:pt x="61" y="208"/>
                </a:lnTo>
                <a:lnTo>
                  <a:pt x="61" y="208"/>
                </a:lnTo>
                <a:lnTo>
                  <a:pt x="61" y="206"/>
                </a:lnTo>
                <a:lnTo>
                  <a:pt x="60" y="206"/>
                </a:lnTo>
                <a:lnTo>
                  <a:pt x="60" y="206"/>
                </a:lnTo>
                <a:lnTo>
                  <a:pt x="46" y="206"/>
                </a:lnTo>
                <a:lnTo>
                  <a:pt x="46" y="206"/>
                </a:lnTo>
                <a:lnTo>
                  <a:pt x="37" y="205"/>
                </a:lnTo>
                <a:lnTo>
                  <a:pt x="37" y="205"/>
                </a:lnTo>
                <a:lnTo>
                  <a:pt x="36" y="205"/>
                </a:lnTo>
                <a:lnTo>
                  <a:pt x="36" y="205"/>
                </a:lnTo>
                <a:lnTo>
                  <a:pt x="37" y="211"/>
                </a:lnTo>
                <a:lnTo>
                  <a:pt x="39" y="216"/>
                </a:lnTo>
                <a:lnTo>
                  <a:pt x="39" y="216"/>
                </a:lnTo>
                <a:lnTo>
                  <a:pt x="61" y="219"/>
                </a:lnTo>
                <a:lnTo>
                  <a:pt x="61" y="219"/>
                </a:lnTo>
                <a:close/>
                <a:moveTo>
                  <a:pt x="54" y="317"/>
                </a:moveTo>
                <a:lnTo>
                  <a:pt x="54" y="317"/>
                </a:lnTo>
                <a:lnTo>
                  <a:pt x="56" y="304"/>
                </a:lnTo>
                <a:lnTo>
                  <a:pt x="56" y="304"/>
                </a:lnTo>
                <a:lnTo>
                  <a:pt x="54" y="304"/>
                </a:lnTo>
                <a:lnTo>
                  <a:pt x="54" y="304"/>
                </a:lnTo>
                <a:lnTo>
                  <a:pt x="49" y="304"/>
                </a:lnTo>
                <a:lnTo>
                  <a:pt x="49" y="304"/>
                </a:lnTo>
                <a:lnTo>
                  <a:pt x="39" y="304"/>
                </a:lnTo>
                <a:lnTo>
                  <a:pt x="39" y="304"/>
                </a:lnTo>
                <a:lnTo>
                  <a:pt x="37" y="304"/>
                </a:lnTo>
                <a:lnTo>
                  <a:pt x="37" y="304"/>
                </a:lnTo>
                <a:lnTo>
                  <a:pt x="34" y="307"/>
                </a:lnTo>
                <a:lnTo>
                  <a:pt x="34" y="307"/>
                </a:lnTo>
                <a:lnTo>
                  <a:pt x="34" y="310"/>
                </a:lnTo>
                <a:lnTo>
                  <a:pt x="34" y="310"/>
                </a:lnTo>
                <a:lnTo>
                  <a:pt x="34" y="316"/>
                </a:lnTo>
                <a:lnTo>
                  <a:pt x="34" y="316"/>
                </a:lnTo>
                <a:lnTo>
                  <a:pt x="40" y="317"/>
                </a:lnTo>
                <a:lnTo>
                  <a:pt x="40" y="317"/>
                </a:lnTo>
                <a:lnTo>
                  <a:pt x="51" y="317"/>
                </a:lnTo>
                <a:lnTo>
                  <a:pt x="51" y="317"/>
                </a:lnTo>
                <a:lnTo>
                  <a:pt x="54" y="317"/>
                </a:lnTo>
                <a:lnTo>
                  <a:pt x="54" y="317"/>
                </a:lnTo>
                <a:close/>
                <a:moveTo>
                  <a:pt x="36" y="249"/>
                </a:moveTo>
                <a:lnTo>
                  <a:pt x="36" y="249"/>
                </a:lnTo>
                <a:lnTo>
                  <a:pt x="39" y="250"/>
                </a:lnTo>
                <a:lnTo>
                  <a:pt x="39" y="250"/>
                </a:lnTo>
                <a:lnTo>
                  <a:pt x="54" y="253"/>
                </a:lnTo>
                <a:lnTo>
                  <a:pt x="54" y="253"/>
                </a:lnTo>
                <a:lnTo>
                  <a:pt x="57" y="253"/>
                </a:lnTo>
                <a:lnTo>
                  <a:pt x="57" y="253"/>
                </a:lnTo>
                <a:lnTo>
                  <a:pt x="59" y="241"/>
                </a:lnTo>
                <a:lnTo>
                  <a:pt x="59" y="241"/>
                </a:lnTo>
                <a:lnTo>
                  <a:pt x="59" y="241"/>
                </a:lnTo>
                <a:lnTo>
                  <a:pt x="59" y="241"/>
                </a:lnTo>
                <a:lnTo>
                  <a:pt x="43" y="239"/>
                </a:lnTo>
                <a:lnTo>
                  <a:pt x="43" y="239"/>
                </a:lnTo>
                <a:lnTo>
                  <a:pt x="40" y="239"/>
                </a:lnTo>
                <a:lnTo>
                  <a:pt x="40" y="239"/>
                </a:lnTo>
                <a:lnTo>
                  <a:pt x="40" y="242"/>
                </a:lnTo>
                <a:lnTo>
                  <a:pt x="37" y="243"/>
                </a:lnTo>
                <a:lnTo>
                  <a:pt x="37" y="243"/>
                </a:lnTo>
                <a:lnTo>
                  <a:pt x="37" y="245"/>
                </a:lnTo>
                <a:lnTo>
                  <a:pt x="37" y="245"/>
                </a:lnTo>
                <a:lnTo>
                  <a:pt x="36" y="249"/>
                </a:lnTo>
                <a:lnTo>
                  <a:pt x="36" y="249"/>
                </a:lnTo>
                <a:close/>
                <a:moveTo>
                  <a:pt x="39" y="336"/>
                </a:moveTo>
                <a:lnTo>
                  <a:pt x="39" y="336"/>
                </a:lnTo>
                <a:lnTo>
                  <a:pt x="36" y="339"/>
                </a:lnTo>
                <a:lnTo>
                  <a:pt x="36" y="339"/>
                </a:lnTo>
                <a:lnTo>
                  <a:pt x="36" y="341"/>
                </a:lnTo>
                <a:lnTo>
                  <a:pt x="36" y="341"/>
                </a:lnTo>
                <a:lnTo>
                  <a:pt x="36" y="344"/>
                </a:lnTo>
                <a:lnTo>
                  <a:pt x="36" y="344"/>
                </a:lnTo>
                <a:lnTo>
                  <a:pt x="36" y="346"/>
                </a:lnTo>
                <a:lnTo>
                  <a:pt x="36" y="346"/>
                </a:lnTo>
                <a:lnTo>
                  <a:pt x="36" y="347"/>
                </a:lnTo>
                <a:lnTo>
                  <a:pt x="36" y="347"/>
                </a:lnTo>
                <a:lnTo>
                  <a:pt x="43" y="347"/>
                </a:lnTo>
                <a:lnTo>
                  <a:pt x="43" y="347"/>
                </a:lnTo>
                <a:lnTo>
                  <a:pt x="43" y="346"/>
                </a:lnTo>
                <a:lnTo>
                  <a:pt x="44" y="346"/>
                </a:lnTo>
                <a:lnTo>
                  <a:pt x="44" y="346"/>
                </a:lnTo>
                <a:lnTo>
                  <a:pt x="44" y="346"/>
                </a:lnTo>
                <a:lnTo>
                  <a:pt x="46" y="347"/>
                </a:lnTo>
                <a:lnTo>
                  <a:pt x="46" y="347"/>
                </a:lnTo>
                <a:lnTo>
                  <a:pt x="53" y="347"/>
                </a:lnTo>
                <a:lnTo>
                  <a:pt x="53" y="347"/>
                </a:lnTo>
                <a:lnTo>
                  <a:pt x="54" y="341"/>
                </a:lnTo>
                <a:lnTo>
                  <a:pt x="54" y="336"/>
                </a:lnTo>
                <a:lnTo>
                  <a:pt x="54" y="336"/>
                </a:lnTo>
                <a:lnTo>
                  <a:pt x="50" y="336"/>
                </a:lnTo>
                <a:lnTo>
                  <a:pt x="50" y="336"/>
                </a:lnTo>
                <a:lnTo>
                  <a:pt x="44" y="336"/>
                </a:lnTo>
                <a:lnTo>
                  <a:pt x="44" y="336"/>
                </a:lnTo>
                <a:lnTo>
                  <a:pt x="39" y="336"/>
                </a:lnTo>
                <a:lnTo>
                  <a:pt x="39" y="336"/>
                </a:lnTo>
                <a:close/>
                <a:moveTo>
                  <a:pt x="56" y="378"/>
                </a:moveTo>
                <a:lnTo>
                  <a:pt x="56" y="378"/>
                </a:lnTo>
                <a:lnTo>
                  <a:pt x="53" y="366"/>
                </a:lnTo>
                <a:lnTo>
                  <a:pt x="53" y="366"/>
                </a:lnTo>
                <a:lnTo>
                  <a:pt x="39" y="366"/>
                </a:lnTo>
                <a:lnTo>
                  <a:pt x="39" y="366"/>
                </a:lnTo>
                <a:lnTo>
                  <a:pt x="37" y="367"/>
                </a:lnTo>
                <a:lnTo>
                  <a:pt x="37" y="367"/>
                </a:lnTo>
                <a:lnTo>
                  <a:pt x="36" y="368"/>
                </a:lnTo>
                <a:lnTo>
                  <a:pt x="36" y="370"/>
                </a:lnTo>
                <a:lnTo>
                  <a:pt x="36" y="370"/>
                </a:lnTo>
                <a:lnTo>
                  <a:pt x="36" y="373"/>
                </a:lnTo>
                <a:lnTo>
                  <a:pt x="36" y="373"/>
                </a:lnTo>
                <a:lnTo>
                  <a:pt x="36" y="374"/>
                </a:lnTo>
                <a:lnTo>
                  <a:pt x="36" y="374"/>
                </a:lnTo>
                <a:lnTo>
                  <a:pt x="46" y="377"/>
                </a:lnTo>
                <a:lnTo>
                  <a:pt x="56" y="378"/>
                </a:lnTo>
                <a:lnTo>
                  <a:pt x="56" y="378"/>
                </a:lnTo>
                <a:close/>
                <a:moveTo>
                  <a:pt x="83" y="235"/>
                </a:moveTo>
                <a:lnTo>
                  <a:pt x="83" y="235"/>
                </a:lnTo>
                <a:lnTo>
                  <a:pt x="84" y="235"/>
                </a:lnTo>
                <a:lnTo>
                  <a:pt x="84" y="235"/>
                </a:lnTo>
                <a:lnTo>
                  <a:pt x="98" y="233"/>
                </a:lnTo>
                <a:lnTo>
                  <a:pt x="98" y="233"/>
                </a:lnTo>
                <a:lnTo>
                  <a:pt x="100" y="232"/>
                </a:lnTo>
                <a:lnTo>
                  <a:pt x="100" y="232"/>
                </a:lnTo>
                <a:lnTo>
                  <a:pt x="113" y="223"/>
                </a:lnTo>
                <a:lnTo>
                  <a:pt x="113" y="223"/>
                </a:lnTo>
                <a:lnTo>
                  <a:pt x="113" y="222"/>
                </a:lnTo>
                <a:lnTo>
                  <a:pt x="113" y="222"/>
                </a:lnTo>
                <a:lnTo>
                  <a:pt x="111" y="222"/>
                </a:lnTo>
                <a:lnTo>
                  <a:pt x="111" y="222"/>
                </a:lnTo>
                <a:lnTo>
                  <a:pt x="107" y="223"/>
                </a:lnTo>
                <a:lnTo>
                  <a:pt x="107" y="223"/>
                </a:lnTo>
                <a:lnTo>
                  <a:pt x="97" y="226"/>
                </a:lnTo>
                <a:lnTo>
                  <a:pt x="97" y="226"/>
                </a:lnTo>
                <a:lnTo>
                  <a:pt x="95" y="228"/>
                </a:lnTo>
                <a:lnTo>
                  <a:pt x="95" y="228"/>
                </a:lnTo>
                <a:lnTo>
                  <a:pt x="94" y="226"/>
                </a:lnTo>
                <a:lnTo>
                  <a:pt x="94" y="225"/>
                </a:lnTo>
                <a:lnTo>
                  <a:pt x="94" y="225"/>
                </a:lnTo>
                <a:lnTo>
                  <a:pt x="95" y="223"/>
                </a:lnTo>
                <a:lnTo>
                  <a:pt x="95" y="223"/>
                </a:lnTo>
                <a:lnTo>
                  <a:pt x="81" y="223"/>
                </a:lnTo>
                <a:lnTo>
                  <a:pt x="81" y="223"/>
                </a:lnTo>
                <a:lnTo>
                  <a:pt x="83" y="226"/>
                </a:lnTo>
                <a:lnTo>
                  <a:pt x="83" y="226"/>
                </a:lnTo>
                <a:lnTo>
                  <a:pt x="83" y="229"/>
                </a:lnTo>
                <a:lnTo>
                  <a:pt x="83" y="229"/>
                </a:lnTo>
                <a:lnTo>
                  <a:pt x="83" y="235"/>
                </a:lnTo>
                <a:lnTo>
                  <a:pt x="83" y="235"/>
                </a:lnTo>
                <a:close/>
                <a:moveTo>
                  <a:pt x="140" y="214"/>
                </a:moveTo>
                <a:lnTo>
                  <a:pt x="140" y="214"/>
                </a:lnTo>
                <a:lnTo>
                  <a:pt x="137" y="215"/>
                </a:lnTo>
                <a:lnTo>
                  <a:pt x="137" y="215"/>
                </a:lnTo>
                <a:lnTo>
                  <a:pt x="124" y="219"/>
                </a:lnTo>
                <a:lnTo>
                  <a:pt x="124" y="219"/>
                </a:lnTo>
                <a:lnTo>
                  <a:pt x="121" y="219"/>
                </a:lnTo>
                <a:lnTo>
                  <a:pt x="121" y="219"/>
                </a:lnTo>
                <a:lnTo>
                  <a:pt x="117" y="223"/>
                </a:lnTo>
                <a:lnTo>
                  <a:pt x="117" y="223"/>
                </a:lnTo>
                <a:lnTo>
                  <a:pt x="115" y="225"/>
                </a:lnTo>
                <a:lnTo>
                  <a:pt x="115" y="225"/>
                </a:lnTo>
                <a:lnTo>
                  <a:pt x="117" y="228"/>
                </a:lnTo>
                <a:lnTo>
                  <a:pt x="117" y="228"/>
                </a:lnTo>
                <a:lnTo>
                  <a:pt x="118" y="228"/>
                </a:lnTo>
                <a:lnTo>
                  <a:pt x="118" y="228"/>
                </a:lnTo>
                <a:lnTo>
                  <a:pt x="125" y="225"/>
                </a:lnTo>
                <a:lnTo>
                  <a:pt x="125" y="225"/>
                </a:lnTo>
                <a:lnTo>
                  <a:pt x="128" y="223"/>
                </a:lnTo>
                <a:lnTo>
                  <a:pt x="128" y="223"/>
                </a:lnTo>
                <a:lnTo>
                  <a:pt x="130" y="225"/>
                </a:lnTo>
                <a:lnTo>
                  <a:pt x="130" y="225"/>
                </a:lnTo>
                <a:lnTo>
                  <a:pt x="130" y="226"/>
                </a:lnTo>
                <a:lnTo>
                  <a:pt x="130" y="226"/>
                </a:lnTo>
                <a:lnTo>
                  <a:pt x="128" y="228"/>
                </a:lnTo>
                <a:lnTo>
                  <a:pt x="128" y="228"/>
                </a:lnTo>
                <a:lnTo>
                  <a:pt x="127" y="229"/>
                </a:lnTo>
                <a:lnTo>
                  <a:pt x="127" y="229"/>
                </a:lnTo>
                <a:lnTo>
                  <a:pt x="140" y="228"/>
                </a:lnTo>
                <a:lnTo>
                  <a:pt x="140" y="228"/>
                </a:lnTo>
                <a:lnTo>
                  <a:pt x="140" y="214"/>
                </a:lnTo>
                <a:lnTo>
                  <a:pt x="140" y="214"/>
                </a:lnTo>
                <a:close/>
                <a:moveTo>
                  <a:pt x="41" y="286"/>
                </a:moveTo>
                <a:lnTo>
                  <a:pt x="41" y="286"/>
                </a:lnTo>
                <a:lnTo>
                  <a:pt x="56" y="287"/>
                </a:lnTo>
                <a:lnTo>
                  <a:pt x="56" y="287"/>
                </a:lnTo>
                <a:lnTo>
                  <a:pt x="56" y="285"/>
                </a:lnTo>
                <a:lnTo>
                  <a:pt x="56" y="285"/>
                </a:lnTo>
                <a:lnTo>
                  <a:pt x="56" y="277"/>
                </a:lnTo>
                <a:lnTo>
                  <a:pt x="56" y="277"/>
                </a:lnTo>
                <a:lnTo>
                  <a:pt x="56" y="276"/>
                </a:lnTo>
                <a:lnTo>
                  <a:pt x="54" y="276"/>
                </a:lnTo>
                <a:lnTo>
                  <a:pt x="54" y="276"/>
                </a:lnTo>
                <a:lnTo>
                  <a:pt x="40" y="275"/>
                </a:lnTo>
                <a:lnTo>
                  <a:pt x="40" y="275"/>
                </a:lnTo>
                <a:lnTo>
                  <a:pt x="37" y="275"/>
                </a:lnTo>
                <a:lnTo>
                  <a:pt x="37" y="275"/>
                </a:lnTo>
                <a:lnTo>
                  <a:pt x="37" y="282"/>
                </a:lnTo>
                <a:lnTo>
                  <a:pt x="37" y="282"/>
                </a:lnTo>
                <a:lnTo>
                  <a:pt x="39" y="282"/>
                </a:lnTo>
                <a:lnTo>
                  <a:pt x="39" y="282"/>
                </a:lnTo>
                <a:lnTo>
                  <a:pt x="40" y="282"/>
                </a:lnTo>
                <a:lnTo>
                  <a:pt x="40" y="282"/>
                </a:lnTo>
                <a:lnTo>
                  <a:pt x="43" y="283"/>
                </a:lnTo>
                <a:lnTo>
                  <a:pt x="41" y="285"/>
                </a:lnTo>
                <a:lnTo>
                  <a:pt x="41" y="285"/>
                </a:lnTo>
                <a:lnTo>
                  <a:pt x="41" y="286"/>
                </a:lnTo>
                <a:lnTo>
                  <a:pt x="41" y="286"/>
                </a:lnTo>
                <a:close/>
                <a:moveTo>
                  <a:pt x="135" y="350"/>
                </a:moveTo>
                <a:lnTo>
                  <a:pt x="135" y="350"/>
                </a:lnTo>
                <a:lnTo>
                  <a:pt x="128" y="350"/>
                </a:lnTo>
                <a:lnTo>
                  <a:pt x="128" y="350"/>
                </a:lnTo>
                <a:lnTo>
                  <a:pt x="128" y="353"/>
                </a:lnTo>
                <a:lnTo>
                  <a:pt x="128" y="353"/>
                </a:lnTo>
                <a:lnTo>
                  <a:pt x="130" y="354"/>
                </a:lnTo>
                <a:lnTo>
                  <a:pt x="131" y="357"/>
                </a:lnTo>
                <a:lnTo>
                  <a:pt x="131" y="357"/>
                </a:lnTo>
                <a:lnTo>
                  <a:pt x="131" y="357"/>
                </a:lnTo>
                <a:lnTo>
                  <a:pt x="131" y="357"/>
                </a:lnTo>
                <a:lnTo>
                  <a:pt x="130" y="360"/>
                </a:lnTo>
                <a:lnTo>
                  <a:pt x="130" y="360"/>
                </a:lnTo>
                <a:lnTo>
                  <a:pt x="130" y="361"/>
                </a:lnTo>
                <a:lnTo>
                  <a:pt x="130" y="361"/>
                </a:lnTo>
                <a:lnTo>
                  <a:pt x="130" y="364"/>
                </a:lnTo>
                <a:lnTo>
                  <a:pt x="130" y="364"/>
                </a:lnTo>
                <a:lnTo>
                  <a:pt x="135" y="364"/>
                </a:lnTo>
                <a:lnTo>
                  <a:pt x="135" y="364"/>
                </a:lnTo>
                <a:lnTo>
                  <a:pt x="140" y="363"/>
                </a:lnTo>
                <a:lnTo>
                  <a:pt x="144" y="361"/>
                </a:lnTo>
                <a:lnTo>
                  <a:pt x="144" y="361"/>
                </a:lnTo>
                <a:lnTo>
                  <a:pt x="145" y="360"/>
                </a:lnTo>
                <a:lnTo>
                  <a:pt x="145" y="360"/>
                </a:lnTo>
                <a:lnTo>
                  <a:pt x="144" y="349"/>
                </a:lnTo>
                <a:lnTo>
                  <a:pt x="144" y="349"/>
                </a:lnTo>
                <a:lnTo>
                  <a:pt x="144" y="349"/>
                </a:lnTo>
                <a:lnTo>
                  <a:pt x="144" y="349"/>
                </a:lnTo>
                <a:lnTo>
                  <a:pt x="140" y="350"/>
                </a:lnTo>
                <a:lnTo>
                  <a:pt x="140" y="350"/>
                </a:lnTo>
                <a:lnTo>
                  <a:pt x="140" y="351"/>
                </a:lnTo>
                <a:lnTo>
                  <a:pt x="138" y="353"/>
                </a:lnTo>
                <a:lnTo>
                  <a:pt x="138" y="353"/>
                </a:lnTo>
                <a:lnTo>
                  <a:pt x="137" y="353"/>
                </a:lnTo>
                <a:lnTo>
                  <a:pt x="135" y="350"/>
                </a:lnTo>
                <a:lnTo>
                  <a:pt x="135" y="350"/>
                </a:lnTo>
                <a:close/>
                <a:moveTo>
                  <a:pt x="61" y="289"/>
                </a:moveTo>
                <a:lnTo>
                  <a:pt x="61" y="289"/>
                </a:lnTo>
                <a:lnTo>
                  <a:pt x="63" y="289"/>
                </a:lnTo>
                <a:lnTo>
                  <a:pt x="63" y="289"/>
                </a:lnTo>
                <a:lnTo>
                  <a:pt x="66" y="287"/>
                </a:lnTo>
                <a:lnTo>
                  <a:pt x="66" y="287"/>
                </a:lnTo>
                <a:lnTo>
                  <a:pt x="70" y="286"/>
                </a:lnTo>
                <a:lnTo>
                  <a:pt x="70" y="286"/>
                </a:lnTo>
                <a:lnTo>
                  <a:pt x="73" y="285"/>
                </a:lnTo>
                <a:lnTo>
                  <a:pt x="73" y="285"/>
                </a:lnTo>
                <a:lnTo>
                  <a:pt x="77" y="282"/>
                </a:lnTo>
                <a:lnTo>
                  <a:pt x="83" y="280"/>
                </a:lnTo>
                <a:lnTo>
                  <a:pt x="83" y="280"/>
                </a:lnTo>
                <a:lnTo>
                  <a:pt x="86" y="280"/>
                </a:lnTo>
                <a:lnTo>
                  <a:pt x="86" y="280"/>
                </a:lnTo>
                <a:lnTo>
                  <a:pt x="86" y="279"/>
                </a:lnTo>
                <a:lnTo>
                  <a:pt x="86" y="279"/>
                </a:lnTo>
                <a:lnTo>
                  <a:pt x="86" y="277"/>
                </a:lnTo>
                <a:lnTo>
                  <a:pt x="84" y="277"/>
                </a:lnTo>
                <a:lnTo>
                  <a:pt x="84" y="277"/>
                </a:lnTo>
                <a:lnTo>
                  <a:pt x="78" y="277"/>
                </a:lnTo>
                <a:lnTo>
                  <a:pt x="78" y="277"/>
                </a:lnTo>
                <a:lnTo>
                  <a:pt x="76" y="277"/>
                </a:lnTo>
                <a:lnTo>
                  <a:pt x="76" y="277"/>
                </a:lnTo>
                <a:lnTo>
                  <a:pt x="74" y="277"/>
                </a:lnTo>
                <a:lnTo>
                  <a:pt x="74" y="277"/>
                </a:lnTo>
                <a:lnTo>
                  <a:pt x="73" y="277"/>
                </a:lnTo>
                <a:lnTo>
                  <a:pt x="73" y="277"/>
                </a:lnTo>
                <a:lnTo>
                  <a:pt x="61" y="276"/>
                </a:lnTo>
                <a:lnTo>
                  <a:pt x="61" y="276"/>
                </a:lnTo>
                <a:lnTo>
                  <a:pt x="60" y="276"/>
                </a:lnTo>
                <a:lnTo>
                  <a:pt x="60" y="276"/>
                </a:lnTo>
                <a:lnTo>
                  <a:pt x="60" y="276"/>
                </a:lnTo>
                <a:lnTo>
                  <a:pt x="60" y="276"/>
                </a:lnTo>
                <a:lnTo>
                  <a:pt x="61" y="283"/>
                </a:lnTo>
                <a:lnTo>
                  <a:pt x="61" y="283"/>
                </a:lnTo>
                <a:lnTo>
                  <a:pt x="61" y="285"/>
                </a:lnTo>
                <a:lnTo>
                  <a:pt x="61" y="285"/>
                </a:lnTo>
                <a:lnTo>
                  <a:pt x="61" y="286"/>
                </a:lnTo>
                <a:lnTo>
                  <a:pt x="61" y="286"/>
                </a:lnTo>
                <a:lnTo>
                  <a:pt x="61" y="289"/>
                </a:lnTo>
                <a:lnTo>
                  <a:pt x="61" y="289"/>
                </a:lnTo>
                <a:close/>
                <a:moveTo>
                  <a:pt x="124" y="241"/>
                </a:moveTo>
                <a:lnTo>
                  <a:pt x="124" y="241"/>
                </a:lnTo>
                <a:lnTo>
                  <a:pt x="124" y="241"/>
                </a:lnTo>
                <a:lnTo>
                  <a:pt x="124" y="241"/>
                </a:lnTo>
                <a:lnTo>
                  <a:pt x="124" y="241"/>
                </a:lnTo>
                <a:lnTo>
                  <a:pt x="124" y="241"/>
                </a:lnTo>
                <a:lnTo>
                  <a:pt x="111" y="245"/>
                </a:lnTo>
                <a:lnTo>
                  <a:pt x="111" y="245"/>
                </a:lnTo>
                <a:lnTo>
                  <a:pt x="105" y="246"/>
                </a:lnTo>
                <a:lnTo>
                  <a:pt x="105" y="246"/>
                </a:lnTo>
                <a:lnTo>
                  <a:pt x="104" y="246"/>
                </a:lnTo>
                <a:lnTo>
                  <a:pt x="104" y="246"/>
                </a:lnTo>
                <a:lnTo>
                  <a:pt x="103" y="245"/>
                </a:lnTo>
                <a:lnTo>
                  <a:pt x="103" y="243"/>
                </a:lnTo>
                <a:lnTo>
                  <a:pt x="103" y="243"/>
                </a:lnTo>
                <a:lnTo>
                  <a:pt x="104" y="242"/>
                </a:lnTo>
                <a:lnTo>
                  <a:pt x="104" y="242"/>
                </a:lnTo>
                <a:lnTo>
                  <a:pt x="108" y="239"/>
                </a:lnTo>
                <a:lnTo>
                  <a:pt x="108" y="239"/>
                </a:lnTo>
                <a:lnTo>
                  <a:pt x="108" y="239"/>
                </a:lnTo>
                <a:lnTo>
                  <a:pt x="108" y="239"/>
                </a:lnTo>
                <a:lnTo>
                  <a:pt x="97" y="241"/>
                </a:lnTo>
                <a:lnTo>
                  <a:pt x="97" y="241"/>
                </a:lnTo>
                <a:lnTo>
                  <a:pt x="97" y="252"/>
                </a:lnTo>
                <a:lnTo>
                  <a:pt x="97" y="252"/>
                </a:lnTo>
                <a:lnTo>
                  <a:pt x="105" y="250"/>
                </a:lnTo>
                <a:lnTo>
                  <a:pt x="105" y="250"/>
                </a:lnTo>
                <a:lnTo>
                  <a:pt x="110" y="250"/>
                </a:lnTo>
                <a:lnTo>
                  <a:pt x="110" y="250"/>
                </a:lnTo>
                <a:lnTo>
                  <a:pt x="111" y="250"/>
                </a:lnTo>
                <a:lnTo>
                  <a:pt x="111" y="250"/>
                </a:lnTo>
                <a:lnTo>
                  <a:pt x="124" y="242"/>
                </a:lnTo>
                <a:lnTo>
                  <a:pt x="124" y="242"/>
                </a:lnTo>
                <a:lnTo>
                  <a:pt x="124" y="241"/>
                </a:lnTo>
                <a:lnTo>
                  <a:pt x="124" y="241"/>
                </a:lnTo>
                <a:close/>
                <a:moveTo>
                  <a:pt x="120" y="295"/>
                </a:moveTo>
                <a:lnTo>
                  <a:pt x="120" y="295"/>
                </a:lnTo>
                <a:lnTo>
                  <a:pt x="121" y="295"/>
                </a:lnTo>
                <a:lnTo>
                  <a:pt x="121" y="295"/>
                </a:lnTo>
                <a:lnTo>
                  <a:pt x="128" y="293"/>
                </a:lnTo>
                <a:lnTo>
                  <a:pt x="128" y="293"/>
                </a:lnTo>
                <a:lnTo>
                  <a:pt x="131" y="293"/>
                </a:lnTo>
                <a:lnTo>
                  <a:pt x="131" y="293"/>
                </a:lnTo>
                <a:lnTo>
                  <a:pt x="134" y="295"/>
                </a:lnTo>
                <a:lnTo>
                  <a:pt x="132" y="296"/>
                </a:lnTo>
                <a:lnTo>
                  <a:pt x="132" y="296"/>
                </a:lnTo>
                <a:lnTo>
                  <a:pt x="132" y="297"/>
                </a:lnTo>
                <a:lnTo>
                  <a:pt x="132" y="297"/>
                </a:lnTo>
                <a:lnTo>
                  <a:pt x="142" y="296"/>
                </a:lnTo>
                <a:lnTo>
                  <a:pt x="142" y="296"/>
                </a:lnTo>
                <a:lnTo>
                  <a:pt x="142" y="285"/>
                </a:lnTo>
                <a:lnTo>
                  <a:pt x="142" y="285"/>
                </a:lnTo>
                <a:lnTo>
                  <a:pt x="142" y="285"/>
                </a:lnTo>
                <a:lnTo>
                  <a:pt x="142" y="285"/>
                </a:lnTo>
                <a:lnTo>
                  <a:pt x="142" y="285"/>
                </a:lnTo>
                <a:lnTo>
                  <a:pt x="142" y="285"/>
                </a:lnTo>
                <a:lnTo>
                  <a:pt x="134" y="287"/>
                </a:lnTo>
                <a:lnTo>
                  <a:pt x="125" y="289"/>
                </a:lnTo>
                <a:lnTo>
                  <a:pt x="125" y="289"/>
                </a:lnTo>
                <a:lnTo>
                  <a:pt x="124" y="289"/>
                </a:lnTo>
                <a:lnTo>
                  <a:pt x="124" y="289"/>
                </a:lnTo>
                <a:lnTo>
                  <a:pt x="120" y="293"/>
                </a:lnTo>
                <a:lnTo>
                  <a:pt x="120" y="293"/>
                </a:lnTo>
                <a:lnTo>
                  <a:pt x="120" y="295"/>
                </a:lnTo>
                <a:lnTo>
                  <a:pt x="120" y="295"/>
                </a:lnTo>
                <a:close/>
                <a:moveTo>
                  <a:pt x="124" y="282"/>
                </a:moveTo>
                <a:lnTo>
                  <a:pt x="124" y="282"/>
                </a:lnTo>
                <a:lnTo>
                  <a:pt x="115" y="285"/>
                </a:lnTo>
                <a:lnTo>
                  <a:pt x="115" y="285"/>
                </a:lnTo>
                <a:lnTo>
                  <a:pt x="113" y="285"/>
                </a:lnTo>
                <a:lnTo>
                  <a:pt x="113" y="285"/>
                </a:lnTo>
                <a:lnTo>
                  <a:pt x="111" y="283"/>
                </a:lnTo>
                <a:lnTo>
                  <a:pt x="111" y="282"/>
                </a:lnTo>
                <a:lnTo>
                  <a:pt x="111" y="282"/>
                </a:lnTo>
                <a:lnTo>
                  <a:pt x="113" y="280"/>
                </a:lnTo>
                <a:lnTo>
                  <a:pt x="113" y="280"/>
                </a:lnTo>
                <a:lnTo>
                  <a:pt x="115" y="277"/>
                </a:lnTo>
                <a:lnTo>
                  <a:pt x="115" y="277"/>
                </a:lnTo>
                <a:lnTo>
                  <a:pt x="115" y="277"/>
                </a:lnTo>
                <a:lnTo>
                  <a:pt x="115" y="277"/>
                </a:lnTo>
                <a:lnTo>
                  <a:pt x="114" y="277"/>
                </a:lnTo>
                <a:lnTo>
                  <a:pt x="114" y="277"/>
                </a:lnTo>
                <a:lnTo>
                  <a:pt x="107" y="277"/>
                </a:lnTo>
                <a:lnTo>
                  <a:pt x="107" y="277"/>
                </a:lnTo>
                <a:lnTo>
                  <a:pt x="91" y="277"/>
                </a:lnTo>
                <a:lnTo>
                  <a:pt x="91" y="277"/>
                </a:lnTo>
                <a:lnTo>
                  <a:pt x="90" y="277"/>
                </a:lnTo>
                <a:lnTo>
                  <a:pt x="90" y="277"/>
                </a:lnTo>
                <a:lnTo>
                  <a:pt x="90" y="280"/>
                </a:lnTo>
                <a:lnTo>
                  <a:pt x="90" y="280"/>
                </a:lnTo>
                <a:lnTo>
                  <a:pt x="95" y="282"/>
                </a:lnTo>
                <a:lnTo>
                  <a:pt x="100" y="286"/>
                </a:lnTo>
                <a:lnTo>
                  <a:pt x="100" y="286"/>
                </a:lnTo>
                <a:lnTo>
                  <a:pt x="101" y="285"/>
                </a:lnTo>
                <a:lnTo>
                  <a:pt x="104" y="285"/>
                </a:lnTo>
                <a:lnTo>
                  <a:pt x="104" y="285"/>
                </a:lnTo>
                <a:lnTo>
                  <a:pt x="104" y="285"/>
                </a:lnTo>
                <a:lnTo>
                  <a:pt x="104" y="285"/>
                </a:lnTo>
                <a:lnTo>
                  <a:pt x="107" y="285"/>
                </a:lnTo>
                <a:lnTo>
                  <a:pt x="107" y="285"/>
                </a:lnTo>
                <a:lnTo>
                  <a:pt x="110" y="285"/>
                </a:lnTo>
                <a:lnTo>
                  <a:pt x="110" y="285"/>
                </a:lnTo>
                <a:lnTo>
                  <a:pt x="114" y="285"/>
                </a:lnTo>
                <a:lnTo>
                  <a:pt x="114" y="285"/>
                </a:lnTo>
                <a:lnTo>
                  <a:pt x="120" y="285"/>
                </a:lnTo>
                <a:lnTo>
                  <a:pt x="120" y="285"/>
                </a:lnTo>
                <a:lnTo>
                  <a:pt x="124" y="283"/>
                </a:lnTo>
                <a:lnTo>
                  <a:pt x="124" y="283"/>
                </a:lnTo>
                <a:lnTo>
                  <a:pt x="124" y="282"/>
                </a:lnTo>
                <a:lnTo>
                  <a:pt x="124" y="282"/>
                </a:lnTo>
                <a:close/>
                <a:moveTo>
                  <a:pt x="43" y="269"/>
                </a:moveTo>
                <a:lnTo>
                  <a:pt x="43" y="269"/>
                </a:lnTo>
                <a:lnTo>
                  <a:pt x="43" y="268"/>
                </a:lnTo>
                <a:lnTo>
                  <a:pt x="43" y="268"/>
                </a:lnTo>
                <a:lnTo>
                  <a:pt x="43" y="266"/>
                </a:lnTo>
                <a:lnTo>
                  <a:pt x="43" y="266"/>
                </a:lnTo>
                <a:lnTo>
                  <a:pt x="43" y="258"/>
                </a:lnTo>
                <a:lnTo>
                  <a:pt x="43" y="258"/>
                </a:lnTo>
                <a:lnTo>
                  <a:pt x="43" y="256"/>
                </a:lnTo>
                <a:lnTo>
                  <a:pt x="43" y="256"/>
                </a:lnTo>
                <a:lnTo>
                  <a:pt x="41" y="255"/>
                </a:lnTo>
                <a:lnTo>
                  <a:pt x="40" y="255"/>
                </a:lnTo>
                <a:lnTo>
                  <a:pt x="40" y="255"/>
                </a:lnTo>
                <a:lnTo>
                  <a:pt x="39" y="253"/>
                </a:lnTo>
                <a:lnTo>
                  <a:pt x="39" y="253"/>
                </a:lnTo>
                <a:lnTo>
                  <a:pt x="37" y="253"/>
                </a:lnTo>
                <a:lnTo>
                  <a:pt x="36" y="255"/>
                </a:lnTo>
                <a:lnTo>
                  <a:pt x="36" y="255"/>
                </a:lnTo>
                <a:lnTo>
                  <a:pt x="34" y="256"/>
                </a:lnTo>
                <a:lnTo>
                  <a:pt x="34" y="256"/>
                </a:lnTo>
                <a:lnTo>
                  <a:pt x="27" y="262"/>
                </a:lnTo>
                <a:lnTo>
                  <a:pt x="27" y="262"/>
                </a:lnTo>
                <a:lnTo>
                  <a:pt x="27" y="263"/>
                </a:lnTo>
                <a:lnTo>
                  <a:pt x="27" y="265"/>
                </a:lnTo>
                <a:lnTo>
                  <a:pt x="27" y="265"/>
                </a:lnTo>
                <a:lnTo>
                  <a:pt x="27" y="265"/>
                </a:lnTo>
                <a:lnTo>
                  <a:pt x="27" y="265"/>
                </a:lnTo>
                <a:lnTo>
                  <a:pt x="32" y="266"/>
                </a:lnTo>
                <a:lnTo>
                  <a:pt x="32" y="266"/>
                </a:lnTo>
                <a:lnTo>
                  <a:pt x="34" y="266"/>
                </a:lnTo>
                <a:lnTo>
                  <a:pt x="34" y="266"/>
                </a:lnTo>
                <a:lnTo>
                  <a:pt x="39" y="266"/>
                </a:lnTo>
                <a:lnTo>
                  <a:pt x="39" y="266"/>
                </a:lnTo>
                <a:lnTo>
                  <a:pt x="41" y="266"/>
                </a:lnTo>
                <a:lnTo>
                  <a:pt x="41" y="269"/>
                </a:lnTo>
                <a:lnTo>
                  <a:pt x="41" y="269"/>
                </a:lnTo>
                <a:lnTo>
                  <a:pt x="41" y="269"/>
                </a:lnTo>
                <a:lnTo>
                  <a:pt x="41" y="269"/>
                </a:lnTo>
                <a:lnTo>
                  <a:pt x="43" y="269"/>
                </a:lnTo>
                <a:lnTo>
                  <a:pt x="43" y="269"/>
                </a:lnTo>
                <a:close/>
                <a:moveTo>
                  <a:pt x="120" y="385"/>
                </a:moveTo>
                <a:lnTo>
                  <a:pt x="120" y="385"/>
                </a:lnTo>
                <a:lnTo>
                  <a:pt x="127" y="384"/>
                </a:lnTo>
                <a:lnTo>
                  <a:pt x="127" y="384"/>
                </a:lnTo>
                <a:lnTo>
                  <a:pt x="127" y="384"/>
                </a:lnTo>
                <a:lnTo>
                  <a:pt x="127" y="384"/>
                </a:lnTo>
                <a:lnTo>
                  <a:pt x="131" y="383"/>
                </a:lnTo>
                <a:lnTo>
                  <a:pt x="131" y="383"/>
                </a:lnTo>
                <a:lnTo>
                  <a:pt x="132" y="381"/>
                </a:lnTo>
                <a:lnTo>
                  <a:pt x="132" y="381"/>
                </a:lnTo>
                <a:lnTo>
                  <a:pt x="132" y="381"/>
                </a:lnTo>
                <a:lnTo>
                  <a:pt x="132" y="381"/>
                </a:lnTo>
                <a:lnTo>
                  <a:pt x="132" y="378"/>
                </a:lnTo>
                <a:lnTo>
                  <a:pt x="132" y="377"/>
                </a:lnTo>
                <a:lnTo>
                  <a:pt x="132" y="377"/>
                </a:lnTo>
                <a:lnTo>
                  <a:pt x="132" y="377"/>
                </a:lnTo>
                <a:lnTo>
                  <a:pt x="132" y="377"/>
                </a:lnTo>
                <a:lnTo>
                  <a:pt x="132" y="371"/>
                </a:lnTo>
                <a:lnTo>
                  <a:pt x="132" y="371"/>
                </a:lnTo>
                <a:lnTo>
                  <a:pt x="131" y="368"/>
                </a:lnTo>
                <a:lnTo>
                  <a:pt x="131" y="368"/>
                </a:lnTo>
                <a:lnTo>
                  <a:pt x="125" y="370"/>
                </a:lnTo>
                <a:lnTo>
                  <a:pt x="125" y="370"/>
                </a:lnTo>
                <a:lnTo>
                  <a:pt x="125" y="371"/>
                </a:lnTo>
                <a:lnTo>
                  <a:pt x="125" y="371"/>
                </a:lnTo>
                <a:lnTo>
                  <a:pt x="124" y="376"/>
                </a:lnTo>
                <a:lnTo>
                  <a:pt x="124" y="376"/>
                </a:lnTo>
                <a:lnTo>
                  <a:pt x="121" y="380"/>
                </a:lnTo>
                <a:lnTo>
                  <a:pt x="121" y="380"/>
                </a:lnTo>
                <a:lnTo>
                  <a:pt x="120" y="384"/>
                </a:lnTo>
                <a:lnTo>
                  <a:pt x="120" y="384"/>
                </a:lnTo>
                <a:lnTo>
                  <a:pt x="120" y="385"/>
                </a:lnTo>
                <a:lnTo>
                  <a:pt x="120" y="385"/>
                </a:lnTo>
                <a:close/>
                <a:moveTo>
                  <a:pt x="46" y="236"/>
                </a:moveTo>
                <a:lnTo>
                  <a:pt x="46" y="236"/>
                </a:lnTo>
                <a:lnTo>
                  <a:pt x="47" y="236"/>
                </a:lnTo>
                <a:lnTo>
                  <a:pt x="47" y="236"/>
                </a:lnTo>
                <a:lnTo>
                  <a:pt x="47" y="226"/>
                </a:lnTo>
                <a:lnTo>
                  <a:pt x="47" y="226"/>
                </a:lnTo>
                <a:lnTo>
                  <a:pt x="46" y="225"/>
                </a:lnTo>
                <a:lnTo>
                  <a:pt x="46" y="225"/>
                </a:lnTo>
                <a:lnTo>
                  <a:pt x="46" y="223"/>
                </a:lnTo>
                <a:lnTo>
                  <a:pt x="46" y="223"/>
                </a:lnTo>
                <a:lnTo>
                  <a:pt x="41" y="223"/>
                </a:lnTo>
                <a:lnTo>
                  <a:pt x="41" y="223"/>
                </a:lnTo>
                <a:lnTo>
                  <a:pt x="40" y="223"/>
                </a:lnTo>
                <a:lnTo>
                  <a:pt x="40" y="223"/>
                </a:lnTo>
                <a:lnTo>
                  <a:pt x="34" y="226"/>
                </a:lnTo>
                <a:lnTo>
                  <a:pt x="34" y="226"/>
                </a:lnTo>
                <a:lnTo>
                  <a:pt x="29" y="231"/>
                </a:lnTo>
                <a:lnTo>
                  <a:pt x="29" y="231"/>
                </a:lnTo>
                <a:lnTo>
                  <a:pt x="27" y="232"/>
                </a:lnTo>
                <a:lnTo>
                  <a:pt x="27" y="233"/>
                </a:lnTo>
                <a:lnTo>
                  <a:pt x="27" y="233"/>
                </a:lnTo>
                <a:lnTo>
                  <a:pt x="29" y="233"/>
                </a:lnTo>
                <a:lnTo>
                  <a:pt x="29" y="233"/>
                </a:lnTo>
                <a:lnTo>
                  <a:pt x="39" y="232"/>
                </a:lnTo>
                <a:lnTo>
                  <a:pt x="39" y="232"/>
                </a:lnTo>
                <a:lnTo>
                  <a:pt x="40" y="232"/>
                </a:lnTo>
                <a:lnTo>
                  <a:pt x="40" y="232"/>
                </a:lnTo>
                <a:lnTo>
                  <a:pt x="41" y="233"/>
                </a:lnTo>
                <a:lnTo>
                  <a:pt x="41" y="235"/>
                </a:lnTo>
                <a:lnTo>
                  <a:pt x="41" y="235"/>
                </a:lnTo>
                <a:lnTo>
                  <a:pt x="41" y="236"/>
                </a:lnTo>
                <a:lnTo>
                  <a:pt x="41" y="236"/>
                </a:lnTo>
                <a:lnTo>
                  <a:pt x="46" y="236"/>
                </a:lnTo>
                <a:lnTo>
                  <a:pt x="46" y="236"/>
                </a:lnTo>
                <a:close/>
                <a:moveTo>
                  <a:pt x="137" y="319"/>
                </a:moveTo>
                <a:lnTo>
                  <a:pt x="137" y="319"/>
                </a:lnTo>
                <a:lnTo>
                  <a:pt x="137" y="320"/>
                </a:lnTo>
                <a:lnTo>
                  <a:pt x="137" y="322"/>
                </a:lnTo>
                <a:lnTo>
                  <a:pt x="137" y="322"/>
                </a:lnTo>
                <a:lnTo>
                  <a:pt x="135" y="324"/>
                </a:lnTo>
                <a:lnTo>
                  <a:pt x="135" y="324"/>
                </a:lnTo>
                <a:lnTo>
                  <a:pt x="132" y="326"/>
                </a:lnTo>
                <a:lnTo>
                  <a:pt x="132" y="326"/>
                </a:lnTo>
                <a:lnTo>
                  <a:pt x="128" y="330"/>
                </a:lnTo>
                <a:lnTo>
                  <a:pt x="128" y="330"/>
                </a:lnTo>
                <a:lnTo>
                  <a:pt x="127" y="330"/>
                </a:lnTo>
                <a:lnTo>
                  <a:pt x="127" y="330"/>
                </a:lnTo>
                <a:lnTo>
                  <a:pt x="128" y="333"/>
                </a:lnTo>
                <a:lnTo>
                  <a:pt x="128" y="333"/>
                </a:lnTo>
                <a:lnTo>
                  <a:pt x="135" y="331"/>
                </a:lnTo>
                <a:lnTo>
                  <a:pt x="144" y="330"/>
                </a:lnTo>
                <a:lnTo>
                  <a:pt x="144" y="330"/>
                </a:lnTo>
                <a:lnTo>
                  <a:pt x="142" y="317"/>
                </a:lnTo>
                <a:lnTo>
                  <a:pt x="142" y="317"/>
                </a:lnTo>
                <a:lnTo>
                  <a:pt x="140" y="317"/>
                </a:lnTo>
                <a:lnTo>
                  <a:pt x="140" y="317"/>
                </a:lnTo>
                <a:lnTo>
                  <a:pt x="137" y="319"/>
                </a:lnTo>
                <a:lnTo>
                  <a:pt x="137" y="319"/>
                </a:lnTo>
                <a:close/>
                <a:moveTo>
                  <a:pt x="44" y="154"/>
                </a:moveTo>
                <a:lnTo>
                  <a:pt x="44" y="154"/>
                </a:lnTo>
                <a:lnTo>
                  <a:pt x="44" y="154"/>
                </a:lnTo>
                <a:lnTo>
                  <a:pt x="44" y="154"/>
                </a:lnTo>
                <a:lnTo>
                  <a:pt x="41" y="161"/>
                </a:lnTo>
                <a:lnTo>
                  <a:pt x="41" y="161"/>
                </a:lnTo>
                <a:lnTo>
                  <a:pt x="37" y="168"/>
                </a:lnTo>
                <a:lnTo>
                  <a:pt x="37" y="168"/>
                </a:lnTo>
                <a:lnTo>
                  <a:pt x="36" y="169"/>
                </a:lnTo>
                <a:lnTo>
                  <a:pt x="36" y="169"/>
                </a:lnTo>
                <a:lnTo>
                  <a:pt x="37" y="171"/>
                </a:lnTo>
                <a:lnTo>
                  <a:pt x="37" y="171"/>
                </a:lnTo>
                <a:lnTo>
                  <a:pt x="37" y="171"/>
                </a:lnTo>
                <a:lnTo>
                  <a:pt x="41" y="172"/>
                </a:lnTo>
                <a:lnTo>
                  <a:pt x="41" y="172"/>
                </a:lnTo>
                <a:lnTo>
                  <a:pt x="43" y="172"/>
                </a:lnTo>
                <a:lnTo>
                  <a:pt x="44" y="171"/>
                </a:lnTo>
                <a:lnTo>
                  <a:pt x="44" y="171"/>
                </a:lnTo>
                <a:lnTo>
                  <a:pt x="44" y="169"/>
                </a:lnTo>
                <a:lnTo>
                  <a:pt x="44" y="169"/>
                </a:lnTo>
                <a:lnTo>
                  <a:pt x="51" y="157"/>
                </a:lnTo>
                <a:lnTo>
                  <a:pt x="51" y="157"/>
                </a:lnTo>
                <a:lnTo>
                  <a:pt x="51" y="154"/>
                </a:lnTo>
                <a:lnTo>
                  <a:pt x="51" y="154"/>
                </a:lnTo>
                <a:lnTo>
                  <a:pt x="44" y="154"/>
                </a:lnTo>
                <a:lnTo>
                  <a:pt x="44" y="154"/>
                </a:lnTo>
                <a:close/>
                <a:moveTo>
                  <a:pt x="88" y="157"/>
                </a:moveTo>
                <a:lnTo>
                  <a:pt x="88" y="157"/>
                </a:lnTo>
                <a:lnTo>
                  <a:pt x="81" y="157"/>
                </a:lnTo>
                <a:lnTo>
                  <a:pt x="81" y="157"/>
                </a:lnTo>
                <a:lnTo>
                  <a:pt x="81" y="158"/>
                </a:lnTo>
                <a:lnTo>
                  <a:pt x="81" y="158"/>
                </a:lnTo>
                <a:lnTo>
                  <a:pt x="81" y="171"/>
                </a:lnTo>
                <a:lnTo>
                  <a:pt x="81" y="171"/>
                </a:lnTo>
                <a:lnTo>
                  <a:pt x="81" y="174"/>
                </a:lnTo>
                <a:lnTo>
                  <a:pt x="81" y="174"/>
                </a:lnTo>
                <a:lnTo>
                  <a:pt x="83" y="175"/>
                </a:lnTo>
                <a:lnTo>
                  <a:pt x="83" y="175"/>
                </a:lnTo>
                <a:lnTo>
                  <a:pt x="88" y="175"/>
                </a:lnTo>
                <a:lnTo>
                  <a:pt x="88" y="175"/>
                </a:lnTo>
                <a:lnTo>
                  <a:pt x="88" y="175"/>
                </a:lnTo>
                <a:lnTo>
                  <a:pt x="88" y="175"/>
                </a:lnTo>
                <a:lnTo>
                  <a:pt x="88" y="157"/>
                </a:lnTo>
                <a:lnTo>
                  <a:pt x="88" y="157"/>
                </a:lnTo>
                <a:close/>
                <a:moveTo>
                  <a:pt x="104" y="154"/>
                </a:moveTo>
                <a:lnTo>
                  <a:pt x="104" y="154"/>
                </a:lnTo>
                <a:lnTo>
                  <a:pt x="100" y="155"/>
                </a:lnTo>
                <a:lnTo>
                  <a:pt x="100" y="155"/>
                </a:lnTo>
                <a:lnTo>
                  <a:pt x="98" y="155"/>
                </a:lnTo>
                <a:lnTo>
                  <a:pt x="98" y="157"/>
                </a:lnTo>
                <a:lnTo>
                  <a:pt x="98" y="157"/>
                </a:lnTo>
                <a:lnTo>
                  <a:pt x="98" y="164"/>
                </a:lnTo>
                <a:lnTo>
                  <a:pt x="100" y="171"/>
                </a:lnTo>
                <a:lnTo>
                  <a:pt x="100" y="171"/>
                </a:lnTo>
                <a:lnTo>
                  <a:pt x="101" y="174"/>
                </a:lnTo>
                <a:lnTo>
                  <a:pt x="101" y="174"/>
                </a:lnTo>
                <a:lnTo>
                  <a:pt x="101" y="174"/>
                </a:lnTo>
                <a:lnTo>
                  <a:pt x="101" y="174"/>
                </a:lnTo>
                <a:lnTo>
                  <a:pt x="107" y="174"/>
                </a:lnTo>
                <a:lnTo>
                  <a:pt x="107" y="174"/>
                </a:lnTo>
                <a:lnTo>
                  <a:pt x="105" y="164"/>
                </a:lnTo>
                <a:lnTo>
                  <a:pt x="105" y="164"/>
                </a:lnTo>
                <a:lnTo>
                  <a:pt x="104" y="154"/>
                </a:lnTo>
                <a:lnTo>
                  <a:pt x="104" y="154"/>
                </a:lnTo>
                <a:close/>
                <a:moveTo>
                  <a:pt x="41" y="333"/>
                </a:moveTo>
                <a:lnTo>
                  <a:pt x="41" y="333"/>
                </a:lnTo>
                <a:lnTo>
                  <a:pt x="41" y="322"/>
                </a:lnTo>
                <a:lnTo>
                  <a:pt x="41" y="322"/>
                </a:lnTo>
                <a:lnTo>
                  <a:pt x="41" y="320"/>
                </a:lnTo>
                <a:lnTo>
                  <a:pt x="41" y="320"/>
                </a:lnTo>
                <a:lnTo>
                  <a:pt x="37" y="320"/>
                </a:lnTo>
                <a:lnTo>
                  <a:pt x="37" y="320"/>
                </a:lnTo>
                <a:lnTo>
                  <a:pt x="37" y="320"/>
                </a:lnTo>
                <a:lnTo>
                  <a:pt x="37" y="320"/>
                </a:lnTo>
                <a:lnTo>
                  <a:pt x="33" y="324"/>
                </a:lnTo>
                <a:lnTo>
                  <a:pt x="33" y="324"/>
                </a:lnTo>
                <a:lnTo>
                  <a:pt x="26" y="329"/>
                </a:lnTo>
                <a:lnTo>
                  <a:pt x="26" y="329"/>
                </a:lnTo>
                <a:lnTo>
                  <a:pt x="26" y="330"/>
                </a:lnTo>
                <a:lnTo>
                  <a:pt x="26" y="330"/>
                </a:lnTo>
                <a:lnTo>
                  <a:pt x="29" y="330"/>
                </a:lnTo>
                <a:lnTo>
                  <a:pt x="29" y="330"/>
                </a:lnTo>
                <a:lnTo>
                  <a:pt x="30" y="330"/>
                </a:lnTo>
                <a:lnTo>
                  <a:pt x="30" y="330"/>
                </a:lnTo>
                <a:lnTo>
                  <a:pt x="32" y="330"/>
                </a:lnTo>
                <a:lnTo>
                  <a:pt x="33" y="331"/>
                </a:lnTo>
                <a:lnTo>
                  <a:pt x="33" y="331"/>
                </a:lnTo>
                <a:lnTo>
                  <a:pt x="34" y="331"/>
                </a:lnTo>
                <a:lnTo>
                  <a:pt x="34" y="331"/>
                </a:lnTo>
                <a:lnTo>
                  <a:pt x="41" y="333"/>
                </a:lnTo>
                <a:lnTo>
                  <a:pt x="41" y="333"/>
                </a:lnTo>
                <a:close/>
                <a:moveTo>
                  <a:pt x="110" y="152"/>
                </a:moveTo>
                <a:lnTo>
                  <a:pt x="110" y="152"/>
                </a:lnTo>
                <a:lnTo>
                  <a:pt x="110" y="152"/>
                </a:lnTo>
                <a:lnTo>
                  <a:pt x="110" y="152"/>
                </a:lnTo>
                <a:lnTo>
                  <a:pt x="107" y="152"/>
                </a:lnTo>
                <a:lnTo>
                  <a:pt x="107" y="152"/>
                </a:lnTo>
                <a:lnTo>
                  <a:pt x="105" y="154"/>
                </a:lnTo>
                <a:lnTo>
                  <a:pt x="105" y="155"/>
                </a:lnTo>
                <a:lnTo>
                  <a:pt x="105" y="155"/>
                </a:lnTo>
                <a:lnTo>
                  <a:pt x="105" y="157"/>
                </a:lnTo>
                <a:lnTo>
                  <a:pt x="105" y="157"/>
                </a:lnTo>
                <a:lnTo>
                  <a:pt x="108" y="168"/>
                </a:lnTo>
                <a:lnTo>
                  <a:pt x="108" y="168"/>
                </a:lnTo>
                <a:lnTo>
                  <a:pt x="110" y="172"/>
                </a:lnTo>
                <a:lnTo>
                  <a:pt x="110" y="172"/>
                </a:lnTo>
                <a:lnTo>
                  <a:pt x="110" y="172"/>
                </a:lnTo>
                <a:lnTo>
                  <a:pt x="110" y="172"/>
                </a:lnTo>
                <a:lnTo>
                  <a:pt x="113" y="172"/>
                </a:lnTo>
                <a:lnTo>
                  <a:pt x="113" y="172"/>
                </a:lnTo>
                <a:lnTo>
                  <a:pt x="115" y="172"/>
                </a:lnTo>
                <a:lnTo>
                  <a:pt x="115" y="172"/>
                </a:lnTo>
                <a:lnTo>
                  <a:pt x="117" y="172"/>
                </a:lnTo>
                <a:lnTo>
                  <a:pt x="117" y="172"/>
                </a:lnTo>
                <a:lnTo>
                  <a:pt x="114" y="165"/>
                </a:lnTo>
                <a:lnTo>
                  <a:pt x="114" y="165"/>
                </a:lnTo>
                <a:lnTo>
                  <a:pt x="113" y="160"/>
                </a:lnTo>
                <a:lnTo>
                  <a:pt x="113" y="160"/>
                </a:lnTo>
                <a:lnTo>
                  <a:pt x="110" y="152"/>
                </a:lnTo>
                <a:lnTo>
                  <a:pt x="110" y="152"/>
                </a:lnTo>
                <a:close/>
                <a:moveTo>
                  <a:pt x="121" y="171"/>
                </a:moveTo>
                <a:lnTo>
                  <a:pt x="121" y="171"/>
                </a:lnTo>
                <a:lnTo>
                  <a:pt x="127" y="169"/>
                </a:lnTo>
                <a:lnTo>
                  <a:pt x="127" y="169"/>
                </a:lnTo>
                <a:lnTo>
                  <a:pt x="122" y="164"/>
                </a:lnTo>
                <a:lnTo>
                  <a:pt x="122" y="164"/>
                </a:lnTo>
                <a:lnTo>
                  <a:pt x="118" y="152"/>
                </a:lnTo>
                <a:lnTo>
                  <a:pt x="118" y="152"/>
                </a:lnTo>
                <a:lnTo>
                  <a:pt x="117" y="152"/>
                </a:lnTo>
                <a:lnTo>
                  <a:pt x="117" y="152"/>
                </a:lnTo>
                <a:lnTo>
                  <a:pt x="115" y="151"/>
                </a:lnTo>
                <a:lnTo>
                  <a:pt x="115" y="151"/>
                </a:lnTo>
                <a:lnTo>
                  <a:pt x="114" y="151"/>
                </a:lnTo>
                <a:lnTo>
                  <a:pt x="114" y="151"/>
                </a:lnTo>
                <a:lnTo>
                  <a:pt x="113" y="152"/>
                </a:lnTo>
                <a:lnTo>
                  <a:pt x="113" y="154"/>
                </a:lnTo>
                <a:lnTo>
                  <a:pt x="113" y="154"/>
                </a:lnTo>
                <a:lnTo>
                  <a:pt x="113" y="157"/>
                </a:lnTo>
                <a:lnTo>
                  <a:pt x="113" y="157"/>
                </a:lnTo>
                <a:lnTo>
                  <a:pt x="117" y="165"/>
                </a:lnTo>
                <a:lnTo>
                  <a:pt x="117" y="165"/>
                </a:lnTo>
                <a:lnTo>
                  <a:pt x="118" y="168"/>
                </a:lnTo>
                <a:lnTo>
                  <a:pt x="118" y="168"/>
                </a:lnTo>
                <a:lnTo>
                  <a:pt x="118" y="169"/>
                </a:lnTo>
                <a:lnTo>
                  <a:pt x="118" y="169"/>
                </a:lnTo>
                <a:lnTo>
                  <a:pt x="120" y="169"/>
                </a:lnTo>
                <a:lnTo>
                  <a:pt x="121" y="171"/>
                </a:lnTo>
                <a:lnTo>
                  <a:pt x="121" y="171"/>
                </a:lnTo>
                <a:close/>
                <a:moveTo>
                  <a:pt x="57" y="164"/>
                </a:moveTo>
                <a:lnTo>
                  <a:pt x="57" y="164"/>
                </a:lnTo>
                <a:lnTo>
                  <a:pt x="57" y="164"/>
                </a:lnTo>
                <a:lnTo>
                  <a:pt x="57" y="164"/>
                </a:lnTo>
                <a:lnTo>
                  <a:pt x="59" y="162"/>
                </a:lnTo>
                <a:lnTo>
                  <a:pt x="59" y="162"/>
                </a:lnTo>
                <a:lnTo>
                  <a:pt x="61" y="158"/>
                </a:lnTo>
                <a:lnTo>
                  <a:pt x="61" y="158"/>
                </a:lnTo>
                <a:lnTo>
                  <a:pt x="63" y="157"/>
                </a:lnTo>
                <a:lnTo>
                  <a:pt x="63" y="157"/>
                </a:lnTo>
                <a:lnTo>
                  <a:pt x="63" y="157"/>
                </a:lnTo>
                <a:lnTo>
                  <a:pt x="64" y="158"/>
                </a:lnTo>
                <a:lnTo>
                  <a:pt x="64" y="160"/>
                </a:lnTo>
                <a:lnTo>
                  <a:pt x="64" y="160"/>
                </a:lnTo>
                <a:lnTo>
                  <a:pt x="64" y="161"/>
                </a:lnTo>
                <a:lnTo>
                  <a:pt x="64" y="161"/>
                </a:lnTo>
                <a:lnTo>
                  <a:pt x="63" y="172"/>
                </a:lnTo>
                <a:lnTo>
                  <a:pt x="63" y="172"/>
                </a:lnTo>
                <a:lnTo>
                  <a:pt x="63" y="174"/>
                </a:lnTo>
                <a:lnTo>
                  <a:pt x="63" y="174"/>
                </a:lnTo>
                <a:lnTo>
                  <a:pt x="70" y="174"/>
                </a:lnTo>
                <a:lnTo>
                  <a:pt x="70" y="174"/>
                </a:lnTo>
                <a:lnTo>
                  <a:pt x="70" y="172"/>
                </a:lnTo>
                <a:lnTo>
                  <a:pt x="70" y="172"/>
                </a:lnTo>
                <a:lnTo>
                  <a:pt x="71" y="160"/>
                </a:lnTo>
                <a:lnTo>
                  <a:pt x="71" y="160"/>
                </a:lnTo>
                <a:lnTo>
                  <a:pt x="71" y="158"/>
                </a:lnTo>
                <a:lnTo>
                  <a:pt x="71" y="157"/>
                </a:lnTo>
                <a:lnTo>
                  <a:pt x="71" y="157"/>
                </a:lnTo>
                <a:lnTo>
                  <a:pt x="60" y="157"/>
                </a:lnTo>
                <a:lnTo>
                  <a:pt x="60" y="157"/>
                </a:lnTo>
                <a:lnTo>
                  <a:pt x="60" y="158"/>
                </a:lnTo>
                <a:lnTo>
                  <a:pt x="60" y="158"/>
                </a:lnTo>
                <a:lnTo>
                  <a:pt x="60" y="158"/>
                </a:lnTo>
                <a:lnTo>
                  <a:pt x="60" y="158"/>
                </a:lnTo>
                <a:lnTo>
                  <a:pt x="57" y="164"/>
                </a:lnTo>
                <a:lnTo>
                  <a:pt x="57" y="164"/>
                </a:lnTo>
                <a:close/>
                <a:moveTo>
                  <a:pt x="90" y="157"/>
                </a:moveTo>
                <a:lnTo>
                  <a:pt x="90" y="157"/>
                </a:lnTo>
                <a:lnTo>
                  <a:pt x="90" y="157"/>
                </a:lnTo>
                <a:lnTo>
                  <a:pt x="90" y="157"/>
                </a:lnTo>
                <a:lnTo>
                  <a:pt x="90" y="171"/>
                </a:lnTo>
                <a:lnTo>
                  <a:pt x="90" y="171"/>
                </a:lnTo>
                <a:lnTo>
                  <a:pt x="91" y="174"/>
                </a:lnTo>
                <a:lnTo>
                  <a:pt x="91" y="174"/>
                </a:lnTo>
                <a:lnTo>
                  <a:pt x="91" y="175"/>
                </a:lnTo>
                <a:lnTo>
                  <a:pt x="91" y="175"/>
                </a:lnTo>
                <a:lnTo>
                  <a:pt x="95" y="175"/>
                </a:lnTo>
                <a:lnTo>
                  <a:pt x="95" y="175"/>
                </a:lnTo>
                <a:lnTo>
                  <a:pt x="98" y="175"/>
                </a:lnTo>
                <a:lnTo>
                  <a:pt x="98" y="175"/>
                </a:lnTo>
                <a:lnTo>
                  <a:pt x="98" y="174"/>
                </a:lnTo>
                <a:lnTo>
                  <a:pt x="98" y="174"/>
                </a:lnTo>
                <a:lnTo>
                  <a:pt x="97" y="165"/>
                </a:lnTo>
                <a:lnTo>
                  <a:pt x="95" y="157"/>
                </a:lnTo>
                <a:lnTo>
                  <a:pt x="95" y="157"/>
                </a:lnTo>
                <a:lnTo>
                  <a:pt x="95" y="155"/>
                </a:lnTo>
                <a:lnTo>
                  <a:pt x="95" y="155"/>
                </a:lnTo>
                <a:lnTo>
                  <a:pt x="90" y="157"/>
                </a:lnTo>
                <a:lnTo>
                  <a:pt x="90" y="157"/>
                </a:lnTo>
                <a:close/>
                <a:moveTo>
                  <a:pt x="78" y="175"/>
                </a:moveTo>
                <a:lnTo>
                  <a:pt x="78" y="175"/>
                </a:lnTo>
                <a:lnTo>
                  <a:pt x="78" y="168"/>
                </a:lnTo>
                <a:lnTo>
                  <a:pt x="78" y="168"/>
                </a:lnTo>
                <a:lnTo>
                  <a:pt x="80" y="160"/>
                </a:lnTo>
                <a:lnTo>
                  <a:pt x="80" y="160"/>
                </a:lnTo>
                <a:lnTo>
                  <a:pt x="80" y="158"/>
                </a:lnTo>
                <a:lnTo>
                  <a:pt x="80" y="158"/>
                </a:lnTo>
                <a:lnTo>
                  <a:pt x="80" y="158"/>
                </a:lnTo>
                <a:lnTo>
                  <a:pt x="78" y="157"/>
                </a:lnTo>
                <a:lnTo>
                  <a:pt x="78" y="157"/>
                </a:lnTo>
                <a:lnTo>
                  <a:pt x="74" y="157"/>
                </a:lnTo>
                <a:lnTo>
                  <a:pt x="74" y="157"/>
                </a:lnTo>
                <a:lnTo>
                  <a:pt x="74" y="158"/>
                </a:lnTo>
                <a:lnTo>
                  <a:pt x="74" y="158"/>
                </a:lnTo>
                <a:lnTo>
                  <a:pt x="73" y="160"/>
                </a:lnTo>
                <a:lnTo>
                  <a:pt x="73" y="160"/>
                </a:lnTo>
                <a:lnTo>
                  <a:pt x="71" y="172"/>
                </a:lnTo>
                <a:lnTo>
                  <a:pt x="71" y="172"/>
                </a:lnTo>
                <a:lnTo>
                  <a:pt x="71" y="174"/>
                </a:lnTo>
                <a:lnTo>
                  <a:pt x="71" y="174"/>
                </a:lnTo>
                <a:lnTo>
                  <a:pt x="78" y="175"/>
                </a:lnTo>
                <a:lnTo>
                  <a:pt x="78" y="175"/>
                </a:lnTo>
                <a:close/>
                <a:moveTo>
                  <a:pt x="56" y="302"/>
                </a:moveTo>
                <a:lnTo>
                  <a:pt x="56" y="302"/>
                </a:lnTo>
                <a:lnTo>
                  <a:pt x="57" y="296"/>
                </a:lnTo>
                <a:lnTo>
                  <a:pt x="57" y="296"/>
                </a:lnTo>
                <a:lnTo>
                  <a:pt x="61" y="290"/>
                </a:lnTo>
                <a:lnTo>
                  <a:pt x="61" y="290"/>
                </a:lnTo>
                <a:lnTo>
                  <a:pt x="60" y="290"/>
                </a:lnTo>
                <a:lnTo>
                  <a:pt x="59" y="292"/>
                </a:lnTo>
                <a:lnTo>
                  <a:pt x="59" y="292"/>
                </a:lnTo>
                <a:lnTo>
                  <a:pt x="57" y="292"/>
                </a:lnTo>
                <a:lnTo>
                  <a:pt x="57" y="292"/>
                </a:lnTo>
                <a:lnTo>
                  <a:pt x="56" y="292"/>
                </a:lnTo>
                <a:lnTo>
                  <a:pt x="56" y="292"/>
                </a:lnTo>
                <a:lnTo>
                  <a:pt x="56" y="290"/>
                </a:lnTo>
                <a:lnTo>
                  <a:pt x="54" y="290"/>
                </a:lnTo>
                <a:lnTo>
                  <a:pt x="54" y="290"/>
                </a:lnTo>
                <a:lnTo>
                  <a:pt x="51" y="290"/>
                </a:lnTo>
                <a:lnTo>
                  <a:pt x="51" y="290"/>
                </a:lnTo>
                <a:lnTo>
                  <a:pt x="49" y="290"/>
                </a:lnTo>
                <a:lnTo>
                  <a:pt x="49" y="290"/>
                </a:lnTo>
                <a:lnTo>
                  <a:pt x="49" y="292"/>
                </a:lnTo>
                <a:lnTo>
                  <a:pt x="49" y="292"/>
                </a:lnTo>
                <a:lnTo>
                  <a:pt x="47" y="295"/>
                </a:lnTo>
                <a:lnTo>
                  <a:pt x="47" y="295"/>
                </a:lnTo>
                <a:lnTo>
                  <a:pt x="47" y="296"/>
                </a:lnTo>
                <a:lnTo>
                  <a:pt x="47" y="296"/>
                </a:lnTo>
                <a:lnTo>
                  <a:pt x="47" y="302"/>
                </a:lnTo>
                <a:lnTo>
                  <a:pt x="47" y="302"/>
                </a:lnTo>
                <a:lnTo>
                  <a:pt x="56" y="302"/>
                </a:lnTo>
                <a:lnTo>
                  <a:pt x="56" y="302"/>
                </a:lnTo>
                <a:close/>
                <a:moveTo>
                  <a:pt x="132" y="233"/>
                </a:moveTo>
                <a:lnTo>
                  <a:pt x="132" y="233"/>
                </a:lnTo>
                <a:lnTo>
                  <a:pt x="134" y="249"/>
                </a:lnTo>
                <a:lnTo>
                  <a:pt x="134" y="249"/>
                </a:lnTo>
                <a:lnTo>
                  <a:pt x="141" y="246"/>
                </a:lnTo>
                <a:lnTo>
                  <a:pt x="141" y="246"/>
                </a:lnTo>
                <a:lnTo>
                  <a:pt x="140" y="232"/>
                </a:lnTo>
                <a:lnTo>
                  <a:pt x="140" y="232"/>
                </a:lnTo>
                <a:lnTo>
                  <a:pt x="132" y="233"/>
                </a:lnTo>
                <a:lnTo>
                  <a:pt x="132" y="233"/>
                </a:lnTo>
                <a:close/>
                <a:moveTo>
                  <a:pt x="127" y="189"/>
                </a:moveTo>
                <a:lnTo>
                  <a:pt x="127" y="189"/>
                </a:lnTo>
                <a:lnTo>
                  <a:pt x="127" y="199"/>
                </a:lnTo>
                <a:lnTo>
                  <a:pt x="127" y="199"/>
                </a:lnTo>
                <a:lnTo>
                  <a:pt x="140" y="196"/>
                </a:lnTo>
                <a:lnTo>
                  <a:pt x="140" y="196"/>
                </a:lnTo>
                <a:lnTo>
                  <a:pt x="140" y="187"/>
                </a:lnTo>
                <a:lnTo>
                  <a:pt x="140" y="187"/>
                </a:lnTo>
                <a:lnTo>
                  <a:pt x="127" y="189"/>
                </a:lnTo>
                <a:lnTo>
                  <a:pt x="127" y="189"/>
                </a:lnTo>
                <a:close/>
                <a:moveTo>
                  <a:pt x="24" y="169"/>
                </a:moveTo>
                <a:lnTo>
                  <a:pt x="24" y="169"/>
                </a:lnTo>
                <a:lnTo>
                  <a:pt x="36" y="152"/>
                </a:lnTo>
                <a:lnTo>
                  <a:pt x="36" y="152"/>
                </a:lnTo>
                <a:lnTo>
                  <a:pt x="33" y="151"/>
                </a:lnTo>
                <a:lnTo>
                  <a:pt x="33" y="151"/>
                </a:lnTo>
                <a:lnTo>
                  <a:pt x="32" y="152"/>
                </a:lnTo>
                <a:lnTo>
                  <a:pt x="30" y="154"/>
                </a:lnTo>
                <a:lnTo>
                  <a:pt x="30" y="154"/>
                </a:lnTo>
                <a:lnTo>
                  <a:pt x="30" y="152"/>
                </a:lnTo>
                <a:lnTo>
                  <a:pt x="30" y="152"/>
                </a:lnTo>
                <a:lnTo>
                  <a:pt x="27" y="155"/>
                </a:lnTo>
                <a:lnTo>
                  <a:pt x="27" y="155"/>
                </a:lnTo>
                <a:lnTo>
                  <a:pt x="20" y="165"/>
                </a:lnTo>
                <a:lnTo>
                  <a:pt x="20" y="165"/>
                </a:lnTo>
                <a:lnTo>
                  <a:pt x="17" y="168"/>
                </a:lnTo>
                <a:lnTo>
                  <a:pt x="17" y="168"/>
                </a:lnTo>
                <a:lnTo>
                  <a:pt x="24" y="169"/>
                </a:lnTo>
                <a:lnTo>
                  <a:pt x="24" y="169"/>
                </a:lnTo>
                <a:close/>
                <a:moveTo>
                  <a:pt x="27" y="297"/>
                </a:moveTo>
                <a:lnTo>
                  <a:pt x="27" y="297"/>
                </a:lnTo>
                <a:lnTo>
                  <a:pt x="29" y="297"/>
                </a:lnTo>
                <a:lnTo>
                  <a:pt x="29" y="297"/>
                </a:lnTo>
                <a:lnTo>
                  <a:pt x="37" y="300"/>
                </a:lnTo>
                <a:lnTo>
                  <a:pt x="37" y="300"/>
                </a:lnTo>
                <a:lnTo>
                  <a:pt x="43" y="300"/>
                </a:lnTo>
                <a:lnTo>
                  <a:pt x="43" y="300"/>
                </a:lnTo>
                <a:lnTo>
                  <a:pt x="44" y="300"/>
                </a:lnTo>
                <a:lnTo>
                  <a:pt x="44" y="300"/>
                </a:lnTo>
                <a:lnTo>
                  <a:pt x="43" y="300"/>
                </a:lnTo>
                <a:lnTo>
                  <a:pt x="43" y="300"/>
                </a:lnTo>
                <a:lnTo>
                  <a:pt x="41" y="299"/>
                </a:lnTo>
                <a:lnTo>
                  <a:pt x="41" y="296"/>
                </a:lnTo>
                <a:lnTo>
                  <a:pt x="41" y="296"/>
                </a:lnTo>
                <a:lnTo>
                  <a:pt x="43" y="293"/>
                </a:lnTo>
                <a:lnTo>
                  <a:pt x="43" y="293"/>
                </a:lnTo>
                <a:lnTo>
                  <a:pt x="44" y="290"/>
                </a:lnTo>
                <a:lnTo>
                  <a:pt x="44" y="290"/>
                </a:lnTo>
                <a:lnTo>
                  <a:pt x="44" y="289"/>
                </a:lnTo>
                <a:lnTo>
                  <a:pt x="44" y="289"/>
                </a:lnTo>
                <a:lnTo>
                  <a:pt x="40" y="289"/>
                </a:lnTo>
                <a:lnTo>
                  <a:pt x="40" y="289"/>
                </a:lnTo>
                <a:lnTo>
                  <a:pt x="39" y="289"/>
                </a:lnTo>
                <a:lnTo>
                  <a:pt x="39" y="289"/>
                </a:lnTo>
                <a:lnTo>
                  <a:pt x="30" y="295"/>
                </a:lnTo>
                <a:lnTo>
                  <a:pt x="30" y="295"/>
                </a:lnTo>
                <a:lnTo>
                  <a:pt x="27" y="297"/>
                </a:lnTo>
                <a:lnTo>
                  <a:pt x="27" y="297"/>
                </a:lnTo>
                <a:close/>
                <a:moveTo>
                  <a:pt x="33" y="350"/>
                </a:moveTo>
                <a:lnTo>
                  <a:pt x="33" y="350"/>
                </a:lnTo>
                <a:lnTo>
                  <a:pt x="33" y="350"/>
                </a:lnTo>
                <a:lnTo>
                  <a:pt x="33" y="350"/>
                </a:lnTo>
                <a:lnTo>
                  <a:pt x="34" y="350"/>
                </a:lnTo>
                <a:lnTo>
                  <a:pt x="34" y="350"/>
                </a:lnTo>
                <a:lnTo>
                  <a:pt x="36" y="351"/>
                </a:lnTo>
                <a:lnTo>
                  <a:pt x="34" y="354"/>
                </a:lnTo>
                <a:lnTo>
                  <a:pt x="34" y="354"/>
                </a:lnTo>
                <a:lnTo>
                  <a:pt x="34" y="356"/>
                </a:lnTo>
                <a:lnTo>
                  <a:pt x="34" y="356"/>
                </a:lnTo>
                <a:lnTo>
                  <a:pt x="30" y="360"/>
                </a:lnTo>
                <a:lnTo>
                  <a:pt x="30" y="360"/>
                </a:lnTo>
                <a:lnTo>
                  <a:pt x="29" y="360"/>
                </a:lnTo>
                <a:lnTo>
                  <a:pt x="29" y="360"/>
                </a:lnTo>
                <a:lnTo>
                  <a:pt x="33" y="361"/>
                </a:lnTo>
                <a:lnTo>
                  <a:pt x="33" y="361"/>
                </a:lnTo>
                <a:lnTo>
                  <a:pt x="36" y="363"/>
                </a:lnTo>
                <a:lnTo>
                  <a:pt x="36" y="363"/>
                </a:lnTo>
                <a:lnTo>
                  <a:pt x="41" y="363"/>
                </a:lnTo>
                <a:lnTo>
                  <a:pt x="41" y="363"/>
                </a:lnTo>
                <a:lnTo>
                  <a:pt x="41" y="358"/>
                </a:lnTo>
                <a:lnTo>
                  <a:pt x="41" y="358"/>
                </a:lnTo>
                <a:lnTo>
                  <a:pt x="41" y="358"/>
                </a:lnTo>
                <a:lnTo>
                  <a:pt x="41" y="358"/>
                </a:lnTo>
                <a:lnTo>
                  <a:pt x="41" y="357"/>
                </a:lnTo>
                <a:lnTo>
                  <a:pt x="41" y="354"/>
                </a:lnTo>
                <a:lnTo>
                  <a:pt x="41" y="354"/>
                </a:lnTo>
                <a:lnTo>
                  <a:pt x="41" y="354"/>
                </a:lnTo>
                <a:lnTo>
                  <a:pt x="41" y="354"/>
                </a:lnTo>
                <a:lnTo>
                  <a:pt x="41" y="351"/>
                </a:lnTo>
                <a:lnTo>
                  <a:pt x="41" y="351"/>
                </a:lnTo>
                <a:lnTo>
                  <a:pt x="43" y="351"/>
                </a:lnTo>
                <a:lnTo>
                  <a:pt x="43" y="350"/>
                </a:lnTo>
                <a:lnTo>
                  <a:pt x="43" y="350"/>
                </a:lnTo>
                <a:lnTo>
                  <a:pt x="33" y="350"/>
                </a:lnTo>
                <a:lnTo>
                  <a:pt x="33" y="350"/>
                </a:lnTo>
                <a:close/>
                <a:moveTo>
                  <a:pt x="120" y="141"/>
                </a:moveTo>
                <a:lnTo>
                  <a:pt x="120" y="141"/>
                </a:lnTo>
                <a:lnTo>
                  <a:pt x="120" y="141"/>
                </a:lnTo>
                <a:lnTo>
                  <a:pt x="120" y="141"/>
                </a:lnTo>
                <a:lnTo>
                  <a:pt x="130" y="138"/>
                </a:lnTo>
                <a:lnTo>
                  <a:pt x="130" y="138"/>
                </a:lnTo>
                <a:lnTo>
                  <a:pt x="131" y="137"/>
                </a:lnTo>
                <a:lnTo>
                  <a:pt x="131" y="137"/>
                </a:lnTo>
                <a:lnTo>
                  <a:pt x="130" y="133"/>
                </a:lnTo>
                <a:lnTo>
                  <a:pt x="130" y="133"/>
                </a:lnTo>
                <a:lnTo>
                  <a:pt x="125" y="120"/>
                </a:lnTo>
                <a:lnTo>
                  <a:pt x="125" y="120"/>
                </a:lnTo>
                <a:lnTo>
                  <a:pt x="118" y="101"/>
                </a:lnTo>
                <a:lnTo>
                  <a:pt x="118" y="101"/>
                </a:lnTo>
                <a:lnTo>
                  <a:pt x="113" y="91"/>
                </a:lnTo>
                <a:lnTo>
                  <a:pt x="113" y="91"/>
                </a:lnTo>
                <a:lnTo>
                  <a:pt x="113" y="91"/>
                </a:lnTo>
                <a:lnTo>
                  <a:pt x="113" y="91"/>
                </a:lnTo>
                <a:lnTo>
                  <a:pt x="113" y="93"/>
                </a:lnTo>
                <a:lnTo>
                  <a:pt x="113" y="93"/>
                </a:lnTo>
                <a:lnTo>
                  <a:pt x="114" y="98"/>
                </a:lnTo>
                <a:lnTo>
                  <a:pt x="114" y="98"/>
                </a:lnTo>
                <a:lnTo>
                  <a:pt x="118" y="107"/>
                </a:lnTo>
                <a:lnTo>
                  <a:pt x="118" y="107"/>
                </a:lnTo>
                <a:lnTo>
                  <a:pt x="124" y="121"/>
                </a:lnTo>
                <a:lnTo>
                  <a:pt x="124" y="121"/>
                </a:lnTo>
                <a:lnTo>
                  <a:pt x="127" y="130"/>
                </a:lnTo>
                <a:lnTo>
                  <a:pt x="127" y="130"/>
                </a:lnTo>
                <a:lnTo>
                  <a:pt x="127" y="135"/>
                </a:lnTo>
                <a:lnTo>
                  <a:pt x="127" y="135"/>
                </a:lnTo>
                <a:lnTo>
                  <a:pt x="127" y="135"/>
                </a:lnTo>
                <a:lnTo>
                  <a:pt x="125" y="137"/>
                </a:lnTo>
                <a:lnTo>
                  <a:pt x="125" y="137"/>
                </a:lnTo>
                <a:lnTo>
                  <a:pt x="124" y="135"/>
                </a:lnTo>
                <a:lnTo>
                  <a:pt x="124" y="135"/>
                </a:lnTo>
                <a:lnTo>
                  <a:pt x="124" y="134"/>
                </a:lnTo>
                <a:lnTo>
                  <a:pt x="124" y="134"/>
                </a:lnTo>
                <a:lnTo>
                  <a:pt x="118" y="135"/>
                </a:lnTo>
                <a:lnTo>
                  <a:pt x="118" y="135"/>
                </a:lnTo>
                <a:lnTo>
                  <a:pt x="118" y="137"/>
                </a:lnTo>
                <a:lnTo>
                  <a:pt x="118" y="138"/>
                </a:lnTo>
                <a:lnTo>
                  <a:pt x="118" y="138"/>
                </a:lnTo>
                <a:lnTo>
                  <a:pt x="122" y="137"/>
                </a:lnTo>
                <a:lnTo>
                  <a:pt x="122" y="137"/>
                </a:lnTo>
                <a:lnTo>
                  <a:pt x="124" y="137"/>
                </a:lnTo>
                <a:lnTo>
                  <a:pt x="124" y="137"/>
                </a:lnTo>
                <a:lnTo>
                  <a:pt x="122" y="138"/>
                </a:lnTo>
                <a:lnTo>
                  <a:pt x="122" y="138"/>
                </a:lnTo>
                <a:lnTo>
                  <a:pt x="122" y="138"/>
                </a:lnTo>
                <a:lnTo>
                  <a:pt x="122" y="138"/>
                </a:lnTo>
                <a:lnTo>
                  <a:pt x="120" y="141"/>
                </a:lnTo>
                <a:lnTo>
                  <a:pt x="120" y="141"/>
                </a:lnTo>
                <a:close/>
                <a:moveTo>
                  <a:pt x="142" y="280"/>
                </a:moveTo>
                <a:lnTo>
                  <a:pt x="142" y="280"/>
                </a:lnTo>
                <a:lnTo>
                  <a:pt x="142" y="270"/>
                </a:lnTo>
                <a:lnTo>
                  <a:pt x="142" y="270"/>
                </a:lnTo>
                <a:lnTo>
                  <a:pt x="142" y="270"/>
                </a:lnTo>
                <a:lnTo>
                  <a:pt x="142" y="270"/>
                </a:lnTo>
                <a:lnTo>
                  <a:pt x="131" y="275"/>
                </a:lnTo>
                <a:lnTo>
                  <a:pt x="131" y="275"/>
                </a:lnTo>
                <a:lnTo>
                  <a:pt x="131" y="275"/>
                </a:lnTo>
                <a:lnTo>
                  <a:pt x="131" y="275"/>
                </a:lnTo>
                <a:lnTo>
                  <a:pt x="131" y="277"/>
                </a:lnTo>
                <a:lnTo>
                  <a:pt x="131" y="277"/>
                </a:lnTo>
                <a:lnTo>
                  <a:pt x="131" y="279"/>
                </a:lnTo>
                <a:lnTo>
                  <a:pt x="131" y="279"/>
                </a:lnTo>
                <a:lnTo>
                  <a:pt x="132" y="282"/>
                </a:lnTo>
                <a:lnTo>
                  <a:pt x="132" y="282"/>
                </a:lnTo>
                <a:lnTo>
                  <a:pt x="131" y="283"/>
                </a:lnTo>
                <a:lnTo>
                  <a:pt x="131" y="283"/>
                </a:lnTo>
                <a:lnTo>
                  <a:pt x="142" y="280"/>
                </a:lnTo>
                <a:lnTo>
                  <a:pt x="142" y="280"/>
                </a:lnTo>
                <a:close/>
                <a:moveTo>
                  <a:pt x="122" y="302"/>
                </a:moveTo>
                <a:lnTo>
                  <a:pt x="122" y="302"/>
                </a:lnTo>
                <a:lnTo>
                  <a:pt x="122" y="302"/>
                </a:lnTo>
                <a:lnTo>
                  <a:pt x="122" y="302"/>
                </a:lnTo>
                <a:lnTo>
                  <a:pt x="120" y="302"/>
                </a:lnTo>
                <a:lnTo>
                  <a:pt x="120" y="302"/>
                </a:lnTo>
                <a:lnTo>
                  <a:pt x="117" y="303"/>
                </a:lnTo>
                <a:lnTo>
                  <a:pt x="117" y="303"/>
                </a:lnTo>
                <a:lnTo>
                  <a:pt x="117" y="303"/>
                </a:lnTo>
                <a:lnTo>
                  <a:pt x="117" y="303"/>
                </a:lnTo>
                <a:lnTo>
                  <a:pt x="111" y="303"/>
                </a:lnTo>
                <a:lnTo>
                  <a:pt x="111" y="303"/>
                </a:lnTo>
                <a:lnTo>
                  <a:pt x="114" y="313"/>
                </a:lnTo>
                <a:lnTo>
                  <a:pt x="114" y="313"/>
                </a:lnTo>
                <a:lnTo>
                  <a:pt x="114" y="314"/>
                </a:lnTo>
                <a:lnTo>
                  <a:pt x="114" y="314"/>
                </a:lnTo>
                <a:lnTo>
                  <a:pt x="124" y="314"/>
                </a:lnTo>
                <a:lnTo>
                  <a:pt x="124" y="314"/>
                </a:lnTo>
                <a:lnTo>
                  <a:pt x="125" y="314"/>
                </a:lnTo>
                <a:lnTo>
                  <a:pt x="125" y="314"/>
                </a:lnTo>
                <a:lnTo>
                  <a:pt x="130" y="310"/>
                </a:lnTo>
                <a:lnTo>
                  <a:pt x="130" y="310"/>
                </a:lnTo>
                <a:lnTo>
                  <a:pt x="131" y="309"/>
                </a:lnTo>
                <a:lnTo>
                  <a:pt x="131" y="309"/>
                </a:lnTo>
                <a:lnTo>
                  <a:pt x="130" y="309"/>
                </a:lnTo>
                <a:lnTo>
                  <a:pt x="130" y="309"/>
                </a:lnTo>
                <a:lnTo>
                  <a:pt x="121" y="310"/>
                </a:lnTo>
                <a:lnTo>
                  <a:pt x="121" y="310"/>
                </a:lnTo>
                <a:lnTo>
                  <a:pt x="117" y="310"/>
                </a:lnTo>
                <a:lnTo>
                  <a:pt x="117" y="310"/>
                </a:lnTo>
                <a:lnTo>
                  <a:pt x="115" y="310"/>
                </a:lnTo>
                <a:lnTo>
                  <a:pt x="115" y="307"/>
                </a:lnTo>
                <a:lnTo>
                  <a:pt x="115" y="307"/>
                </a:lnTo>
                <a:lnTo>
                  <a:pt x="117" y="306"/>
                </a:lnTo>
                <a:lnTo>
                  <a:pt x="117" y="306"/>
                </a:lnTo>
                <a:lnTo>
                  <a:pt x="121" y="303"/>
                </a:lnTo>
                <a:lnTo>
                  <a:pt x="121" y="303"/>
                </a:lnTo>
                <a:lnTo>
                  <a:pt x="122" y="302"/>
                </a:lnTo>
                <a:lnTo>
                  <a:pt x="122" y="302"/>
                </a:lnTo>
                <a:close/>
                <a:moveTo>
                  <a:pt x="44" y="363"/>
                </a:moveTo>
                <a:lnTo>
                  <a:pt x="44" y="363"/>
                </a:lnTo>
                <a:lnTo>
                  <a:pt x="53" y="363"/>
                </a:lnTo>
                <a:lnTo>
                  <a:pt x="53" y="363"/>
                </a:lnTo>
                <a:lnTo>
                  <a:pt x="53" y="350"/>
                </a:lnTo>
                <a:lnTo>
                  <a:pt x="53" y="350"/>
                </a:lnTo>
                <a:lnTo>
                  <a:pt x="46" y="350"/>
                </a:lnTo>
                <a:lnTo>
                  <a:pt x="46" y="350"/>
                </a:lnTo>
                <a:lnTo>
                  <a:pt x="46" y="351"/>
                </a:lnTo>
                <a:lnTo>
                  <a:pt x="46" y="351"/>
                </a:lnTo>
                <a:lnTo>
                  <a:pt x="46" y="351"/>
                </a:lnTo>
                <a:lnTo>
                  <a:pt x="46" y="354"/>
                </a:lnTo>
                <a:lnTo>
                  <a:pt x="46" y="354"/>
                </a:lnTo>
                <a:lnTo>
                  <a:pt x="46" y="356"/>
                </a:lnTo>
                <a:lnTo>
                  <a:pt x="46" y="358"/>
                </a:lnTo>
                <a:lnTo>
                  <a:pt x="46" y="358"/>
                </a:lnTo>
                <a:lnTo>
                  <a:pt x="46" y="358"/>
                </a:lnTo>
                <a:lnTo>
                  <a:pt x="46" y="358"/>
                </a:lnTo>
                <a:lnTo>
                  <a:pt x="44" y="363"/>
                </a:lnTo>
                <a:lnTo>
                  <a:pt x="44" y="363"/>
                </a:lnTo>
                <a:close/>
                <a:moveTo>
                  <a:pt x="9" y="165"/>
                </a:moveTo>
                <a:lnTo>
                  <a:pt x="9" y="165"/>
                </a:lnTo>
                <a:lnTo>
                  <a:pt x="13" y="167"/>
                </a:lnTo>
                <a:lnTo>
                  <a:pt x="13" y="167"/>
                </a:lnTo>
                <a:lnTo>
                  <a:pt x="14" y="167"/>
                </a:lnTo>
                <a:lnTo>
                  <a:pt x="14" y="167"/>
                </a:lnTo>
                <a:lnTo>
                  <a:pt x="19" y="162"/>
                </a:lnTo>
                <a:lnTo>
                  <a:pt x="19" y="162"/>
                </a:lnTo>
                <a:lnTo>
                  <a:pt x="23" y="157"/>
                </a:lnTo>
                <a:lnTo>
                  <a:pt x="23" y="157"/>
                </a:lnTo>
                <a:lnTo>
                  <a:pt x="29" y="151"/>
                </a:lnTo>
                <a:lnTo>
                  <a:pt x="29" y="151"/>
                </a:lnTo>
                <a:lnTo>
                  <a:pt x="29" y="151"/>
                </a:lnTo>
                <a:lnTo>
                  <a:pt x="29" y="151"/>
                </a:lnTo>
                <a:lnTo>
                  <a:pt x="24" y="150"/>
                </a:lnTo>
                <a:lnTo>
                  <a:pt x="24" y="150"/>
                </a:lnTo>
                <a:lnTo>
                  <a:pt x="23" y="152"/>
                </a:lnTo>
                <a:lnTo>
                  <a:pt x="23" y="152"/>
                </a:lnTo>
                <a:lnTo>
                  <a:pt x="22" y="154"/>
                </a:lnTo>
                <a:lnTo>
                  <a:pt x="20" y="154"/>
                </a:lnTo>
                <a:lnTo>
                  <a:pt x="20" y="154"/>
                </a:lnTo>
                <a:lnTo>
                  <a:pt x="19" y="154"/>
                </a:lnTo>
                <a:lnTo>
                  <a:pt x="19" y="154"/>
                </a:lnTo>
                <a:lnTo>
                  <a:pt x="17" y="155"/>
                </a:lnTo>
                <a:lnTo>
                  <a:pt x="17" y="157"/>
                </a:lnTo>
                <a:lnTo>
                  <a:pt x="17" y="157"/>
                </a:lnTo>
                <a:lnTo>
                  <a:pt x="16" y="158"/>
                </a:lnTo>
                <a:lnTo>
                  <a:pt x="16" y="158"/>
                </a:lnTo>
                <a:lnTo>
                  <a:pt x="13" y="161"/>
                </a:lnTo>
                <a:lnTo>
                  <a:pt x="13" y="161"/>
                </a:lnTo>
                <a:lnTo>
                  <a:pt x="13" y="162"/>
                </a:lnTo>
                <a:lnTo>
                  <a:pt x="13" y="162"/>
                </a:lnTo>
                <a:lnTo>
                  <a:pt x="10" y="165"/>
                </a:lnTo>
                <a:lnTo>
                  <a:pt x="10" y="165"/>
                </a:lnTo>
                <a:lnTo>
                  <a:pt x="9" y="165"/>
                </a:lnTo>
                <a:lnTo>
                  <a:pt x="9" y="165"/>
                </a:lnTo>
                <a:close/>
                <a:moveTo>
                  <a:pt x="137" y="367"/>
                </a:moveTo>
                <a:lnTo>
                  <a:pt x="137" y="367"/>
                </a:lnTo>
                <a:lnTo>
                  <a:pt x="137" y="368"/>
                </a:lnTo>
                <a:lnTo>
                  <a:pt x="135" y="370"/>
                </a:lnTo>
                <a:lnTo>
                  <a:pt x="135" y="370"/>
                </a:lnTo>
                <a:lnTo>
                  <a:pt x="135" y="370"/>
                </a:lnTo>
                <a:lnTo>
                  <a:pt x="135" y="370"/>
                </a:lnTo>
                <a:lnTo>
                  <a:pt x="135" y="376"/>
                </a:lnTo>
                <a:lnTo>
                  <a:pt x="135" y="376"/>
                </a:lnTo>
                <a:lnTo>
                  <a:pt x="135" y="377"/>
                </a:lnTo>
                <a:lnTo>
                  <a:pt x="135" y="377"/>
                </a:lnTo>
                <a:lnTo>
                  <a:pt x="137" y="378"/>
                </a:lnTo>
                <a:lnTo>
                  <a:pt x="137" y="380"/>
                </a:lnTo>
                <a:lnTo>
                  <a:pt x="137" y="380"/>
                </a:lnTo>
                <a:lnTo>
                  <a:pt x="141" y="377"/>
                </a:lnTo>
                <a:lnTo>
                  <a:pt x="141" y="377"/>
                </a:lnTo>
                <a:lnTo>
                  <a:pt x="141" y="377"/>
                </a:lnTo>
                <a:lnTo>
                  <a:pt x="141" y="377"/>
                </a:lnTo>
                <a:lnTo>
                  <a:pt x="144" y="373"/>
                </a:lnTo>
                <a:lnTo>
                  <a:pt x="144" y="373"/>
                </a:lnTo>
                <a:lnTo>
                  <a:pt x="144" y="368"/>
                </a:lnTo>
                <a:lnTo>
                  <a:pt x="144" y="368"/>
                </a:lnTo>
                <a:lnTo>
                  <a:pt x="144" y="364"/>
                </a:lnTo>
                <a:lnTo>
                  <a:pt x="144" y="364"/>
                </a:lnTo>
                <a:lnTo>
                  <a:pt x="137" y="367"/>
                </a:lnTo>
                <a:lnTo>
                  <a:pt x="137" y="367"/>
                </a:lnTo>
                <a:close/>
                <a:moveTo>
                  <a:pt x="115" y="127"/>
                </a:moveTo>
                <a:lnTo>
                  <a:pt x="115" y="127"/>
                </a:lnTo>
                <a:lnTo>
                  <a:pt x="117" y="133"/>
                </a:lnTo>
                <a:lnTo>
                  <a:pt x="117" y="133"/>
                </a:lnTo>
                <a:lnTo>
                  <a:pt x="122" y="131"/>
                </a:lnTo>
                <a:lnTo>
                  <a:pt x="122" y="131"/>
                </a:lnTo>
                <a:lnTo>
                  <a:pt x="118" y="115"/>
                </a:lnTo>
                <a:lnTo>
                  <a:pt x="118" y="115"/>
                </a:lnTo>
                <a:lnTo>
                  <a:pt x="113" y="118"/>
                </a:lnTo>
                <a:lnTo>
                  <a:pt x="113" y="118"/>
                </a:lnTo>
                <a:lnTo>
                  <a:pt x="114" y="124"/>
                </a:lnTo>
                <a:lnTo>
                  <a:pt x="114" y="124"/>
                </a:lnTo>
                <a:lnTo>
                  <a:pt x="115" y="124"/>
                </a:lnTo>
                <a:lnTo>
                  <a:pt x="115" y="124"/>
                </a:lnTo>
                <a:lnTo>
                  <a:pt x="117" y="123"/>
                </a:lnTo>
                <a:lnTo>
                  <a:pt x="117" y="123"/>
                </a:lnTo>
                <a:lnTo>
                  <a:pt x="118" y="124"/>
                </a:lnTo>
                <a:lnTo>
                  <a:pt x="118" y="124"/>
                </a:lnTo>
                <a:lnTo>
                  <a:pt x="118" y="125"/>
                </a:lnTo>
                <a:lnTo>
                  <a:pt x="118" y="125"/>
                </a:lnTo>
                <a:lnTo>
                  <a:pt x="117" y="127"/>
                </a:lnTo>
                <a:lnTo>
                  <a:pt x="117" y="127"/>
                </a:lnTo>
                <a:lnTo>
                  <a:pt x="115" y="127"/>
                </a:lnTo>
                <a:lnTo>
                  <a:pt x="115" y="127"/>
                </a:lnTo>
                <a:close/>
                <a:moveTo>
                  <a:pt x="47" y="320"/>
                </a:moveTo>
                <a:lnTo>
                  <a:pt x="47" y="320"/>
                </a:lnTo>
                <a:lnTo>
                  <a:pt x="47" y="326"/>
                </a:lnTo>
                <a:lnTo>
                  <a:pt x="47" y="326"/>
                </a:lnTo>
                <a:lnTo>
                  <a:pt x="47" y="327"/>
                </a:lnTo>
                <a:lnTo>
                  <a:pt x="47" y="327"/>
                </a:lnTo>
                <a:lnTo>
                  <a:pt x="46" y="329"/>
                </a:lnTo>
                <a:lnTo>
                  <a:pt x="46" y="330"/>
                </a:lnTo>
                <a:lnTo>
                  <a:pt x="46" y="330"/>
                </a:lnTo>
                <a:lnTo>
                  <a:pt x="46" y="333"/>
                </a:lnTo>
                <a:lnTo>
                  <a:pt x="46" y="333"/>
                </a:lnTo>
                <a:lnTo>
                  <a:pt x="54" y="331"/>
                </a:lnTo>
                <a:lnTo>
                  <a:pt x="54" y="331"/>
                </a:lnTo>
                <a:lnTo>
                  <a:pt x="54" y="320"/>
                </a:lnTo>
                <a:lnTo>
                  <a:pt x="54" y="320"/>
                </a:lnTo>
                <a:lnTo>
                  <a:pt x="47" y="320"/>
                </a:lnTo>
                <a:lnTo>
                  <a:pt x="47" y="320"/>
                </a:lnTo>
                <a:close/>
                <a:moveTo>
                  <a:pt x="118" y="113"/>
                </a:moveTo>
                <a:lnTo>
                  <a:pt x="118" y="113"/>
                </a:lnTo>
                <a:lnTo>
                  <a:pt x="115" y="107"/>
                </a:lnTo>
                <a:lnTo>
                  <a:pt x="115" y="107"/>
                </a:lnTo>
                <a:lnTo>
                  <a:pt x="110" y="98"/>
                </a:lnTo>
                <a:lnTo>
                  <a:pt x="110" y="98"/>
                </a:lnTo>
                <a:lnTo>
                  <a:pt x="110" y="97"/>
                </a:lnTo>
                <a:lnTo>
                  <a:pt x="110" y="97"/>
                </a:lnTo>
                <a:lnTo>
                  <a:pt x="105" y="100"/>
                </a:lnTo>
                <a:lnTo>
                  <a:pt x="105" y="100"/>
                </a:lnTo>
                <a:lnTo>
                  <a:pt x="107" y="104"/>
                </a:lnTo>
                <a:lnTo>
                  <a:pt x="107" y="104"/>
                </a:lnTo>
                <a:lnTo>
                  <a:pt x="108" y="104"/>
                </a:lnTo>
                <a:lnTo>
                  <a:pt x="108" y="104"/>
                </a:lnTo>
                <a:lnTo>
                  <a:pt x="111" y="104"/>
                </a:lnTo>
                <a:lnTo>
                  <a:pt x="111" y="104"/>
                </a:lnTo>
                <a:lnTo>
                  <a:pt x="113" y="104"/>
                </a:lnTo>
                <a:lnTo>
                  <a:pt x="113" y="104"/>
                </a:lnTo>
                <a:lnTo>
                  <a:pt x="113" y="106"/>
                </a:lnTo>
                <a:lnTo>
                  <a:pt x="113" y="106"/>
                </a:lnTo>
                <a:lnTo>
                  <a:pt x="110" y="107"/>
                </a:lnTo>
                <a:lnTo>
                  <a:pt x="110" y="107"/>
                </a:lnTo>
                <a:lnTo>
                  <a:pt x="108" y="108"/>
                </a:lnTo>
                <a:lnTo>
                  <a:pt x="108" y="108"/>
                </a:lnTo>
                <a:lnTo>
                  <a:pt x="110" y="114"/>
                </a:lnTo>
                <a:lnTo>
                  <a:pt x="110" y="114"/>
                </a:lnTo>
                <a:lnTo>
                  <a:pt x="110" y="113"/>
                </a:lnTo>
                <a:lnTo>
                  <a:pt x="111" y="113"/>
                </a:lnTo>
                <a:lnTo>
                  <a:pt x="111" y="113"/>
                </a:lnTo>
                <a:lnTo>
                  <a:pt x="113" y="114"/>
                </a:lnTo>
                <a:lnTo>
                  <a:pt x="113" y="114"/>
                </a:lnTo>
                <a:lnTo>
                  <a:pt x="118" y="113"/>
                </a:lnTo>
                <a:lnTo>
                  <a:pt x="118" y="113"/>
                </a:lnTo>
                <a:close/>
                <a:moveTo>
                  <a:pt x="40" y="154"/>
                </a:moveTo>
                <a:lnTo>
                  <a:pt x="40" y="154"/>
                </a:lnTo>
                <a:lnTo>
                  <a:pt x="37" y="154"/>
                </a:lnTo>
                <a:lnTo>
                  <a:pt x="37" y="154"/>
                </a:lnTo>
                <a:lnTo>
                  <a:pt x="36" y="155"/>
                </a:lnTo>
                <a:lnTo>
                  <a:pt x="36" y="155"/>
                </a:lnTo>
                <a:lnTo>
                  <a:pt x="29" y="168"/>
                </a:lnTo>
                <a:lnTo>
                  <a:pt x="29" y="168"/>
                </a:lnTo>
                <a:lnTo>
                  <a:pt x="27" y="169"/>
                </a:lnTo>
                <a:lnTo>
                  <a:pt x="27" y="169"/>
                </a:lnTo>
                <a:lnTo>
                  <a:pt x="33" y="171"/>
                </a:lnTo>
                <a:lnTo>
                  <a:pt x="33" y="171"/>
                </a:lnTo>
                <a:lnTo>
                  <a:pt x="36" y="165"/>
                </a:lnTo>
                <a:lnTo>
                  <a:pt x="36" y="165"/>
                </a:lnTo>
                <a:lnTo>
                  <a:pt x="40" y="157"/>
                </a:lnTo>
                <a:lnTo>
                  <a:pt x="40" y="157"/>
                </a:lnTo>
                <a:lnTo>
                  <a:pt x="41" y="155"/>
                </a:lnTo>
                <a:lnTo>
                  <a:pt x="40" y="154"/>
                </a:lnTo>
                <a:lnTo>
                  <a:pt x="40" y="154"/>
                </a:lnTo>
                <a:lnTo>
                  <a:pt x="40" y="152"/>
                </a:lnTo>
                <a:lnTo>
                  <a:pt x="40" y="152"/>
                </a:lnTo>
                <a:lnTo>
                  <a:pt x="40" y="154"/>
                </a:lnTo>
                <a:lnTo>
                  <a:pt x="40" y="154"/>
                </a:lnTo>
                <a:close/>
                <a:moveTo>
                  <a:pt x="56" y="155"/>
                </a:moveTo>
                <a:lnTo>
                  <a:pt x="56" y="155"/>
                </a:lnTo>
                <a:lnTo>
                  <a:pt x="54" y="155"/>
                </a:lnTo>
                <a:lnTo>
                  <a:pt x="54" y="155"/>
                </a:lnTo>
                <a:lnTo>
                  <a:pt x="53" y="157"/>
                </a:lnTo>
                <a:lnTo>
                  <a:pt x="53" y="157"/>
                </a:lnTo>
                <a:lnTo>
                  <a:pt x="51" y="160"/>
                </a:lnTo>
                <a:lnTo>
                  <a:pt x="51" y="160"/>
                </a:lnTo>
                <a:lnTo>
                  <a:pt x="47" y="169"/>
                </a:lnTo>
                <a:lnTo>
                  <a:pt x="47" y="169"/>
                </a:lnTo>
                <a:lnTo>
                  <a:pt x="47" y="172"/>
                </a:lnTo>
                <a:lnTo>
                  <a:pt x="47" y="172"/>
                </a:lnTo>
                <a:lnTo>
                  <a:pt x="51" y="172"/>
                </a:lnTo>
                <a:lnTo>
                  <a:pt x="51" y="172"/>
                </a:lnTo>
                <a:lnTo>
                  <a:pt x="57" y="158"/>
                </a:lnTo>
                <a:lnTo>
                  <a:pt x="57" y="158"/>
                </a:lnTo>
                <a:lnTo>
                  <a:pt x="56" y="157"/>
                </a:lnTo>
                <a:lnTo>
                  <a:pt x="56" y="155"/>
                </a:lnTo>
                <a:lnTo>
                  <a:pt x="56" y="155"/>
                </a:lnTo>
                <a:close/>
                <a:moveTo>
                  <a:pt x="76" y="133"/>
                </a:moveTo>
                <a:lnTo>
                  <a:pt x="76" y="133"/>
                </a:lnTo>
                <a:lnTo>
                  <a:pt x="66" y="134"/>
                </a:lnTo>
                <a:lnTo>
                  <a:pt x="60" y="137"/>
                </a:lnTo>
                <a:lnTo>
                  <a:pt x="60" y="137"/>
                </a:lnTo>
                <a:lnTo>
                  <a:pt x="74" y="137"/>
                </a:lnTo>
                <a:lnTo>
                  <a:pt x="74" y="137"/>
                </a:lnTo>
                <a:lnTo>
                  <a:pt x="76" y="137"/>
                </a:lnTo>
                <a:lnTo>
                  <a:pt x="76" y="137"/>
                </a:lnTo>
                <a:lnTo>
                  <a:pt x="78" y="138"/>
                </a:lnTo>
                <a:lnTo>
                  <a:pt x="78" y="141"/>
                </a:lnTo>
                <a:lnTo>
                  <a:pt x="78" y="141"/>
                </a:lnTo>
                <a:lnTo>
                  <a:pt x="77" y="141"/>
                </a:lnTo>
                <a:lnTo>
                  <a:pt x="77" y="141"/>
                </a:lnTo>
                <a:lnTo>
                  <a:pt x="78" y="141"/>
                </a:lnTo>
                <a:lnTo>
                  <a:pt x="78" y="141"/>
                </a:lnTo>
                <a:lnTo>
                  <a:pt x="83" y="141"/>
                </a:lnTo>
                <a:lnTo>
                  <a:pt x="83" y="141"/>
                </a:lnTo>
                <a:lnTo>
                  <a:pt x="84" y="140"/>
                </a:lnTo>
                <a:lnTo>
                  <a:pt x="84" y="140"/>
                </a:lnTo>
                <a:lnTo>
                  <a:pt x="86" y="140"/>
                </a:lnTo>
                <a:lnTo>
                  <a:pt x="86" y="140"/>
                </a:lnTo>
                <a:lnTo>
                  <a:pt x="87" y="138"/>
                </a:lnTo>
                <a:lnTo>
                  <a:pt x="87" y="138"/>
                </a:lnTo>
                <a:lnTo>
                  <a:pt x="86" y="135"/>
                </a:lnTo>
                <a:lnTo>
                  <a:pt x="86" y="135"/>
                </a:lnTo>
                <a:lnTo>
                  <a:pt x="84" y="135"/>
                </a:lnTo>
                <a:lnTo>
                  <a:pt x="84" y="135"/>
                </a:lnTo>
                <a:lnTo>
                  <a:pt x="81" y="135"/>
                </a:lnTo>
                <a:lnTo>
                  <a:pt x="80" y="137"/>
                </a:lnTo>
                <a:lnTo>
                  <a:pt x="80" y="137"/>
                </a:lnTo>
                <a:lnTo>
                  <a:pt x="78" y="137"/>
                </a:lnTo>
                <a:lnTo>
                  <a:pt x="77" y="135"/>
                </a:lnTo>
                <a:lnTo>
                  <a:pt x="77" y="135"/>
                </a:lnTo>
                <a:lnTo>
                  <a:pt x="77" y="134"/>
                </a:lnTo>
                <a:lnTo>
                  <a:pt x="77" y="134"/>
                </a:lnTo>
                <a:lnTo>
                  <a:pt x="76" y="133"/>
                </a:lnTo>
                <a:lnTo>
                  <a:pt x="76" y="133"/>
                </a:lnTo>
                <a:close/>
                <a:moveTo>
                  <a:pt x="142" y="299"/>
                </a:moveTo>
                <a:lnTo>
                  <a:pt x="142" y="299"/>
                </a:lnTo>
                <a:lnTo>
                  <a:pt x="138" y="300"/>
                </a:lnTo>
                <a:lnTo>
                  <a:pt x="138" y="300"/>
                </a:lnTo>
                <a:lnTo>
                  <a:pt x="138" y="303"/>
                </a:lnTo>
                <a:lnTo>
                  <a:pt x="138" y="303"/>
                </a:lnTo>
                <a:lnTo>
                  <a:pt x="137" y="303"/>
                </a:lnTo>
                <a:lnTo>
                  <a:pt x="137" y="303"/>
                </a:lnTo>
                <a:lnTo>
                  <a:pt x="137" y="304"/>
                </a:lnTo>
                <a:lnTo>
                  <a:pt x="137" y="304"/>
                </a:lnTo>
                <a:lnTo>
                  <a:pt x="137" y="310"/>
                </a:lnTo>
                <a:lnTo>
                  <a:pt x="137" y="310"/>
                </a:lnTo>
                <a:lnTo>
                  <a:pt x="137" y="313"/>
                </a:lnTo>
                <a:lnTo>
                  <a:pt x="137" y="313"/>
                </a:lnTo>
                <a:lnTo>
                  <a:pt x="137" y="314"/>
                </a:lnTo>
                <a:lnTo>
                  <a:pt x="137" y="314"/>
                </a:lnTo>
                <a:lnTo>
                  <a:pt x="142" y="313"/>
                </a:lnTo>
                <a:lnTo>
                  <a:pt x="142" y="313"/>
                </a:lnTo>
                <a:lnTo>
                  <a:pt x="142" y="299"/>
                </a:lnTo>
                <a:lnTo>
                  <a:pt x="142" y="299"/>
                </a:lnTo>
                <a:close/>
                <a:moveTo>
                  <a:pt x="57" y="388"/>
                </a:moveTo>
                <a:lnTo>
                  <a:pt x="57" y="388"/>
                </a:lnTo>
                <a:lnTo>
                  <a:pt x="56" y="381"/>
                </a:lnTo>
                <a:lnTo>
                  <a:pt x="56" y="381"/>
                </a:lnTo>
                <a:lnTo>
                  <a:pt x="47" y="381"/>
                </a:lnTo>
                <a:lnTo>
                  <a:pt x="39" y="380"/>
                </a:lnTo>
                <a:lnTo>
                  <a:pt x="39" y="380"/>
                </a:lnTo>
                <a:lnTo>
                  <a:pt x="39" y="381"/>
                </a:lnTo>
                <a:lnTo>
                  <a:pt x="40" y="383"/>
                </a:lnTo>
                <a:lnTo>
                  <a:pt x="40" y="383"/>
                </a:lnTo>
                <a:lnTo>
                  <a:pt x="56" y="388"/>
                </a:lnTo>
                <a:lnTo>
                  <a:pt x="56" y="388"/>
                </a:lnTo>
                <a:lnTo>
                  <a:pt x="57" y="388"/>
                </a:lnTo>
                <a:lnTo>
                  <a:pt x="57" y="388"/>
                </a:lnTo>
                <a:close/>
                <a:moveTo>
                  <a:pt x="118" y="346"/>
                </a:moveTo>
                <a:lnTo>
                  <a:pt x="118" y="346"/>
                </a:lnTo>
                <a:lnTo>
                  <a:pt x="122" y="346"/>
                </a:lnTo>
                <a:lnTo>
                  <a:pt x="122" y="346"/>
                </a:lnTo>
                <a:lnTo>
                  <a:pt x="124" y="346"/>
                </a:lnTo>
                <a:lnTo>
                  <a:pt x="124" y="346"/>
                </a:lnTo>
                <a:lnTo>
                  <a:pt x="128" y="340"/>
                </a:lnTo>
                <a:lnTo>
                  <a:pt x="128" y="340"/>
                </a:lnTo>
                <a:lnTo>
                  <a:pt x="130" y="339"/>
                </a:lnTo>
                <a:lnTo>
                  <a:pt x="127" y="337"/>
                </a:lnTo>
                <a:lnTo>
                  <a:pt x="127" y="337"/>
                </a:lnTo>
                <a:lnTo>
                  <a:pt x="121" y="337"/>
                </a:lnTo>
                <a:lnTo>
                  <a:pt x="121" y="337"/>
                </a:lnTo>
                <a:lnTo>
                  <a:pt x="120" y="337"/>
                </a:lnTo>
                <a:lnTo>
                  <a:pt x="120" y="337"/>
                </a:lnTo>
                <a:lnTo>
                  <a:pt x="117" y="337"/>
                </a:lnTo>
                <a:lnTo>
                  <a:pt x="117" y="337"/>
                </a:lnTo>
                <a:lnTo>
                  <a:pt x="118" y="346"/>
                </a:lnTo>
                <a:lnTo>
                  <a:pt x="118" y="346"/>
                </a:lnTo>
                <a:close/>
                <a:moveTo>
                  <a:pt x="111" y="96"/>
                </a:moveTo>
                <a:lnTo>
                  <a:pt x="111" y="96"/>
                </a:lnTo>
                <a:lnTo>
                  <a:pt x="111" y="96"/>
                </a:lnTo>
                <a:lnTo>
                  <a:pt x="111" y="96"/>
                </a:lnTo>
                <a:lnTo>
                  <a:pt x="111" y="94"/>
                </a:lnTo>
                <a:lnTo>
                  <a:pt x="111" y="94"/>
                </a:lnTo>
                <a:lnTo>
                  <a:pt x="107" y="84"/>
                </a:lnTo>
                <a:lnTo>
                  <a:pt x="107" y="84"/>
                </a:lnTo>
                <a:lnTo>
                  <a:pt x="104" y="79"/>
                </a:lnTo>
                <a:lnTo>
                  <a:pt x="101" y="73"/>
                </a:lnTo>
                <a:lnTo>
                  <a:pt x="101" y="73"/>
                </a:lnTo>
                <a:lnTo>
                  <a:pt x="101" y="71"/>
                </a:lnTo>
                <a:lnTo>
                  <a:pt x="101" y="71"/>
                </a:lnTo>
                <a:lnTo>
                  <a:pt x="97" y="74"/>
                </a:lnTo>
                <a:lnTo>
                  <a:pt x="97" y="74"/>
                </a:lnTo>
                <a:lnTo>
                  <a:pt x="100" y="79"/>
                </a:lnTo>
                <a:lnTo>
                  <a:pt x="100" y="79"/>
                </a:lnTo>
                <a:lnTo>
                  <a:pt x="101" y="77"/>
                </a:lnTo>
                <a:lnTo>
                  <a:pt x="101" y="77"/>
                </a:lnTo>
                <a:lnTo>
                  <a:pt x="103" y="79"/>
                </a:lnTo>
                <a:lnTo>
                  <a:pt x="103" y="79"/>
                </a:lnTo>
                <a:lnTo>
                  <a:pt x="101" y="80"/>
                </a:lnTo>
                <a:lnTo>
                  <a:pt x="101" y="80"/>
                </a:lnTo>
                <a:lnTo>
                  <a:pt x="101" y="81"/>
                </a:lnTo>
                <a:lnTo>
                  <a:pt x="101" y="81"/>
                </a:lnTo>
                <a:lnTo>
                  <a:pt x="105" y="87"/>
                </a:lnTo>
                <a:lnTo>
                  <a:pt x="105" y="87"/>
                </a:lnTo>
                <a:lnTo>
                  <a:pt x="105" y="88"/>
                </a:lnTo>
                <a:lnTo>
                  <a:pt x="105" y="88"/>
                </a:lnTo>
                <a:lnTo>
                  <a:pt x="107" y="90"/>
                </a:lnTo>
                <a:lnTo>
                  <a:pt x="107" y="90"/>
                </a:lnTo>
                <a:lnTo>
                  <a:pt x="107" y="91"/>
                </a:lnTo>
                <a:lnTo>
                  <a:pt x="107" y="91"/>
                </a:lnTo>
                <a:lnTo>
                  <a:pt x="110" y="94"/>
                </a:lnTo>
                <a:lnTo>
                  <a:pt x="110" y="94"/>
                </a:lnTo>
                <a:lnTo>
                  <a:pt x="111" y="96"/>
                </a:lnTo>
                <a:lnTo>
                  <a:pt x="111" y="96"/>
                </a:lnTo>
                <a:close/>
                <a:moveTo>
                  <a:pt x="127" y="185"/>
                </a:moveTo>
                <a:lnTo>
                  <a:pt x="127" y="185"/>
                </a:lnTo>
                <a:lnTo>
                  <a:pt x="140" y="182"/>
                </a:lnTo>
                <a:lnTo>
                  <a:pt x="140" y="182"/>
                </a:lnTo>
                <a:lnTo>
                  <a:pt x="140" y="179"/>
                </a:lnTo>
                <a:lnTo>
                  <a:pt x="138" y="175"/>
                </a:lnTo>
                <a:lnTo>
                  <a:pt x="138" y="175"/>
                </a:lnTo>
                <a:lnTo>
                  <a:pt x="137" y="177"/>
                </a:lnTo>
                <a:lnTo>
                  <a:pt x="137" y="177"/>
                </a:lnTo>
                <a:lnTo>
                  <a:pt x="131" y="178"/>
                </a:lnTo>
                <a:lnTo>
                  <a:pt x="131" y="178"/>
                </a:lnTo>
                <a:lnTo>
                  <a:pt x="128" y="179"/>
                </a:lnTo>
                <a:lnTo>
                  <a:pt x="128" y="181"/>
                </a:lnTo>
                <a:lnTo>
                  <a:pt x="128" y="181"/>
                </a:lnTo>
                <a:lnTo>
                  <a:pt x="127" y="185"/>
                </a:lnTo>
                <a:lnTo>
                  <a:pt x="127" y="185"/>
                </a:lnTo>
                <a:close/>
                <a:moveTo>
                  <a:pt x="68" y="113"/>
                </a:moveTo>
                <a:lnTo>
                  <a:pt x="68" y="113"/>
                </a:lnTo>
                <a:lnTo>
                  <a:pt x="68" y="113"/>
                </a:lnTo>
                <a:lnTo>
                  <a:pt x="68" y="113"/>
                </a:lnTo>
                <a:lnTo>
                  <a:pt x="78" y="114"/>
                </a:lnTo>
                <a:lnTo>
                  <a:pt x="78" y="114"/>
                </a:lnTo>
                <a:lnTo>
                  <a:pt x="80" y="114"/>
                </a:lnTo>
                <a:lnTo>
                  <a:pt x="80" y="114"/>
                </a:lnTo>
                <a:lnTo>
                  <a:pt x="83" y="111"/>
                </a:lnTo>
                <a:lnTo>
                  <a:pt x="83" y="111"/>
                </a:lnTo>
                <a:lnTo>
                  <a:pt x="83" y="110"/>
                </a:lnTo>
                <a:lnTo>
                  <a:pt x="83" y="108"/>
                </a:lnTo>
                <a:lnTo>
                  <a:pt x="86" y="107"/>
                </a:lnTo>
                <a:lnTo>
                  <a:pt x="86" y="107"/>
                </a:lnTo>
                <a:lnTo>
                  <a:pt x="84" y="107"/>
                </a:lnTo>
                <a:lnTo>
                  <a:pt x="84" y="107"/>
                </a:lnTo>
                <a:lnTo>
                  <a:pt x="76" y="107"/>
                </a:lnTo>
                <a:lnTo>
                  <a:pt x="76" y="107"/>
                </a:lnTo>
                <a:lnTo>
                  <a:pt x="76" y="107"/>
                </a:lnTo>
                <a:lnTo>
                  <a:pt x="76" y="107"/>
                </a:lnTo>
                <a:lnTo>
                  <a:pt x="71" y="110"/>
                </a:lnTo>
                <a:lnTo>
                  <a:pt x="71" y="110"/>
                </a:lnTo>
                <a:lnTo>
                  <a:pt x="68" y="113"/>
                </a:lnTo>
                <a:lnTo>
                  <a:pt x="68" y="113"/>
                </a:lnTo>
                <a:close/>
                <a:moveTo>
                  <a:pt x="117" y="331"/>
                </a:moveTo>
                <a:lnTo>
                  <a:pt x="117" y="331"/>
                </a:lnTo>
                <a:lnTo>
                  <a:pt x="120" y="333"/>
                </a:lnTo>
                <a:lnTo>
                  <a:pt x="121" y="331"/>
                </a:lnTo>
                <a:lnTo>
                  <a:pt x="121" y="331"/>
                </a:lnTo>
                <a:lnTo>
                  <a:pt x="121" y="331"/>
                </a:lnTo>
                <a:lnTo>
                  <a:pt x="121" y="331"/>
                </a:lnTo>
                <a:lnTo>
                  <a:pt x="122" y="330"/>
                </a:lnTo>
                <a:lnTo>
                  <a:pt x="122" y="330"/>
                </a:lnTo>
                <a:lnTo>
                  <a:pt x="121" y="324"/>
                </a:lnTo>
                <a:lnTo>
                  <a:pt x="121" y="324"/>
                </a:lnTo>
                <a:lnTo>
                  <a:pt x="121" y="322"/>
                </a:lnTo>
                <a:lnTo>
                  <a:pt x="121" y="322"/>
                </a:lnTo>
                <a:lnTo>
                  <a:pt x="120" y="322"/>
                </a:lnTo>
                <a:lnTo>
                  <a:pt x="120" y="320"/>
                </a:lnTo>
                <a:lnTo>
                  <a:pt x="120" y="320"/>
                </a:lnTo>
                <a:lnTo>
                  <a:pt x="117" y="320"/>
                </a:lnTo>
                <a:lnTo>
                  <a:pt x="115" y="320"/>
                </a:lnTo>
                <a:lnTo>
                  <a:pt x="115" y="320"/>
                </a:lnTo>
                <a:lnTo>
                  <a:pt x="117" y="330"/>
                </a:lnTo>
                <a:lnTo>
                  <a:pt x="117" y="330"/>
                </a:lnTo>
                <a:lnTo>
                  <a:pt x="118" y="330"/>
                </a:lnTo>
                <a:lnTo>
                  <a:pt x="118" y="330"/>
                </a:lnTo>
                <a:lnTo>
                  <a:pt x="117" y="331"/>
                </a:lnTo>
                <a:lnTo>
                  <a:pt x="117" y="331"/>
                </a:lnTo>
                <a:close/>
                <a:moveTo>
                  <a:pt x="110" y="182"/>
                </a:moveTo>
                <a:lnTo>
                  <a:pt x="110" y="182"/>
                </a:lnTo>
                <a:lnTo>
                  <a:pt x="108" y="182"/>
                </a:lnTo>
                <a:lnTo>
                  <a:pt x="108" y="182"/>
                </a:lnTo>
                <a:lnTo>
                  <a:pt x="105" y="182"/>
                </a:lnTo>
                <a:lnTo>
                  <a:pt x="105" y="182"/>
                </a:lnTo>
                <a:lnTo>
                  <a:pt x="95" y="182"/>
                </a:lnTo>
                <a:lnTo>
                  <a:pt x="95" y="182"/>
                </a:lnTo>
                <a:lnTo>
                  <a:pt x="95" y="182"/>
                </a:lnTo>
                <a:lnTo>
                  <a:pt x="95" y="182"/>
                </a:lnTo>
                <a:lnTo>
                  <a:pt x="94" y="185"/>
                </a:lnTo>
                <a:lnTo>
                  <a:pt x="94" y="187"/>
                </a:lnTo>
                <a:lnTo>
                  <a:pt x="94" y="187"/>
                </a:lnTo>
                <a:lnTo>
                  <a:pt x="110" y="187"/>
                </a:lnTo>
                <a:lnTo>
                  <a:pt x="110" y="187"/>
                </a:lnTo>
                <a:lnTo>
                  <a:pt x="110" y="182"/>
                </a:lnTo>
                <a:lnTo>
                  <a:pt x="110" y="182"/>
                </a:lnTo>
                <a:close/>
                <a:moveTo>
                  <a:pt x="134" y="202"/>
                </a:moveTo>
                <a:lnTo>
                  <a:pt x="134" y="202"/>
                </a:lnTo>
                <a:lnTo>
                  <a:pt x="134" y="208"/>
                </a:lnTo>
                <a:lnTo>
                  <a:pt x="134" y="208"/>
                </a:lnTo>
                <a:lnTo>
                  <a:pt x="134" y="209"/>
                </a:lnTo>
                <a:lnTo>
                  <a:pt x="134" y="209"/>
                </a:lnTo>
                <a:lnTo>
                  <a:pt x="135" y="211"/>
                </a:lnTo>
                <a:lnTo>
                  <a:pt x="135" y="212"/>
                </a:lnTo>
                <a:lnTo>
                  <a:pt x="135" y="212"/>
                </a:lnTo>
                <a:lnTo>
                  <a:pt x="140" y="211"/>
                </a:lnTo>
                <a:lnTo>
                  <a:pt x="140" y="211"/>
                </a:lnTo>
                <a:lnTo>
                  <a:pt x="140" y="199"/>
                </a:lnTo>
                <a:lnTo>
                  <a:pt x="140" y="199"/>
                </a:lnTo>
                <a:lnTo>
                  <a:pt x="134" y="202"/>
                </a:lnTo>
                <a:lnTo>
                  <a:pt x="134" y="202"/>
                </a:lnTo>
                <a:close/>
                <a:moveTo>
                  <a:pt x="144" y="344"/>
                </a:moveTo>
                <a:lnTo>
                  <a:pt x="144" y="344"/>
                </a:lnTo>
                <a:lnTo>
                  <a:pt x="144" y="331"/>
                </a:lnTo>
                <a:lnTo>
                  <a:pt x="144" y="331"/>
                </a:lnTo>
                <a:lnTo>
                  <a:pt x="140" y="333"/>
                </a:lnTo>
                <a:lnTo>
                  <a:pt x="140" y="333"/>
                </a:lnTo>
                <a:lnTo>
                  <a:pt x="140" y="346"/>
                </a:lnTo>
                <a:lnTo>
                  <a:pt x="140" y="346"/>
                </a:lnTo>
                <a:lnTo>
                  <a:pt x="144" y="344"/>
                </a:lnTo>
                <a:lnTo>
                  <a:pt x="144" y="344"/>
                </a:lnTo>
                <a:close/>
                <a:moveTo>
                  <a:pt x="80" y="91"/>
                </a:moveTo>
                <a:lnTo>
                  <a:pt x="80" y="91"/>
                </a:lnTo>
                <a:lnTo>
                  <a:pt x="81" y="88"/>
                </a:lnTo>
                <a:lnTo>
                  <a:pt x="81" y="88"/>
                </a:lnTo>
                <a:lnTo>
                  <a:pt x="84" y="87"/>
                </a:lnTo>
                <a:lnTo>
                  <a:pt x="84" y="87"/>
                </a:lnTo>
                <a:lnTo>
                  <a:pt x="90" y="84"/>
                </a:lnTo>
                <a:lnTo>
                  <a:pt x="90" y="84"/>
                </a:lnTo>
                <a:lnTo>
                  <a:pt x="90" y="83"/>
                </a:lnTo>
                <a:lnTo>
                  <a:pt x="90" y="83"/>
                </a:lnTo>
                <a:lnTo>
                  <a:pt x="90" y="83"/>
                </a:lnTo>
                <a:lnTo>
                  <a:pt x="90" y="83"/>
                </a:lnTo>
                <a:lnTo>
                  <a:pt x="88" y="83"/>
                </a:lnTo>
                <a:lnTo>
                  <a:pt x="88" y="83"/>
                </a:lnTo>
                <a:lnTo>
                  <a:pt x="80" y="84"/>
                </a:lnTo>
                <a:lnTo>
                  <a:pt x="80" y="84"/>
                </a:lnTo>
                <a:lnTo>
                  <a:pt x="78" y="86"/>
                </a:lnTo>
                <a:lnTo>
                  <a:pt x="78" y="86"/>
                </a:lnTo>
                <a:lnTo>
                  <a:pt x="73" y="90"/>
                </a:lnTo>
                <a:lnTo>
                  <a:pt x="73" y="90"/>
                </a:lnTo>
                <a:lnTo>
                  <a:pt x="73" y="91"/>
                </a:lnTo>
                <a:lnTo>
                  <a:pt x="73" y="91"/>
                </a:lnTo>
                <a:lnTo>
                  <a:pt x="80" y="91"/>
                </a:lnTo>
                <a:lnTo>
                  <a:pt x="80" y="91"/>
                </a:lnTo>
                <a:close/>
                <a:moveTo>
                  <a:pt x="115" y="297"/>
                </a:moveTo>
                <a:lnTo>
                  <a:pt x="115" y="297"/>
                </a:lnTo>
                <a:lnTo>
                  <a:pt x="115" y="296"/>
                </a:lnTo>
                <a:lnTo>
                  <a:pt x="115" y="296"/>
                </a:lnTo>
                <a:lnTo>
                  <a:pt x="114" y="295"/>
                </a:lnTo>
                <a:lnTo>
                  <a:pt x="114" y="295"/>
                </a:lnTo>
                <a:lnTo>
                  <a:pt x="114" y="292"/>
                </a:lnTo>
                <a:lnTo>
                  <a:pt x="114" y="292"/>
                </a:lnTo>
                <a:lnTo>
                  <a:pt x="113" y="290"/>
                </a:lnTo>
                <a:lnTo>
                  <a:pt x="113" y="289"/>
                </a:lnTo>
                <a:lnTo>
                  <a:pt x="113" y="289"/>
                </a:lnTo>
                <a:lnTo>
                  <a:pt x="104" y="289"/>
                </a:lnTo>
                <a:lnTo>
                  <a:pt x="104" y="289"/>
                </a:lnTo>
                <a:lnTo>
                  <a:pt x="108" y="293"/>
                </a:lnTo>
                <a:lnTo>
                  <a:pt x="108" y="293"/>
                </a:lnTo>
                <a:lnTo>
                  <a:pt x="111" y="299"/>
                </a:lnTo>
                <a:lnTo>
                  <a:pt x="111" y="299"/>
                </a:lnTo>
                <a:lnTo>
                  <a:pt x="113" y="297"/>
                </a:lnTo>
                <a:lnTo>
                  <a:pt x="115" y="297"/>
                </a:lnTo>
                <a:lnTo>
                  <a:pt x="115" y="297"/>
                </a:lnTo>
                <a:close/>
                <a:moveTo>
                  <a:pt x="70" y="70"/>
                </a:moveTo>
                <a:lnTo>
                  <a:pt x="70" y="70"/>
                </a:lnTo>
                <a:lnTo>
                  <a:pt x="70" y="70"/>
                </a:lnTo>
                <a:lnTo>
                  <a:pt x="70" y="70"/>
                </a:lnTo>
                <a:lnTo>
                  <a:pt x="71" y="71"/>
                </a:lnTo>
                <a:lnTo>
                  <a:pt x="71" y="71"/>
                </a:lnTo>
                <a:lnTo>
                  <a:pt x="78" y="73"/>
                </a:lnTo>
                <a:lnTo>
                  <a:pt x="78" y="73"/>
                </a:lnTo>
                <a:lnTo>
                  <a:pt x="78" y="73"/>
                </a:lnTo>
                <a:lnTo>
                  <a:pt x="78" y="73"/>
                </a:lnTo>
                <a:lnTo>
                  <a:pt x="83" y="70"/>
                </a:lnTo>
                <a:lnTo>
                  <a:pt x="83" y="70"/>
                </a:lnTo>
                <a:lnTo>
                  <a:pt x="88" y="67"/>
                </a:lnTo>
                <a:lnTo>
                  <a:pt x="88" y="67"/>
                </a:lnTo>
                <a:lnTo>
                  <a:pt x="88" y="66"/>
                </a:lnTo>
                <a:lnTo>
                  <a:pt x="88" y="66"/>
                </a:lnTo>
                <a:lnTo>
                  <a:pt x="87" y="66"/>
                </a:lnTo>
                <a:lnTo>
                  <a:pt x="87" y="66"/>
                </a:lnTo>
                <a:lnTo>
                  <a:pt x="78" y="67"/>
                </a:lnTo>
                <a:lnTo>
                  <a:pt x="78" y="67"/>
                </a:lnTo>
                <a:lnTo>
                  <a:pt x="76" y="69"/>
                </a:lnTo>
                <a:lnTo>
                  <a:pt x="73" y="67"/>
                </a:lnTo>
                <a:lnTo>
                  <a:pt x="73" y="67"/>
                </a:lnTo>
                <a:lnTo>
                  <a:pt x="71" y="69"/>
                </a:lnTo>
                <a:lnTo>
                  <a:pt x="71" y="69"/>
                </a:lnTo>
                <a:lnTo>
                  <a:pt x="70" y="70"/>
                </a:lnTo>
                <a:lnTo>
                  <a:pt x="70" y="70"/>
                </a:lnTo>
                <a:close/>
                <a:moveTo>
                  <a:pt x="64" y="239"/>
                </a:moveTo>
                <a:lnTo>
                  <a:pt x="64" y="239"/>
                </a:lnTo>
                <a:lnTo>
                  <a:pt x="64" y="239"/>
                </a:lnTo>
                <a:lnTo>
                  <a:pt x="64" y="239"/>
                </a:lnTo>
                <a:lnTo>
                  <a:pt x="78" y="239"/>
                </a:lnTo>
                <a:lnTo>
                  <a:pt x="91" y="239"/>
                </a:lnTo>
                <a:lnTo>
                  <a:pt x="91" y="239"/>
                </a:lnTo>
                <a:lnTo>
                  <a:pt x="93" y="238"/>
                </a:lnTo>
                <a:lnTo>
                  <a:pt x="93" y="238"/>
                </a:lnTo>
                <a:lnTo>
                  <a:pt x="93" y="236"/>
                </a:lnTo>
                <a:lnTo>
                  <a:pt x="93" y="236"/>
                </a:lnTo>
                <a:lnTo>
                  <a:pt x="91" y="236"/>
                </a:lnTo>
                <a:lnTo>
                  <a:pt x="91" y="236"/>
                </a:lnTo>
                <a:lnTo>
                  <a:pt x="80" y="238"/>
                </a:lnTo>
                <a:lnTo>
                  <a:pt x="80" y="238"/>
                </a:lnTo>
                <a:lnTo>
                  <a:pt x="78" y="238"/>
                </a:lnTo>
                <a:lnTo>
                  <a:pt x="78" y="238"/>
                </a:lnTo>
                <a:lnTo>
                  <a:pt x="78" y="239"/>
                </a:lnTo>
                <a:lnTo>
                  <a:pt x="77" y="238"/>
                </a:lnTo>
                <a:lnTo>
                  <a:pt x="77" y="238"/>
                </a:lnTo>
                <a:lnTo>
                  <a:pt x="76" y="238"/>
                </a:lnTo>
                <a:lnTo>
                  <a:pt x="76" y="238"/>
                </a:lnTo>
                <a:lnTo>
                  <a:pt x="66" y="239"/>
                </a:lnTo>
                <a:lnTo>
                  <a:pt x="66" y="239"/>
                </a:lnTo>
                <a:lnTo>
                  <a:pt x="64" y="239"/>
                </a:lnTo>
                <a:lnTo>
                  <a:pt x="64" y="239"/>
                </a:lnTo>
                <a:close/>
                <a:moveTo>
                  <a:pt x="74" y="300"/>
                </a:moveTo>
                <a:lnTo>
                  <a:pt x="74" y="300"/>
                </a:lnTo>
                <a:lnTo>
                  <a:pt x="77" y="331"/>
                </a:lnTo>
                <a:lnTo>
                  <a:pt x="77" y="331"/>
                </a:lnTo>
                <a:lnTo>
                  <a:pt x="77" y="303"/>
                </a:lnTo>
                <a:lnTo>
                  <a:pt x="77" y="303"/>
                </a:lnTo>
                <a:lnTo>
                  <a:pt x="74" y="302"/>
                </a:lnTo>
                <a:lnTo>
                  <a:pt x="74" y="300"/>
                </a:lnTo>
                <a:lnTo>
                  <a:pt x="74" y="300"/>
                </a:lnTo>
                <a:close/>
                <a:moveTo>
                  <a:pt x="93" y="151"/>
                </a:moveTo>
                <a:lnTo>
                  <a:pt x="93" y="151"/>
                </a:lnTo>
                <a:lnTo>
                  <a:pt x="93" y="151"/>
                </a:lnTo>
                <a:lnTo>
                  <a:pt x="93" y="151"/>
                </a:lnTo>
                <a:lnTo>
                  <a:pt x="101" y="151"/>
                </a:lnTo>
                <a:lnTo>
                  <a:pt x="101" y="151"/>
                </a:lnTo>
                <a:lnTo>
                  <a:pt x="110" y="150"/>
                </a:lnTo>
                <a:lnTo>
                  <a:pt x="117" y="147"/>
                </a:lnTo>
                <a:lnTo>
                  <a:pt x="117" y="147"/>
                </a:lnTo>
                <a:lnTo>
                  <a:pt x="124" y="144"/>
                </a:lnTo>
                <a:lnTo>
                  <a:pt x="124" y="144"/>
                </a:lnTo>
                <a:lnTo>
                  <a:pt x="125" y="142"/>
                </a:lnTo>
                <a:lnTo>
                  <a:pt x="125" y="142"/>
                </a:lnTo>
                <a:lnTo>
                  <a:pt x="125" y="142"/>
                </a:lnTo>
                <a:lnTo>
                  <a:pt x="125" y="142"/>
                </a:lnTo>
                <a:lnTo>
                  <a:pt x="111" y="147"/>
                </a:lnTo>
                <a:lnTo>
                  <a:pt x="111" y="147"/>
                </a:lnTo>
                <a:lnTo>
                  <a:pt x="111" y="147"/>
                </a:lnTo>
                <a:lnTo>
                  <a:pt x="111" y="147"/>
                </a:lnTo>
                <a:lnTo>
                  <a:pt x="108" y="148"/>
                </a:lnTo>
                <a:lnTo>
                  <a:pt x="108" y="148"/>
                </a:lnTo>
                <a:lnTo>
                  <a:pt x="108" y="148"/>
                </a:lnTo>
                <a:lnTo>
                  <a:pt x="108" y="148"/>
                </a:lnTo>
                <a:lnTo>
                  <a:pt x="93" y="151"/>
                </a:lnTo>
                <a:lnTo>
                  <a:pt x="93" y="151"/>
                </a:lnTo>
                <a:close/>
                <a:moveTo>
                  <a:pt x="77" y="184"/>
                </a:moveTo>
                <a:lnTo>
                  <a:pt x="77" y="184"/>
                </a:lnTo>
                <a:lnTo>
                  <a:pt x="71" y="184"/>
                </a:lnTo>
                <a:lnTo>
                  <a:pt x="71" y="184"/>
                </a:lnTo>
                <a:lnTo>
                  <a:pt x="64" y="184"/>
                </a:lnTo>
                <a:lnTo>
                  <a:pt x="64" y="184"/>
                </a:lnTo>
                <a:lnTo>
                  <a:pt x="59" y="184"/>
                </a:lnTo>
                <a:lnTo>
                  <a:pt x="59" y="184"/>
                </a:lnTo>
                <a:lnTo>
                  <a:pt x="57" y="184"/>
                </a:lnTo>
                <a:lnTo>
                  <a:pt x="57" y="184"/>
                </a:lnTo>
                <a:lnTo>
                  <a:pt x="57" y="185"/>
                </a:lnTo>
                <a:lnTo>
                  <a:pt x="57" y="185"/>
                </a:lnTo>
                <a:lnTo>
                  <a:pt x="77" y="187"/>
                </a:lnTo>
                <a:lnTo>
                  <a:pt x="77" y="187"/>
                </a:lnTo>
                <a:lnTo>
                  <a:pt x="77" y="184"/>
                </a:lnTo>
                <a:lnTo>
                  <a:pt x="77" y="184"/>
                </a:lnTo>
                <a:close/>
                <a:moveTo>
                  <a:pt x="118" y="364"/>
                </a:moveTo>
                <a:lnTo>
                  <a:pt x="118" y="364"/>
                </a:lnTo>
                <a:lnTo>
                  <a:pt x="121" y="364"/>
                </a:lnTo>
                <a:lnTo>
                  <a:pt x="121" y="364"/>
                </a:lnTo>
                <a:lnTo>
                  <a:pt x="124" y="360"/>
                </a:lnTo>
                <a:lnTo>
                  <a:pt x="124" y="360"/>
                </a:lnTo>
                <a:lnTo>
                  <a:pt x="125" y="360"/>
                </a:lnTo>
                <a:lnTo>
                  <a:pt x="125" y="360"/>
                </a:lnTo>
                <a:lnTo>
                  <a:pt x="124" y="356"/>
                </a:lnTo>
                <a:lnTo>
                  <a:pt x="124" y="356"/>
                </a:lnTo>
                <a:lnTo>
                  <a:pt x="124" y="354"/>
                </a:lnTo>
                <a:lnTo>
                  <a:pt x="124" y="354"/>
                </a:lnTo>
                <a:lnTo>
                  <a:pt x="118" y="354"/>
                </a:lnTo>
                <a:lnTo>
                  <a:pt x="118" y="354"/>
                </a:lnTo>
                <a:lnTo>
                  <a:pt x="118" y="364"/>
                </a:lnTo>
                <a:lnTo>
                  <a:pt x="118" y="364"/>
                </a:lnTo>
                <a:close/>
                <a:moveTo>
                  <a:pt x="127" y="346"/>
                </a:moveTo>
                <a:lnTo>
                  <a:pt x="127" y="346"/>
                </a:lnTo>
                <a:lnTo>
                  <a:pt x="127" y="346"/>
                </a:lnTo>
                <a:lnTo>
                  <a:pt x="127" y="346"/>
                </a:lnTo>
                <a:lnTo>
                  <a:pt x="134" y="346"/>
                </a:lnTo>
                <a:lnTo>
                  <a:pt x="134" y="346"/>
                </a:lnTo>
                <a:lnTo>
                  <a:pt x="134" y="340"/>
                </a:lnTo>
                <a:lnTo>
                  <a:pt x="134" y="334"/>
                </a:lnTo>
                <a:lnTo>
                  <a:pt x="134" y="334"/>
                </a:lnTo>
                <a:lnTo>
                  <a:pt x="130" y="336"/>
                </a:lnTo>
                <a:lnTo>
                  <a:pt x="130" y="336"/>
                </a:lnTo>
                <a:lnTo>
                  <a:pt x="131" y="336"/>
                </a:lnTo>
                <a:lnTo>
                  <a:pt x="131" y="336"/>
                </a:lnTo>
                <a:lnTo>
                  <a:pt x="131" y="339"/>
                </a:lnTo>
                <a:lnTo>
                  <a:pt x="131" y="340"/>
                </a:lnTo>
                <a:lnTo>
                  <a:pt x="131" y="340"/>
                </a:lnTo>
                <a:lnTo>
                  <a:pt x="128" y="344"/>
                </a:lnTo>
                <a:lnTo>
                  <a:pt x="128" y="344"/>
                </a:lnTo>
                <a:lnTo>
                  <a:pt x="127" y="346"/>
                </a:lnTo>
                <a:lnTo>
                  <a:pt x="127" y="346"/>
                </a:lnTo>
                <a:close/>
                <a:moveTo>
                  <a:pt x="132" y="302"/>
                </a:moveTo>
                <a:lnTo>
                  <a:pt x="132" y="302"/>
                </a:lnTo>
                <a:lnTo>
                  <a:pt x="128" y="302"/>
                </a:lnTo>
                <a:lnTo>
                  <a:pt x="128" y="302"/>
                </a:lnTo>
                <a:lnTo>
                  <a:pt x="127" y="303"/>
                </a:lnTo>
                <a:lnTo>
                  <a:pt x="127" y="303"/>
                </a:lnTo>
                <a:lnTo>
                  <a:pt x="120" y="307"/>
                </a:lnTo>
                <a:lnTo>
                  <a:pt x="120" y="307"/>
                </a:lnTo>
                <a:lnTo>
                  <a:pt x="120" y="309"/>
                </a:lnTo>
                <a:lnTo>
                  <a:pt x="120" y="309"/>
                </a:lnTo>
                <a:lnTo>
                  <a:pt x="125" y="307"/>
                </a:lnTo>
                <a:lnTo>
                  <a:pt x="125" y="307"/>
                </a:lnTo>
                <a:lnTo>
                  <a:pt x="132" y="306"/>
                </a:lnTo>
                <a:lnTo>
                  <a:pt x="132" y="306"/>
                </a:lnTo>
                <a:lnTo>
                  <a:pt x="132" y="302"/>
                </a:lnTo>
                <a:lnTo>
                  <a:pt x="132" y="302"/>
                </a:lnTo>
                <a:close/>
                <a:moveTo>
                  <a:pt x="36" y="287"/>
                </a:moveTo>
                <a:lnTo>
                  <a:pt x="36" y="287"/>
                </a:lnTo>
                <a:lnTo>
                  <a:pt x="36" y="287"/>
                </a:lnTo>
                <a:lnTo>
                  <a:pt x="36" y="287"/>
                </a:lnTo>
                <a:lnTo>
                  <a:pt x="26" y="286"/>
                </a:lnTo>
                <a:lnTo>
                  <a:pt x="26" y="286"/>
                </a:lnTo>
                <a:lnTo>
                  <a:pt x="26" y="295"/>
                </a:lnTo>
                <a:lnTo>
                  <a:pt x="26" y="295"/>
                </a:lnTo>
                <a:lnTo>
                  <a:pt x="36" y="287"/>
                </a:lnTo>
                <a:lnTo>
                  <a:pt x="36" y="287"/>
                </a:lnTo>
                <a:close/>
                <a:moveTo>
                  <a:pt x="93" y="103"/>
                </a:moveTo>
                <a:lnTo>
                  <a:pt x="93" y="103"/>
                </a:lnTo>
                <a:lnTo>
                  <a:pt x="93" y="101"/>
                </a:lnTo>
                <a:lnTo>
                  <a:pt x="91" y="101"/>
                </a:lnTo>
                <a:lnTo>
                  <a:pt x="91" y="101"/>
                </a:lnTo>
                <a:lnTo>
                  <a:pt x="86" y="103"/>
                </a:lnTo>
                <a:lnTo>
                  <a:pt x="86" y="103"/>
                </a:lnTo>
                <a:lnTo>
                  <a:pt x="84" y="101"/>
                </a:lnTo>
                <a:lnTo>
                  <a:pt x="84" y="101"/>
                </a:lnTo>
                <a:lnTo>
                  <a:pt x="84" y="100"/>
                </a:lnTo>
                <a:lnTo>
                  <a:pt x="84" y="100"/>
                </a:lnTo>
                <a:lnTo>
                  <a:pt x="84" y="98"/>
                </a:lnTo>
                <a:lnTo>
                  <a:pt x="84" y="98"/>
                </a:lnTo>
                <a:lnTo>
                  <a:pt x="88" y="96"/>
                </a:lnTo>
                <a:lnTo>
                  <a:pt x="88" y="96"/>
                </a:lnTo>
                <a:lnTo>
                  <a:pt x="93" y="94"/>
                </a:lnTo>
                <a:lnTo>
                  <a:pt x="93" y="94"/>
                </a:lnTo>
                <a:lnTo>
                  <a:pt x="93" y="93"/>
                </a:lnTo>
                <a:lnTo>
                  <a:pt x="93" y="93"/>
                </a:lnTo>
                <a:lnTo>
                  <a:pt x="93" y="93"/>
                </a:lnTo>
                <a:lnTo>
                  <a:pt x="93" y="93"/>
                </a:lnTo>
                <a:lnTo>
                  <a:pt x="91" y="93"/>
                </a:lnTo>
                <a:lnTo>
                  <a:pt x="91" y="93"/>
                </a:lnTo>
                <a:lnTo>
                  <a:pt x="88" y="94"/>
                </a:lnTo>
                <a:lnTo>
                  <a:pt x="87" y="96"/>
                </a:lnTo>
                <a:lnTo>
                  <a:pt x="87" y="96"/>
                </a:lnTo>
                <a:lnTo>
                  <a:pt x="87" y="96"/>
                </a:lnTo>
                <a:lnTo>
                  <a:pt x="87" y="96"/>
                </a:lnTo>
                <a:lnTo>
                  <a:pt x="83" y="100"/>
                </a:lnTo>
                <a:lnTo>
                  <a:pt x="83" y="100"/>
                </a:lnTo>
                <a:lnTo>
                  <a:pt x="80" y="104"/>
                </a:lnTo>
                <a:lnTo>
                  <a:pt x="80" y="104"/>
                </a:lnTo>
                <a:lnTo>
                  <a:pt x="78" y="104"/>
                </a:lnTo>
                <a:lnTo>
                  <a:pt x="78" y="104"/>
                </a:lnTo>
                <a:lnTo>
                  <a:pt x="80" y="104"/>
                </a:lnTo>
                <a:lnTo>
                  <a:pt x="80" y="104"/>
                </a:lnTo>
                <a:lnTo>
                  <a:pt x="88" y="104"/>
                </a:lnTo>
                <a:lnTo>
                  <a:pt x="88" y="104"/>
                </a:lnTo>
                <a:lnTo>
                  <a:pt x="91" y="104"/>
                </a:lnTo>
                <a:lnTo>
                  <a:pt x="93" y="103"/>
                </a:lnTo>
                <a:lnTo>
                  <a:pt x="93" y="103"/>
                </a:lnTo>
                <a:close/>
                <a:moveTo>
                  <a:pt x="127" y="242"/>
                </a:moveTo>
                <a:lnTo>
                  <a:pt x="127" y="242"/>
                </a:lnTo>
                <a:lnTo>
                  <a:pt x="115" y="250"/>
                </a:lnTo>
                <a:lnTo>
                  <a:pt x="115" y="250"/>
                </a:lnTo>
                <a:lnTo>
                  <a:pt x="115" y="250"/>
                </a:lnTo>
                <a:lnTo>
                  <a:pt x="115" y="250"/>
                </a:lnTo>
                <a:lnTo>
                  <a:pt x="127" y="249"/>
                </a:lnTo>
                <a:lnTo>
                  <a:pt x="127" y="249"/>
                </a:lnTo>
                <a:lnTo>
                  <a:pt x="127" y="242"/>
                </a:lnTo>
                <a:lnTo>
                  <a:pt x="127" y="242"/>
                </a:lnTo>
                <a:close/>
                <a:moveTo>
                  <a:pt x="87" y="76"/>
                </a:moveTo>
                <a:lnTo>
                  <a:pt x="87" y="76"/>
                </a:lnTo>
                <a:lnTo>
                  <a:pt x="87" y="76"/>
                </a:lnTo>
                <a:lnTo>
                  <a:pt x="87" y="76"/>
                </a:lnTo>
                <a:lnTo>
                  <a:pt x="86" y="76"/>
                </a:lnTo>
                <a:lnTo>
                  <a:pt x="86" y="76"/>
                </a:lnTo>
                <a:lnTo>
                  <a:pt x="83" y="77"/>
                </a:lnTo>
                <a:lnTo>
                  <a:pt x="83" y="77"/>
                </a:lnTo>
                <a:lnTo>
                  <a:pt x="78" y="79"/>
                </a:lnTo>
                <a:lnTo>
                  <a:pt x="78" y="79"/>
                </a:lnTo>
                <a:lnTo>
                  <a:pt x="77" y="80"/>
                </a:lnTo>
                <a:lnTo>
                  <a:pt x="77" y="80"/>
                </a:lnTo>
                <a:lnTo>
                  <a:pt x="70" y="86"/>
                </a:lnTo>
                <a:lnTo>
                  <a:pt x="70" y="86"/>
                </a:lnTo>
                <a:lnTo>
                  <a:pt x="67" y="88"/>
                </a:lnTo>
                <a:lnTo>
                  <a:pt x="67" y="88"/>
                </a:lnTo>
                <a:lnTo>
                  <a:pt x="67" y="90"/>
                </a:lnTo>
                <a:lnTo>
                  <a:pt x="67" y="90"/>
                </a:lnTo>
                <a:lnTo>
                  <a:pt x="68" y="90"/>
                </a:lnTo>
                <a:lnTo>
                  <a:pt x="68" y="90"/>
                </a:lnTo>
                <a:lnTo>
                  <a:pt x="70" y="90"/>
                </a:lnTo>
                <a:lnTo>
                  <a:pt x="70" y="90"/>
                </a:lnTo>
                <a:lnTo>
                  <a:pt x="73" y="87"/>
                </a:lnTo>
                <a:lnTo>
                  <a:pt x="73" y="87"/>
                </a:lnTo>
                <a:lnTo>
                  <a:pt x="77" y="81"/>
                </a:lnTo>
                <a:lnTo>
                  <a:pt x="77" y="81"/>
                </a:lnTo>
                <a:lnTo>
                  <a:pt x="77" y="81"/>
                </a:lnTo>
                <a:lnTo>
                  <a:pt x="77" y="81"/>
                </a:lnTo>
                <a:lnTo>
                  <a:pt x="81" y="79"/>
                </a:lnTo>
                <a:lnTo>
                  <a:pt x="81" y="79"/>
                </a:lnTo>
                <a:lnTo>
                  <a:pt x="83" y="77"/>
                </a:lnTo>
                <a:lnTo>
                  <a:pt x="84" y="77"/>
                </a:lnTo>
                <a:lnTo>
                  <a:pt x="84" y="77"/>
                </a:lnTo>
                <a:lnTo>
                  <a:pt x="84" y="77"/>
                </a:lnTo>
                <a:lnTo>
                  <a:pt x="84" y="77"/>
                </a:lnTo>
                <a:lnTo>
                  <a:pt x="87" y="76"/>
                </a:lnTo>
                <a:lnTo>
                  <a:pt x="87" y="76"/>
                </a:lnTo>
                <a:close/>
                <a:moveTo>
                  <a:pt x="20" y="211"/>
                </a:moveTo>
                <a:lnTo>
                  <a:pt x="20" y="211"/>
                </a:lnTo>
                <a:lnTo>
                  <a:pt x="19" y="248"/>
                </a:lnTo>
                <a:lnTo>
                  <a:pt x="19" y="248"/>
                </a:lnTo>
                <a:lnTo>
                  <a:pt x="20" y="246"/>
                </a:lnTo>
                <a:lnTo>
                  <a:pt x="20" y="245"/>
                </a:lnTo>
                <a:lnTo>
                  <a:pt x="20" y="245"/>
                </a:lnTo>
                <a:lnTo>
                  <a:pt x="20" y="235"/>
                </a:lnTo>
                <a:lnTo>
                  <a:pt x="20" y="235"/>
                </a:lnTo>
                <a:lnTo>
                  <a:pt x="20" y="216"/>
                </a:lnTo>
                <a:lnTo>
                  <a:pt x="20" y="216"/>
                </a:lnTo>
                <a:lnTo>
                  <a:pt x="20" y="211"/>
                </a:lnTo>
                <a:lnTo>
                  <a:pt x="20" y="211"/>
                </a:lnTo>
                <a:close/>
                <a:moveTo>
                  <a:pt x="148" y="320"/>
                </a:moveTo>
                <a:lnTo>
                  <a:pt x="148" y="320"/>
                </a:lnTo>
                <a:lnTo>
                  <a:pt x="148" y="322"/>
                </a:lnTo>
                <a:lnTo>
                  <a:pt x="148" y="322"/>
                </a:lnTo>
                <a:lnTo>
                  <a:pt x="148" y="358"/>
                </a:lnTo>
                <a:lnTo>
                  <a:pt x="148" y="358"/>
                </a:lnTo>
                <a:lnTo>
                  <a:pt x="148" y="364"/>
                </a:lnTo>
                <a:lnTo>
                  <a:pt x="148" y="364"/>
                </a:lnTo>
                <a:lnTo>
                  <a:pt x="148" y="366"/>
                </a:lnTo>
                <a:lnTo>
                  <a:pt x="148" y="366"/>
                </a:lnTo>
                <a:lnTo>
                  <a:pt x="149" y="358"/>
                </a:lnTo>
                <a:lnTo>
                  <a:pt x="149" y="358"/>
                </a:lnTo>
                <a:lnTo>
                  <a:pt x="149" y="341"/>
                </a:lnTo>
                <a:lnTo>
                  <a:pt x="149" y="341"/>
                </a:lnTo>
                <a:lnTo>
                  <a:pt x="148" y="320"/>
                </a:lnTo>
                <a:lnTo>
                  <a:pt x="148" y="320"/>
                </a:lnTo>
                <a:close/>
                <a:moveTo>
                  <a:pt x="66" y="179"/>
                </a:moveTo>
                <a:lnTo>
                  <a:pt x="66" y="179"/>
                </a:lnTo>
                <a:lnTo>
                  <a:pt x="66" y="179"/>
                </a:lnTo>
                <a:lnTo>
                  <a:pt x="66" y="179"/>
                </a:lnTo>
                <a:lnTo>
                  <a:pt x="76" y="179"/>
                </a:lnTo>
                <a:lnTo>
                  <a:pt x="76" y="179"/>
                </a:lnTo>
                <a:lnTo>
                  <a:pt x="77" y="179"/>
                </a:lnTo>
                <a:lnTo>
                  <a:pt x="77" y="179"/>
                </a:lnTo>
                <a:lnTo>
                  <a:pt x="78" y="179"/>
                </a:lnTo>
                <a:lnTo>
                  <a:pt x="78" y="179"/>
                </a:lnTo>
                <a:lnTo>
                  <a:pt x="80" y="179"/>
                </a:lnTo>
                <a:lnTo>
                  <a:pt x="80" y="179"/>
                </a:lnTo>
                <a:lnTo>
                  <a:pt x="90" y="179"/>
                </a:lnTo>
                <a:lnTo>
                  <a:pt x="90" y="179"/>
                </a:lnTo>
                <a:lnTo>
                  <a:pt x="91" y="179"/>
                </a:lnTo>
                <a:lnTo>
                  <a:pt x="91" y="179"/>
                </a:lnTo>
                <a:lnTo>
                  <a:pt x="94" y="179"/>
                </a:lnTo>
                <a:lnTo>
                  <a:pt x="94" y="179"/>
                </a:lnTo>
                <a:lnTo>
                  <a:pt x="95" y="179"/>
                </a:lnTo>
                <a:lnTo>
                  <a:pt x="95" y="179"/>
                </a:lnTo>
                <a:lnTo>
                  <a:pt x="100" y="178"/>
                </a:lnTo>
                <a:lnTo>
                  <a:pt x="100" y="178"/>
                </a:lnTo>
                <a:lnTo>
                  <a:pt x="105" y="178"/>
                </a:lnTo>
                <a:lnTo>
                  <a:pt x="105" y="178"/>
                </a:lnTo>
                <a:lnTo>
                  <a:pt x="101" y="178"/>
                </a:lnTo>
                <a:lnTo>
                  <a:pt x="101" y="178"/>
                </a:lnTo>
                <a:lnTo>
                  <a:pt x="100" y="178"/>
                </a:lnTo>
                <a:lnTo>
                  <a:pt x="100" y="178"/>
                </a:lnTo>
                <a:lnTo>
                  <a:pt x="97" y="178"/>
                </a:lnTo>
                <a:lnTo>
                  <a:pt x="97" y="178"/>
                </a:lnTo>
                <a:lnTo>
                  <a:pt x="91" y="178"/>
                </a:lnTo>
                <a:lnTo>
                  <a:pt x="91" y="178"/>
                </a:lnTo>
                <a:lnTo>
                  <a:pt x="90" y="178"/>
                </a:lnTo>
                <a:lnTo>
                  <a:pt x="90" y="178"/>
                </a:lnTo>
                <a:lnTo>
                  <a:pt x="88" y="178"/>
                </a:lnTo>
                <a:lnTo>
                  <a:pt x="88" y="178"/>
                </a:lnTo>
                <a:lnTo>
                  <a:pt x="70" y="179"/>
                </a:lnTo>
                <a:lnTo>
                  <a:pt x="70" y="179"/>
                </a:lnTo>
                <a:lnTo>
                  <a:pt x="66" y="179"/>
                </a:lnTo>
                <a:lnTo>
                  <a:pt x="66" y="179"/>
                </a:lnTo>
                <a:close/>
                <a:moveTo>
                  <a:pt x="125" y="235"/>
                </a:moveTo>
                <a:lnTo>
                  <a:pt x="125" y="235"/>
                </a:lnTo>
                <a:lnTo>
                  <a:pt x="115" y="238"/>
                </a:lnTo>
                <a:lnTo>
                  <a:pt x="115" y="238"/>
                </a:lnTo>
                <a:lnTo>
                  <a:pt x="114" y="238"/>
                </a:lnTo>
                <a:lnTo>
                  <a:pt x="114" y="238"/>
                </a:lnTo>
                <a:lnTo>
                  <a:pt x="108" y="242"/>
                </a:lnTo>
                <a:lnTo>
                  <a:pt x="108" y="242"/>
                </a:lnTo>
                <a:lnTo>
                  <a:pt x="108" y="243"/>
                </a:lnTo>
                <a:lnTo>
                  <a:pt x="108" y="243"/>
                </a:lnTo>
                <a:lnTo>
                  <a:pt x="127" y="238"/>
                </a:lnTo>
                <a:lnTo>
                  <a:pt x="127" y="238"/>
                </a:lnTo>
                <a:lnTo>
                  <a:pt x="125" y="235"/>
                </a:lnTo>
                <a:lnTo>
                  <a:pt x="125" y="235"/>
                </a:lnTo>
                <a:close/>
                <a:moveTo>
                  <a:pt x="76" y="357"/>
                </a:moveTo>
                <a:lnTo>
                  <a:pt x="76" y="357"/>
                </a:lnTo>
                <a:lnTo>
                  <a:pt x="77" y="356"/>
                </a:lnTo>
                <a:lnTo>
                  <a:pt x="77" y="356"/>
                </a:lnTo>
                <a:lnTo>
                  <a:pt x="78" y="350"/>
                </a:lnTo>
                <a:lnTo>
                  <a:pt x="78" y="344"/>
                </a:lnTo>
                <a:lnTo>
                  <a:pt x="78" y="344"/>
                </a:lnTo>
                <a:lnTo>
                  <a:pt x="77" y="343"/>
                </a:lnTo>
                <a:lnTo>
                  <a:pt x="77" y="343"/>
                </a:lnTo>
                <a:lnTo>
                  <a:pt x="76" y="336"/>
                </a:lnTo>
                <a:lnTo>
                  <a:pt x="76" y="336"/>
                </a:lnTo>
                <a:lnTo>
                  <a:pt x="76" y="334"/>
                </a:lnTo>
                <a:lnTo>
                  <a:pt x="76" y="334"/>
                </a:lnTo>
                <a:lnTo>
                  <a:pt x="76" y="334"/>
                </a:lnTo>
                <a:lnTo>
                  <a:pt x="76" y="334"/>
                </a:lnTo>
                <a:lnTo>
                  <a:pt x="76" y="357"/>
                </a:lnTo>
                <a:lnTo>
                  <a:pt x="76" y="357"/>
                </a:lnTo>
                <a:close/>
                <a:moveTo>
                  <a:pt x="70" y="16"/>
                </a:moveTo>
                <a:lnTo>
                  <a:pt x="70" y="16"/>
                </a:lnTo>
                <a:lnTo>
                  <a:pt x="70" y="17"/>
                </a:lnTo>
                <a:lnTo>
                  <a:pt x="70" y="17"/>
                </a:lnTo>
                <a:lnTo>
                  <a:pt x="70" y="17"/>
                </a:lnTo>
                <a:lnTo>
                  <a:pt x="70" y="17"/>
                </a:lnTo>
                <a:lnTo>
                  <a:pt x="73" y="22"/>
                </a:lnTo>
                <a:lnTo>
                  <a:pt x="73" y="22"/>
                </a:lnTo>
                <a:lnTo>
                  <a:pt x="77" y="29"/>
                </a:lnTo>
                <a:lnTo>
                  <a:pt x="77" y="29"/>
                </a:lnTo>
                <a:lnTo>
                  <a:pt x="83" y="37"/>
                </a:lnTo>
                <a:lnTo>
                  <a:pt x="83" y="37"/>
                </a:lnTo>
                <a:lnTo>
                  <a:pt x="91" y="50"/>
                </a:lnTo>
                <a:lnTo>
                  <a:pt x="91" y="50"/>
                </a:lnTo>
                <a:lnTo>
                  <a:pt x="91" y="50"/>
                </a:lnTo>
                <a:lnTo>
                  <a:pt x="91" y="50"/>
                </a:lnTo>
                <a:lnTo>
                  <a:pt x="91" y="49"/>
                </a:lnTo>
                <a:lnTo>
                  <a:pt x="91" y="49"/>
                </a:lnTo>
                <a:lnTo>
                  <a:pt x="88" y="44"/>
                </a:lnTo>
                <a:lnTo>
                  <a:pt x="88" y="44"/>
                </a:lnTo>
                <a:lnTo>
                  <a:pt x="76" y="23"/>
                </a:lnTo>
                <a:lnTo>
                  <a:pt x="76" y="23"/>
                </a:lnTo>
                <a:lnTo>
                  <a:pt x="71" y="19"/>
                </a:lnTo>
                <a:lnTo>
                  <a:pt x="71" y="19"/>
                </a:lnTo>
                <a:lnTo>
                  <a:pt x="70" y="16"/>
                </a:lnTo>
                <a:lnTo>
                  <a:pt x="70" y="16"/>
                </a:lnTo>
                <a:close/>
                <a:moveTo>
                  <a:pt x="39" y="219"/>
                </a:moveTo>
                <a:lnTo>
                  <a:pt x="39" y="219"/>
                </a:lnTo>
                <a:lnTo>
                  <a:pt x="40" y="221"/>
                </a:lnTo>
                <a:lnTo>
                  <a:pt x="40" y="221"/>
                </a:lnTo>
                <a:lnTo>
                  <a:pt x="43" y="221"/>
                </a:lnTo>
                <a:lnTo>
                  <a:pt x="43" y="221"/>
                </a:lnTo>
                <a:lnTo>
                  <a:pt x="44" y="222"/>
                </a:lnTo>
                <a:lnTo>
                  <a:pt x="44" y="222"/>
                </a:lnTo>
                <a:lnTo>
                  <a:pt x="46" y="221"/>
                </a:lnTo>
                <a:lnTo>
                  <a:pt x="46" y="221"/>
                </a:lnTo>
                <a:lnTo>
                  <a:pt x="47" y="219"/>
                </a:lnTo>
                <a:lnTo>
                  <a:pt x="50" y="221"/>
                </a:lnTo>
                <a:lnTo>
                  <a:pt x="50" y="221"/>
                </a:lnTo>
                <a:lnTo>
                  <a:pt x="51" y="222"/>
                </a:lnTo>
                <a:lnTo>
                  <a:pt x="53" y="222"/>
                </a:lnTo>
                <a:lnTo>
                  <a:pt x="53" y="222"/>
                </a:lnTo>
                <a:lnTo>
                  <a:pt x="61" y="222"/>
                </a:lnTo>
                <a:lnTo>
                  <a:pt x="61" y="222"/>
                </a:lnTo>
                <a:lnTo>
                  <a:pt x="61" y="222"/>
                </a:lnTo>
                <a:lnTo>
                  <a:pt x="61" y="222"/>
                </a:lnTo>
                <a:lnTo>
                  <a:pt x="61" y="221"/>
                </a:lnTo>
                <a:lnTo>
                  <a:pt x="61" y="221"/>
                </a:lnTo>
                <a:lnTo>
                  <a:pt x="39" y="218"/>
                </a:lnTo>
                <a:lnTo>
                  <a:pt x="39" y="218"/>
                </a:lnTo>
                <a:lnTo>
                  <a:pt x="39" y="219"/>
                </a:lnTo>
                <a:lnTo>
                  <a:pt x="39" y="219"/>
                </a:lnTo>
                <a:close/>
                <a:moveTo>
                  <a:pt x="113" y="256"/>
                </a:moveTo>
                <a:lnTo>
                  <a:pt x="113" y="256"/>
                </a:lnTo>
                <a:lnTo>
                  <a:pt x="114" y="263"/>
                </a:lnTo>
                <a:lnTo>
                  <a:pt x="114" y="263"/>
                </a:lnTo>
                <a:lnTo>
                  <a:pt x="118" y="259"/>
                </a:lnTo>
                <a:lnTo>
                  <a:pt x="122" y="255"/>
                </a:lnTo>
                <a:lnTo>
                  <a:pt x="122" y="255"/>
                </a:lnTo>
                <a:lnTo>
                  <a:pt x="113" y="256"/>
                </a:lnTo>
                <a:lnTo>
                  <a:pt x="113" y="256"/>
                </a:lnTo>
                <a:close/>
                <a:moveTo>
                  <a:pt x="87" y="64"/>
                </a:moveTo>
                <a:lnTo>
                  <a:pt x="87" y="64"/>
                </a:lnTo>
                <a:lnTo>
                  <a:pt x="86" y="59"/>
                </a:lnTo>
                <a:lnTo>
                  <a:pt x="86" y="59"/>
                </a:lnTo>
                <a:lnTo>
                  <a:pt x="76" y="66"/>
                </a:lnTo>
                <a:lnTo>
                  <a:pt x="76" y="66"/>
                </a:lnTo>
                <a:lnTo>
                  <a:pt x="87" y="64"/>
                </a:lnTo>
                <a:lnTo>
                  <a:pt x="87" y="64"/>
                </a:lnTo>
                <a:close/>
                <a:moveTo>
                  <a:pt x="37" y="181"/>
                </a:moveTo>
                <a:lnTo>
                  <a:pt x="37" y="181"/>
                </a:lnTo>
                <a:lnTo>
                  <a:pt x="27" y="178"/>
                </a:lnTo>
                <a:lnTo>
                  <a:pt x="27" y="178"/>
                </a:lnTo>
                <a:lnTo>
                  <a:pt x="27" y="181"/>
                </a:lnTo>
                <a:lnTo>
                  <a:pt x="27" y="181"/>
                </a:lnTo>
                <a:lnTo>
                  <a:pt x="30" y="181"/>
                </a:lnTo>
                <a:lnTo>
                  <a:pt x="30" y="181"/>
                </a:lnTo>
                <a:lnTo>
                  <a:pt x="32" y="181"/>
                </a:lnTo>
                <a:lnTo>
                  <a:pt x="32" y="181"/>
                </a:lnTo>
                <a:lnTo>
                  <a:pt x="32" y="182"/>
                </a:lnTo>
                <a:lnTo>
                  <a:pt x="32" y="182"/>
                </a:lnTo>
                <a:lnTo>
                  <a:pt x="30" y="184"/>
                </a:lnTo>
                <a:lnTo>
                  <a:pt x="30" y="184"/>
                </a:lnTo>
                <a:lnTo>
                  <a:pt x="30" y="184"/>
                </a:lnTo>
                <a:lnTo>
                  <a:pt x="30" y="184"/>
                </a:lnTo>
                <a:lnTo>
                  <a:pt x="37" y="184"/>
                </a:lnTo>
                <a:lnTo>
                  <a:pt x="37" y="184"/>
                </a:lnTo>
                <a:lnTo>
                  <a:pt x="37" y="182"/>
                </a:lnTo>
                <a:lnTo>
                  <a:pt x="37" y="181"/>
                </a:lnTo>
                <a:lnTo>
                  <a:pt x="37" y="181"/>
                </a:lnTo>
                <a:close/>
                <a:moveTo>
                  <a:pt x="120" y="174"/>
                </a:moveTo>
                <a:lnTo>
                  <a:pt x="120" y="174"/>
                </a:lnTo>
                <a:lnTo>
                  <a:pt x="135" y="171"/>
                </a:lnTo>
                <a:lnTo>
                  <a:pt x="151" y="167"/>
                </a:lnTo>
                <a:lnTo>
                  <a:pt x="151" y="167"/>
                </a:lnTo>
                <a:lnTo>
                  <a:pt x="151" y="165"/>
                </a:lnTo>
                <a:lnTo>
                  <a:pt x="151" y="165"/>
                </a:lnTo>
                <a:lnTo>
                  <a:pt x="120" y="174"/>
                </a:lnTo>
                <a:lnTo>
                  <a:pt x="120" y="174"/>
                </a:lnTo>
                <a:close/>
                <a:moveTo>
                  <a:pt x="110" y="275"/>
                </a:moveTo>
                <a:lnTo>
                  <a:pt x="110" y="275"/>
                </a:lnTo>
                <a:lnTo>
                  <a:pt x="110" y="275"/>
                </a:lnTo>
                <a:lnTo>
                  <a:pt x="110" y="275"/>
                </a:lnTo>
                <a:lnTo>
                  <a:pt x="117" y="275"/>
                </a:lnTo>
                <a:lnTo>
                  <a:pt x="117" y="275"/>
                </a:lnTo>
                <a:lnTo>
                  <a:pt x="120" y="273"/>
                </a:lnTo>
                <a:lnTo>
                  <a:pt x="122" y="272"/>
                </a:lnTo>
                <a:lnTo>
                  <a:pt x="122" y="272"/>
                </a:lnTo>
                <a:lnTo>
                  <a:pt x="124" y="272"/>
                </a:lnTo>
                <a:lnTo>
                  <a:pt x="124" y="272"/>
                </a:lnTo>
                <a:lnTo>
                  <a:pt x="125" y="270"/>
                </a:lnTo>
                <a:lnTo>
                  <a:pt x="125" y="270"/>
                </a:lnTo>
                <a:lnTo>
                  <a:pt x="110" y="273"/>
                </a:lnTo>
                <a:lnTo>
                  <a:pt x="110" y="273"/>
                </a:lnTo>
                <a:lnTo>
                  <a:pt x="110" y="275"/>
                </a:lnTo>
                <a:lnTo>
                  <a:pt x="110" y="275"/>
                </a:lnTo>
                <a:close/>
                <a:moveTo>
                  <a:pt x="86" y="117"/>
                </a:moveTo>
                <a:lnTo>
                  <a:pt x="86" y="117"/>
                </a:lnTo>
                <a:lnTo>
                  <a:pt x="95" y="111"/>
                </a:lnTo>
                <a:lnTo>
                  <a:pt x="95" y="111"/>
                </a:lnTo>
                <a:lnTo>
                  <a:pt x="95" y="110"/>
                </a:lnTo>
                <a:lnTo>
                  <a:pt x="95" y="110"/>
                </a:lnTo>
                <a:lnTo>
                  <a:pt x="87" y="113"/>
                </a:lnTo>
                <a:lnTo>
                  <a:pt x="87" y="113"/>
                </a:lnTo>
                <a:lnTo>
                  <a:pt x="83" y="114"/>
                </a:lnTo>
                <a:lnTo>
                  <a:pt x="83" y="114"/>
                </a:lnTo>
                <a:lnTo>
                  <a:pt x="84" y="115"/>
                </a:lnTo>
                <a:lnTo>
                  <a:pt x="86" y="117"/>
                </a:lnTo>
                <a:lnTo>
                  <a:pt x="86" y="117"/>
                </a:lnTo>
                <a:close/>
                <a:moveTo>
                  <a:pt x="32" y="192"/>
                </a:moveTo>
                <a:lnTo>
                  <a:pt x="32" y="192"/>
                </a:lnTo>
                <a:lnTo>
                  <a:pt x="32" y="192"/>
                </a:lnTo>
                <a:lnTo>
                  <a:pt x="32" y="192"/>
                </a:lnTo>
                <a:lnTo>
                  <a:pt x="30" y="192"/>
                </a:lnTo>
                <a:lnTo>
                  <a:pt x="30" y="192"/>
                </a:lnTo>
                <a:lnTo>
                  <a:pt x="27" y="194"/>
                </a:lnTo>
                <a:lnTo>
                  <a:pt x="27" y="194"/>
                </a:lnTo>
                <a:lnTo>
                  <a:pt x="26" y="194"/>
                </a:lnTo>
                <a:lnTo>
                  <a:pt x="26" y="194"/>
                </a:lnTo>
                <a:lnTo>
                  <a:pt x="24" y="192"/>
                </a:lnTo>
                <a:lnTo>
                  <a:pt x="26" y="191"/>
                </a:lnTo>
                <a:lnTo>
                  <a:pt x="26" y="191"/>
                </a:lnTo>
                <a:lnTo>
                  <a:pt x="26" y="189"/>
                </a:lnTo>
                <a:lnTo>
                  <a:pt x="26" y="189"/>
                </a:lnTo>
                <a:lnTo>
                  <a:pt x="30" y="188"/>
                </a:lnTo>
                <a:lnTo>
                  <a:pt x="30" y="188"/>
                </a:lnTo>
                <a:lnTo>
                  <a:pt x="26" y="187"/>
                </a:lnTo>
                <a:lnTo>
                  <a:pt x="24" y="188"/>
                </a:lnTo>
                <a:lnTo>
                  <a:pt x="24" y="188"/>
                </a:lnTo>
                <a:lnTo>
                  <a:pt x="24" y="196"/>
                </a:lnTo>
                <a:lnTo>
                  <a:pt x="24" y="196"/>
                </a:lnTo>
                <a:lnTo>
                  <a:pt x="24" y="198"/>
                </a:lnTo>
                <a:lnTo>
                  <a:pt x="26" y="196"/>
                </a:lnTo>
                <a:lnTo>
                  <a:pt x="26" y="196"/>
                </a:lnTo>
                <a:lnTo>
                  <a:pt x="29" y="194"/>
                </a:lnTo>
                <a:lnTo>
                  <a:pt x="29" y="194"/>
                </a:lnTo>
                <a:lnTo>
                  <a:pt x="32" y="192"/>
                </a:lnTo>
                <a:lnTo>
                  <a:pt x="32" y="192"/>
                </a:lnTo>
                <a:close/>
                <a:moveTo>
                  <a:pt x="93" y="91"/>
                </a:moveTo>
                <a:lnTo>
                  <a:pt x="93" y="91"/>
                </a:lnTo>
                <a:lnTo>
                  <a:pt x="91" y="86"/>
                </a:lnTo>
                <a:lnTo>
                  <a:pt x="91" y="86"/>
                </a:lnTo>
                <a:lnTo>
                  <a:pt x="87" y="88"/>
                </a:lnTo>
                <a:lnTo>
                  <a:pt x="83" y="91"/>
                </a:lnTo>
                <a:lnTo>
                  <a:pt x="83" y="91"/>
                </a:lnTo>
                <a:lnTo>
                  <a:pt x="93" y="91"/>
                </a:lnTo>
                <a:lnTo>
                  <a:pt x="93" y="91"/>
                </a:lnTo>
                <a:close/>
                <a:moveTo>
                  <a:pt x="26" y="326"/>
                </a:moveTo>
                <a:lnTo>
                  <a:pt x="26" y="326"/>
                </a:lnTo>
                <a:lnTo>
                  <a:pt x="30" y="323"/>
                </a:lnTo>
                <a:lnTo>
                  <a:pt x="34" y="320"/>
                </a:lnTo>
                <a:lnTo>
                  <a:pt x="34" y="320"/>
                </a:lnTo>
                <a:lnTo>
                  <a:pt x="26" y="320"/>
                </a:lnTo>
                <a:lnTo>
                  <a:pt x="26" y="320"/>
                </a:lnTo>
                <a:lnTo>
                  <a:pt x="26" y="326"/>
                </a:lnTo>
                <a:lnTo>
                  <a:pt x="26" y="326"/>
                </a:lnTo>
                <a:close/>
                <a:moveTo>
                  <a:pt x="84" y="307"/>
                </a:moveTo>
                <a:lnTo>
                  <a:pt x="84" y="307"/>
                </a:lnTo>
                <a:lnTo>
                  <a:pt x="84" y="307"/>
                </a:lnTo>
                <a:lnTo>
                  <a:pt x="84" y="307"/>
                </a:lnTo>
                <a:lnTo>
                  <a:pt x="84" y="329"/>
                </a:lnTo>
                <a:lnTo>
                  <a:pt x="84" y="329"/>
                </a:lnTo>
                <a:lnTo>
                  <a:pt x="86" y="327"/>
                </a:lnTo>
                <a:lnTo>
                  <a:pt x="86" y="327"/>
                </a:lnTo>
                <a:lnTo>
                  <a:pt x="86" y="326"/>
                </a:lnTo>
                <a:lnTo>
                  <a:pt x="86" y="326"/>
                </a:lnTo>
                <a:lnTo>
                  <a:pt x="86" y="322"/>
                </a:lnTo>
                <a:lnTo>
                  <a:pt x="86" y="322"/>
                </a:lnTo>
                <a:lnTo>
                  <a:pt x="86" y="316"/>
                </a:lnTo>
                <a:lnTo>
                  <a:pt x="86" y="316"/>
                </a:lnTo>
                <a:lnTo>
                  <a:pt x="84" y="313"/>
                </a:lnTo>
                <a:lnTo>
                  <a:pt x="84" y="313"/>
                </a:lnTo>
                <a:lnTo>
                  <a:pt x="84" y="307"/>
                </a:lnTo>
                <a:lnTo>
                  <a:pt x="84" y="307"/>
                </a:lnTo>
                <a:close/>
                <a:moveTo>
                  <a:pt x="95" y="63"/>
                </a:moveTo>
                <a:lnTo>
                  <a:pt x="95" y="63"/>
                </a:lnTo>
                <a:lnTo>
                  <a:pt x="91" y="56"/>
                </a:lnTo>
                <a:lnTo>
                  <a:pt x="91" y="56"/>
                </a:lnTo>
                <a:lnTo>
                  <a:pt x="88" y="57"/>
                </a:lnTo>
                <a:lnTo>
                  <a:pt x="88" y="57"/>
                </a:lnTo>
                <a:lnTo>
                  <a:pt x="91" y="63"/>
                </a:lnTo>
                <a:lnTo>
                  <a:pt x="91" y="63"/>
                </a:lnTo>
                <a:lnTo>
                  <a:pt x="95" y="63"/>
                </a:lnTo>
                <a:lnTo>
                  <a:pt x="95" y="63"/>
                </a:lnTo>
                <a:close/>
                <a:moveTo>
                  <a:pt x="78" y="370"/>
                </a:moveTo>
                <a:lnTo>
                  <a:pt x="78" y="370"/>
                </a:lnTo>
                <a:lnTo>
                  <a:pt x="78" y="363"/>
                </a:lnTo>
                <a:lnTo>
                  <a:pt x="78" y="363"/>
                </a:lnTo>
                <a:lnTo>
                  <a:pt x="78" y="363"/>
                </a:lnTo>
                <a:lnTo>
                  <a:pt x="78" y="363"/>
                </a:lnTo>
                <a:lnTo>
                  <a:pt x="77" y="364"/>
                </a:lnTo>
                <a:lnTo>
                  <a:pt x="76" y="364"/>
                </a:lnTo>
                <a:lnTo>
                  <a:pt x="76" y="364"/>
                </a:lnTo>
                <a:lnTo>
                  <a:pt x="76" y="364"/>
                </a:lnTo>
                <a:lnTo>
                  <a:pt x="76" y="364"/>
                </a:lnTo>
                <a:lnTo>
                  <a:pt x="74" y="366"/>
                </a:lnTo>
                <a:lnTo>
                  <a:pt x="74" y="366"/>
                </a:lnTo>
                <a:lnTo>
                  <a:pt x="74" y="367"/>
                </a:lnTo>
                <a:lnTo>
                  <a:pt x="74" y="367"/>
                </a:lnTo>
                <a:lnTo>
                  <a:pt x="74" y="371"/>
                </a:lnTo>
                <a:lnTo>
                  <a:pt x="74" y="371"/>
                </a:lnTo>
                <a:lnTo>
                  <a:pt x="78" y="370"/>
                </a:lnTo>
                <a:lnTo>
                  <a:pt x="78" y="370"/>
                </a:lnTo>
                <a:close/>
                <a:moveTo>
                  <a:pt x="36" y="223"/>
                </a:moveTo>
                <a:lnTo>
                  <a:pt x="36" y="223"/>
                </a:lnTo>
                <a:lnTo>
                  <a:pt x="36" y="223"/>
                </a:lnTo>
                <a:lnTo>
                  <a:pt x="36" y="223"/>
                </a:lnTo>
                <a:lnTo>
                  <a:pt x="27" y="223"/>
                </a:lnTo>
                <a:lnTo>
                  <a:pt x="27" y="223"/>
                </a:lnTo>
                <a:lnTo>
                  <a:pt x="27" y="229"/>
                </a:lnTo>
                <a:lnTo>
                  <a:pt x="27" y="229"/>
                </a:lnTo>
                <a:lnTo>
                  <a:pt x="36" y="223"/>
                </a:lnTo>
                <a:lnTo>
                  <a:pt x="36" y="223"/>
                </a:lnTo>
                <a:close/>
                <a:moveTo>
                  <a:pt x="26" y="304"/>
                </a:moveTo>
                <a:lnTo>
                  <a:pt x="26" y="304"/>
                </a:lnTo>
                <a:lnTo>
                  <a:pt x="26" y="313"/>
                </a:lnTo>
                <a:lnTo>
                  <a:pt x="26" y="313"/>
                </a:lnTo>
                <a:lnTo>
                  <a:pt x="30" y="309"/>
                </a:lnTo>
                <a:lnTo>
                  <a:pt x="30" y="309"/>
                </a:lnTo>
                <a:lnTo>
                  <a:pt x="30" y="309"/>
                </a:lnTo>
                <a:lnTo>
                  <a:pt x="30" y="309"/>
                </a:lnTo>
                <a:lnTo>
                  <a:pt x="30" y="304"/>
                </a:lnTo>
                <a:lnTo>
                  <a:pt x="30" y="304"/>
                </a:lnTo>
                <a:lnTo>
                  <a:pt x="26" y="304"/>
                </a:lnTo>
                <a:lnTo>
                  <a:pt x="26" y="304"/>
                </a:lnTo>
                <a:close/>
                <a:moveTo>
                  <a:pt x="125" y="276"/>
                </a:moveTo>
                <a:lnTo>
                  <a:pt x="125" y="276"/>
                </a:lnTo>
                <a:lnTo>
                  <a:pt x="121" y="277"/>
                </a:lnTo>
                <a:lnTo>
                  <a:pt x="121" y="277"/>
                </a:lnTo>
                <a:lnTo>
                  <a:pt x="115" y="280"/>
                </a:lnTo>
                <a:lnTo>
                  <a:pt x="115" y="280"/>
                </a:lnTo>
                <a:lnTo>
                  <a:pt x="114" y="282"/>
                </a:lnTo>
                <a:lnTo>
                  <a:pt x="114" y="282"/>
                </a:lnTo>
                <a:lnTo>
                  <a:pt x="122" y="280"/>
                </a:lnTo>
                <a:lnTo>
                  <a:pt x="122" y="280"/>
                </a:lnTo>
                <a:lnTo>
                  <a:pt x="124" y="279"/>
                </a:lnTo>
                <a:lnTo>
                  <a:pt x="124" y="279"/>
                </a:lnTo>
                <a:lnTo>
                  <a:pt x="125" y="276"/>
                </a:lnTo>
                <a:lnTo>
                  <a:pt x="125" y="276"/>
                </a:lnTo>
                <a:close/>
                <a:moveTo>
                  <a:pt x="27" y="373"/>
                </a:moveTo>
                <a:lnTo>
                  <a:pt x="27" y="373"/>
                </a:lnTo>
                <a:lnTo>
                  <a:pt x="27" y="373"/>
                </a:lnTo>
                <a:lnTo>
                  <a:pt x="27" y="373"/>
                </a:lnTo>
                <a:lnTo>
                  <a:pt x="30" y="371"/>
                </a:lnTo>
                <a:lnTo>
                  <a:pt x="30" y="371"/>
                </a:lnTo>
                <a:lnTo>
                  <a:pt x="32" y="370"/>
                </a:lnTo>
                <a:lnTo>
                  <a:pt x="32" y="367"/>
                </a:lnTo>
                <a:lnTo>
                  <a:pt x="32" y="367"/>
                </a:lnTo>
                <a:lnTo>
                  <a:pt x="32" y="366"/>
                </a:lnTo>
                <a:lnTo>
                  <a:pt x="32" y="366"/>
                </a:lnTo>
                <a:lnTo>
                  <a:pt x="26" y="367"/>
                </a:lnTo>
                <a:lnTo>
                  <a:pt x="26" y="367"/>
                </a:lnTo>
                <a:lnTo>
                  <a:pt x="26" y="370"/>
                </a:lnTo>
                <a:lnTo>
                  <a:pt x="26" y="370"/>
                </a:lnTo>
                <a:lnTo>
                  <a:pt x="27" y="373"/>
                </a:lnTo>
                <a:lnTo>
                  <a:pt x="27" y="373"/>
                </a:lnTo>
                <a:close/>
                <a:moveTo>
                  <a:pt x="26" y="344"/>
                </a:moveTo>
                <a:lnTo>
                  <a:pt x="26" y="344"/>
                </a:lnTo>
                <a:lnTo>
                  <a:pt x="27" y="344"/>
                </a:lnTo>
                <a:lnTo>
                  <a:pt x="27" y="344"/>
                </a:lnTo>
                <a:lnTo>
                  <a:pt x="29" y="341"/>
                </a:lnTo>
                <a:lnTo>
                  <a:pt x="29" y="341"/>
                </a:lnTo>
                <a:lnTo>
                  <a:pt x="29" y="339"/>
                </a:lnTo>
                <a:lnTo>
                  <a:pt x="29" y="339"/>
                </a:lnTo>
                <a:lnTo>
                  <a:pt x="29" y="336"/>
                </a:lnTo>
                <a:lnTo>
                  <a:pt x="29" y="336"/>
                </a:lnTo>
                <a:lnTo>
                  <a:pt x="26" y="337"/>
                </a:lnTo>
                <a:lnTo>
                  <a:pt x="26" y="337"/>
                </a:lnTo>
                <a:lnTo>
                  <a:pt x="26" y="344"/>
                </a:lnTo>
                <a:lnTo>
                  <a:pt x="26" y="344"/>
                </a:lnTo>
                <a:close/>
                <a:moveTo>
                  <a:pt x="26" y="360"/>
                </a:moveTo>
                <a:lnTo>
                  <a:pt x="26" y="360"/>
                </a:lnTo>
                <a:lnTo>
                  <a:pt x="26" y="360"/>
                </a:lnTo>
                <a:lnTo>
                  <a:pt x="26" y="360"/>
                </a:lnTo>
                <a:lnTo>
                  <a:pt x="30" y="356"/>
                </a:lnTo>
                <a:lnTo>
                  <a:pt x="30" y="356"/>
                </a:lnTo>
                <a:lnTo>
                  <a:pt x="33" y="353"/>
                </a:lnTo>
                <a:lnTo>
                  <a:pt x="33" y="353"/>
                </a:lnTo>
                <a:lnTo>
                  <a:pt x="26" y="354"/>
                </a:lnTo>
                <a:lnTo>
                  <a:pt x="26" y="354"/>
                </a:lnTo>
                <a:lnTo>
                  <a:pt x="26" y="360"/>
                </a:lnTo>
                <a:lnTo>
                  <a:pt x="26" y="360"/>
                </a:lnTo>
                <a:close/>
                <a:moveTo>
                  <a:pt x="111" y="233"/>
                </a:moveTo>
                <a:lnTo>
                  <a:pt x="111" y="233"/>
                </a:lnTo>
                <a:lnTo>
                  <a:pt x="107" y="235"/>
                </a:lnTo>
                <a:lnTo>
                  <a:pt x="107" y="235"/>
                </a:lnTo>
                <a:lnTo>
                  <a:pt x="98" y="238"/>
                </a:lnTo>
                <a:lnTo>
                  <a:pt x="98" y="238"/>
                </a:lnTo>
                <a:lnTo>
                  <a:pt x="98" y="238"/>
                </a:lnTo>
                <a:lnTo>
                  <a:pt x="98" y="238"/>
                </a:lnTo>
                <a:lnTo>
                  <a:pt x="113" y="236"/>
                </a:lnTo>
                <a:lnTo>
                  <a:pt x="113" y="236"/>
                </a:lnTo>
                <a:lnTo>
                  <a:pt x="111" y="233"/>
                </a:lnTo>
                <a:lnTo>
                  <a:pt x="111" y="233"/>
                </a:lnTo>
                <a:close/>
                <a:moveTo>
                  <a:pt x="27" y="252"/>
                </a:moveTo>
                <a:lnTo>
                  <a:pt x="27" y="252"/>
                </a:lnTo>
                <a:lnTo>
                  <a:pt x="27" y="259"/>
                </a:lnTo>
                <a:lnTo>
                  <a:pt x="27" y="259"/>
                </a:lnTo>
                <a:lnTo>
                  <a:pt x="27" y="259"/>
                </a:lnTo>
                <a:lnTo>
                  <a:pt x="27" y="259"/>
                </a:lnTo>
                <a:lnTo>
                  <a:pt x="34" y="253"/>
                </a:lnTo>
                <a:lnTo>
                  <a:pt x="34" y="253"/>
                </a:lnTo>
                <a:lnTo>
                  <a:pt x="27" y="252"/>
                </a:lnTo>
                <a:lnTo>
                  <a:pt x="27" y="252"/>
                </a:lnTo>
                <a:close/>
                <a:moveTo>
                  <a:pt x="134" y="320"/>
                </a:moveTo>
                <a:lnTo>
                  <a:pt x="134" y="320"/>
                </a:lnTo>
                <a:lnTo>
                  <a:pt x="127" y="322"/>
                </a:lnTo>
                <a:lnTo>
                  <a:pt x="127" y="322"/>
                </a:lnTo>
                <a:lnTo>
                  <a:pt x="127" y="327"/>
                </a:lnTo>
                <a:lnTo>
                  <a:pt x="127" y="327"/>
                </a:lnTo>
                <a:lnTo>
                  <a:pt x="127" y="327"/>
                </a:lnTo>
                <a:lnTo>
                  <a:pt x="127" y="327"/>
                </a:lnTo>
                <a:lnTo>
                  <a:pt x="131" y="324"/>
                </a:lnTo>
                <a:lnTo>
                  <a:pt x="134" y="320"/>
                </a:lnTo>
                <a:lnTo>
                  <a:pt x="134" y="320"/>
                </a:lnTo>
                <a:close/>
                <a:moveTo>
                  <a:pt x="61" y="162"/>
                </a:moveTo>
                <a:lnTo>
                  <a:pt x="61" y="162"/>
                </a:lnTo>
                <a:lnTo>
                  <a:pt x="61" y="162"/>
                </a:lnTo>
                <a:lnTo>
                  <a:pt x="61" y="162"/>
                </a:lnTo>
                <a:lnTo>
                  <a:pt x="56" y="174"/>
                </a:lnTo>
                <a:lnTo>
                  <a:pt x="56" y="174"/>
                </a:lnTo>
                <a:lnTo>
                  <a:pt x="59" y="174"/>
                </a:lnTo>
                <a:lnTo>
                  <a:pt x="59" y="174"/>
                </a:lnTo>
                <a:lnTo>
                  <a:pt x="61" y="162"/>
                </a:lnTo>
                <a:lnTo>
                  <a:pt x="61" y="162"/>
                </a:lnTo>
                <a:close/>
                <a:moveTo>
                  <a:pt x="32" y="273"/>
                </a:moveTo>
                <a:lnTo>
                  <a:pt x="32" y="273"/>
                </a:lnTo>
                <a:lnTo>
                  <a:pt x="26" y="272"/>
                </a:lnTo>
                <a:lnTo>
                  <a:pt x="26" y="272"/>
                </a:lnTo>
                <a:lnTo>
                  <a:pt x="26" y="279"/>
                </a:lnTo>
                <a:lnTo>
                  <a:pt x="26" y="279"/>
                </a:lnTo>
                <a:lnTo>
                  <a:pt x="26" y="279"/>
                </a:lnTo>
                <a:lnTo>
                  <a:pt x="26" y="279"/>
                </a:lnTo>
                <a:lnTo>
                  <a:pt x="30" y="276"/>
                </a:lnTo>
                <a:lnTo>
                  <a:pt x="30" y="276"/>
                </a:lnTo>
                <a:lnTo>
                  <a:pt x="32" y="275"/>
                </a:lnTo>
                <a:lnTo>
                  <a:pt x="32" y="275"/>
                </a:lnTo>
                <a:lnTo>
                  <a:pt x="32" y="273"/>
                </a:lnTo>
                <a:lnTo>
                  <a:pt x="32" y="273"/>
                </a:lnTo>
                <a:close/>
                <a:moveTo>
                  <a:pt x="32" y="205"/>
                </a:moveTo>
                <a:lnTo>
                  <a:pt x="32" y="205"/>
                </a:lnTo>
                <a:lnTo>
                  <a:pt x="26" y="208"/>
                </a:lnTo>
                <a:lnTo>
                  <a:pt x="26" y="208"/>
                </a:lnTo>
                <a:lnTo>
                  <a:pt x="26" y="209"/>
                </a:lnTo>
                <a:lnTo>
                  <a:pt x="26" y="211"/>
                </a:lnTo>
                <a:lnTo>
                  <a:pt x="26" y="211"/>
                </a:lnTo>
                <a:lnTo>
                  <a:pt x="32" y="211"/>
                </a:lnTo>
                <a:lnTo>
                  <a:pt x="32" y="211"/>
                </a:lnTo>
                <a:lnTo>
                  <a:pt x="32" y="208"/>
                </a:lnTo>
                <a:lnTo>
                  <a:pt x="32" y="205"/>
                </a:lnTo>
                <a:lnTo>
                  <a:pt x="32" y="205"/>
                </a:lnTo>
                <a:close/>
                <a:moveTo>
                  <a:pt x="137" y="142"/>
                </a:moveTo>
                <a:lnTo>
                  <a:pt x="137" y="142"/>
                </a:lnTo>
                <a:lnTo>
                  <a:pt x="144" y="151"/>
                </a:lnTo>
                <a:lnTo>
                  <a:pt x="144" y="151"/>
                </a:lnTo>
                <a:lnTo>
                  <a:pt x="144" y="150"/>
                </a:lnTo>
                <a:lnTo>
                  <a:pt x="144" y="150"/>
                </a:lnTo>
                <a:lnTo>
                  <a:pt x="145" y="148"/>
                </a:lnTo>
                <a:lnTo>
                  <a:pt x="145" y="148"/>
                </a:lnTo>
                <a:lnTo>
                  <a:pt x="141" y="145"/>
                </a:lnTo>
                <a:lnTo>
                  <a:pt x="137" y="142"/>
                </a:lnTo>
                <a:lnTo>
                  <a:pt x="137" y="142"/>
                </a:lnTo>
                <a:close/>
                <a:moveTo>
                  <a:pt x="19" y="280"/>
                </a:moveTo>
                <a:lnTo>
                  <a:pt x="19" y="280"/>
                </a:lnTo>
                <a:lnTo>
                  <a:pt x="19" y="280"/>
                </a:lnTo>
                <a:lnTo>
                  <a:pt x="19" y="280"/>
                </a:lnTo>
                <a:lnTo>
                  <a:pt x="19" y="279"/>
                </a:lnTo>
                <a:lnTo>
                  <a:pt x="19" y="279"/>
                </a:lnTo>
                <a:lnTo>
                  <a:pt x="19" y="270"/>
                </a:lnTo>
                <a:lnTo>
                  <a:pt x="19" y="270"/>
                </a:lnTo>
                <a:lnTo>
                  <a:pt x="19" y="268"/>
                </a:lnTo>
                <a:lnTo>
                  <a:pt x="19" y="268"/>
                </a:lnTo>
                <a:lnTo>
                  <a:pt x="19" y="266"/>
                </a:lnTo>
                <a:lnTo>
                  <a:pt x="19" y="266"/>
                </a:lnTo>
                <a:lnTo>
                  <a:pt x="19" y="263"/>
                </a:lnTo>
                <a:lnTo>
                  <a:pt x="19" y="263"/>
                </a:lnTo>
                <a:lnTo>
                  <a:pt x="19" y="253"/>
                </a:lnTo>
                <a:lnTo>
                  <a:pt x="19" y="253"/>
                </a:lnTo>
                <a:lnTo>
                  <a:pt x="19" y="252"/>
                </a:lnTo>
                <a:lnTo>
                  <a:pt x="19" y="250"/>
                </a:lnTo>
                <a:lnTo>
                  <a:pt x="19" y="250"/>
                </a:lnTo>
                <a:lnTo>
                  <a:pt x="19" y="280"/>
                </a:lnTo>
                <a:lnTo>
                  <a:pt x="19" y="280"/>
                </a:lnTo>
                <a:close/>
                <a:moveTo>
                  <a:pt x="100" y="70"/>
                </a:moveTo>
                <a:lnTo>
                  <a:pt x="100" y="70"/>
                </a:lnTo>
                <a:lnTo>
                  <a:pt x="97" y="64"/>
                </a:lnTo>
                <a:lnTo>
                  <a:pt x="97" y="64"/>
                </a:lnTo>
                <a:lnTo>
                  <a:pt x="93" y="67"/>
                </a:lnTo>
                <a:lnTo>
                  <a:pt x="93" y="67"/>
                </a:lnTo>
                <a:lnTo>
                  <a:pt x="95" y="71"/>
                </a:lnTo>
                <a:lnTo>
                  <a:pt x="95" y="71"/>
                </a:lnTo>
                <a:lnTo>
                  <a:pt x="100" y="70"/>
                </a:lnTo>
                <a:lnTo>
                  <a:pt x="100" y="70"/>
                </a:lnTo>
                <a:close/>
                <a:moveTo>
                  <a:pt x="32" y="249"/>
                </a:moveTo>
                <a:lnTo>
                  <a:pt x="32" y="249"/>
                </a:lnTo>
                <a:lnTo>
                  <a:pt x="33" y="248"/>
                </a:lnTo>
                <a:lnTo>
                  <a:pt x="33" y="248"/>
                </a:lnTo>
                <a:lnTo>
                  <a:pt x="33" y="243"/>
                </a:lnTo>
                <a:lnTo>
                  <a:pt x="33" y="243"/>
                </a:lnTo>
                <a:lnTo>
                  <a:pt x="32" y="243"/>
                </a:lnTo>
                <a:lnTo>
                  <a:pt x="32" y="243"/>
                </a:lnTo>
                <a:lnTo>
                  <a:pt x="29" y="245"/>
                </a:lnTo>
                <a:lnTo>
                  <a:pt x="29" y="245"/>
                </a:lnTo>
                <a:lnTo>
                  <a:pt x="27" y="246"/>
                </a:lnTo>
                <a:lnTo>
                  <a:pt x="27" y="248"/>
                </a:lnTo>
                <a:lnTo>
                  <a:pt x="27" y="248"/>
                </a:lnTo>
                <a:lnTo>
                  <a:pt x="27" y="248"/>
                </a:lnTo>
                <a:lnTo>
                  <a:pt x="27" y="248"/>
                </a:lnTo>
                <a:lnTo>
                  <a:pt x="32" y="249"/>
                </a:lnTo>
                <a:lnTo>
                  <a:pt x="32" y="249"/>
                </a:lnTo>
                <a:close/>
                <a:moveTo>
                  <a:pt x="84" y="391"/>
                </a:moveTo>
                <a:lnTo>
                  <a:pt x="84" y="391"/>
                </a:lnTo>
                <a:lnTo>
                  <a:pt x="84" y="393"/>
                </a:lnTo>
                <a:lnTo>
                  <a:pt x="84" y="393"/>
                </a:lnTo>
                <a:lnTo>
                  <a:pt x="88" y="393"/>
                </a:lnTo>
                <a:lnTo>
                  <a:pt x="88" y="393"/>
                </a:lnTo>
                <a:lnTo>
                  <a:pt x="91" y="393"/>
                </a:lnTo>
                <a:lnTo>
                  <a:pt x="91" y="393"/>
                </a:lnTo>
                <a:lnTo>
                  <a:pt x="97" y="393"/>
                </a:lnTo>
                <a:lnTo>
                  <a:pt x="97" y="393"/>
                </a:lnTo>
                <a:lnTo>
                  <a:pt x="97" y="391"/>
                </a:lnTo>
                <a:lnTo>
                  <a:pt x="97" y="391"/>
                </a:lnTo>
                <a:lnTo>
                  <a:pt x="87" y="391"/>
                </a:lnTo>
                <a:lnTo>
                  <a:pt x="87" y="391"/>
                </a:lnTo>
                <a:lnTo>
                  <a:pt x="84" y="391"/>
                </a:lnTo>
                <a:lnTo>
                  <a:pt x="84" y="391"/>
                </a:lnTo>
                <a:close/>
                <a:moveTo>
                  <a:pt x="20" y="319"/>
                </a:moveTo>
                <a:lnTo>
                  <a:pt x="20" y="319"/>
                </a:lnTo>
                <a:lnTo>
                  <a:pt x="19" y="330"/>
                </a:lnTo>
                <a:lnTo>
                  <a:pt x="19" y="330"/>
                </a:lnTo>
                <a:lnTo>
                  <a:pt x="20" y="330"/>
                </a:lnTo>
                <a:lnTo>
                  <a:pt x="20" y="330"/>
                </a:lnTo>
                <a:lnTo>
                  <a:pt x="22" y="329"/>
                </a:lnTo>
                <a:lnTo>
                  <a:pt x="22" y="329"/>
                </a:lnTo>
                <a:lnTo>
                  <a:pt x="22" y="320"/>
                </a:lnTo>
                <a:lnTo>
                  <a:pt x="22" y="320"/>
                </a:lnTo>
                <a:lnTo>
                  <a:pt x="22" y="319"/>
                </a:lnTo>
                <a:lnTo>
                  <a:pt x="22" y="319"/>
                </a:lnTo>
                <a:lnTo>
                  <a:pt x="20" y="319"/>
                </a:lnTo>
                <a:lnTo>
                  <a:pt x="20" y="319"/>
                </a:lnTo>
                <a:close/>
                <a:moveTo>
                  <a:pt x="66" y="290"/>
                </a:moveTo>
                <a:lnTo>
                  <a:pt x="66" y="290"/>
                </a:lnTo>
                <a:lnTo>
                  <a:pt x="63" y="293"/>
                </a:lnTo>
                <a:lnTo>
                  <a:pt x="61" y="296"/>
                </a:lnTo>
                <a:lnTo>
                  <a:pt x="59" y="299"/>
                </a:lnTo>
                <a:lnTo>
                  <a:pt x="59" y="302"/>
                </a:lnTo>
                <a:lnTo>
                  <a:pt x="59" y="302"/>
                </a:lnTo>
                <a:lnTo>
                  <a:pt x="60" y="302"/>
                </a:lnTo>
                <a:lnTo>
                  <a:pt x="60" y="302"/>
                </a:lnTo>
                <a:lnTo>
                  <a:pt x="60" y="302"/>
                </a:lnTo>
                <a:lnTo>
                  <a:pt x="60" y="302"/>
                </a:lnTo>
                <a:lnTo>
                  <a:pt x="63" y="296"/>
                </a:lnTo>
                <a:lnTo>
                  <a:pt x="66" y="290"/>
                </a:lnTo>
                <a:lnTo>
                  <a:pt x="66" y="290"/>
                </a:lnTo>
                <a:close/>
                <a:moveTo>
                  <a:pt x="76" y="34"/>
                </a:moveTo>
                <a:lnTo>
                  <a:pt x="76" y="34"/>
                </a:lnTo>
                <a:lnTo>
                  <a:pt x="74" y="30"/>
                </a:lnTo>
                <a:lnTo>
                  <a:pt x="74" y="30"/>
                </a:lnTo>
                <a:lnTo>
                  <a:pt x="68" y="36"/>
                </a:lnTo>
                <a:lnTo>
                  <a:pt x="68" y="36"/>
                </a:lnTo>
                <a:lnTo>
                  <a:pt x="68" y="36"/>
                </a:lnTo>
                <a:lnTo>
                  <a:pt x="68" y="36"/>
                </a:lnTo>
                <a:lnTo>
                  <a:pt x="76" y="34"/>
                </a:lnTo>
                <a:lnTo>
                  <a:pt x="76" y="34"/>
                </a:lnTo>
                <a:close/>
                <a:moveTo>
                  <a:pt x="78" y="50"/>
                </a:moveTo>
                <a:lnTo>
                  <a:pt x="78" y="50"/>
                </a:lnTo>
                <a:lnTo>
                  <a:pt x="74" y="52"/>
                </a:lnTo>
                <a:lnTo>
                  <a:pt x="68" y="53"/>
                </a:lnTo>
                <a:lnTo>
                  <a:pt x="68" y="53"/>
                </a:lnTo>
                <a:lnTo>
                  <a:pt x="68" y="54"/>
                </a:lnTo>
                <a:lnTo>
                  <a:pt x="68" y="54"/>
                </a:lnTo>
                <a:lnTo>
                  <a:pt x="68" y="54"/>
                </a:lnTo>
                <a:lnTo>
                  <a:pt x="71" y="56"/>
                </a:lnTo>
                <a:lnTo>
                  <a:pt x="71" y="56"/>
                </a:lnTo>
                <a:lnTo>
                  <a:pt x="78" y="50"/>
                </a:lnTo>
                <a:lnTo>
                  <a:pt x="78" y="50"/>
                </a:lnTo>
                <a:close/>
                <a:moveTo>
                  <a:pt x="118" y="367"/>
                </a:moveTo>
                <a:lnTo>
                  <a:pt x="118" y="367"/>
                </a:lnTo>
                <a:lnTo>
                  <a:pt x="118" y="376"/>
                </a:lnTo>
                <a:lnTo>
                  <a:pt x="118" y="376"/>
                </a:lnTo>
                <a:lnTo>
                  <a:pt x="121" y="371"/>
                </a:lnTo>
                <a:lnTo>
                  <a:pt x="121" y="371"/>
                </a:lnTo>
                <a:lnTo>
                  <a:pt x="122" y="370"/>
                </a:lnTo>
                <a:lnTo>
                  <a:pt x="121" y="368"/>
                </a:lnTo>
                <a:lnTo>
                  <a:pt x="121" y="368"/>
                </a:lnTo>
                <a:lnTo>
                  <a:pt x="121" y="367"/>
                </a:lnTo>
                <a:lnTo>
                  <a:pt x="118" y="367"/>
                </a:lnTo>
                <a:lnTo>
                  <a:pt x="118" y="367"/>
                </a:lnTo>
                <a:close/>
                <a:moveTo>
                  <a:pt x="19" y="360"/>
                </a:moveTo>
                <a:lnTo>
                  <a:pt x="19" y="360"/>
                </a:lnTo>
                <a:lnTo>
                  <a:pt x="19" y="360"/>
                </a:lnTo>
                <a:lnTo>
                  <a:pt x="19" y="360"/>
                </a:lnTo>
                <a:lnTo>
                  <a:pt x="19" y="364"/>
                </a:lnTo>
                <a:lnTo>
                  <a:pt x="19" y="367"/>
                </a:lnTo>
                <a:lnTo>
                  <a:pt x="19" y="367"/>
                </a:lnTo>
                <a:lnTo>
                  <a:pt x="19" y="367"/>
                </a:lnTo>
                <a:lnTo>
                  <a:pt x="19" y="367"/>
                </a:lnTo>
                <a:lnTo>
                  <a:pt x="20" y="368"/>
                </a:lnTo>
                <a:lnTo>
                  <a:pt x="22" y="370"/>
                </a:lnTo>
                <a:lnTo>
                  <a:pt x="22" y="370"/>
                </a:lnTo>
                <a:lnTo>
                  <a:pt x="22" y="364"/>
                </a:lnTo>
                <a:lnTo>
                  <a:pt x="22" y="364"/>
                </a:lnTo>
                <a:lnTo>
                  <a:pt x="19" y="363"/>
                </a:lnTo>
                <a:lnTo>
                  <a:pt x="19" y="360"/>
                </a:lnTo>
                <a:lnTo>
                  <a:pt x="19" y="360"/>
                </a:lnTo>
                <a:close/>
                <a:moveTo>
                  <a:pt x="74" y="123"/>
                </a:moveTo>
                <a:lnTo>
                  <a:pt x="74" y="123"/>
                </a:lnTo>
                <a:lnTo>
                  <a:pt x="74" y="124"/>
                </a:lnTo>
                <a:lnTo>
                  <a:pt x="74" y="124"/>
                </a:lnTo>
                <a:lnTo>
                  <a:pt x="84" y="125"/>
                </a:lnTo>
                <a:lnTo>
                  <a:pt x="84" y="125"/>
                </a:lnTo>
                <a:lnTo>
                  <a:pt x="86" y="125"/>
                </a:lnTo>
                <a:lnTo>
                  <a:pt x="86" y="125"/>
                </a:lnTo>
                <a:lnTo>
                  <a:pt x="87" y="124"/>
                </a:lnTo>
                <a:lnTo>
                  <a:pt x="87" y="124"/>
                </a:lnTo>
                <a:lnTo>
                  <a:pt x="86" y="123"/>
                </a:lnTo>
                <a:lnTo>
                  <a:pt x="86" y="123"/>
                </a:lnTo>
                <a:lnTo>
                  <a:pt x="81" y="123"/>
                </a:lnTo>
                <a:lnTo>
                  <a:pt x="81" y="123"/>
                </a:lnTo>
                <a:lnTo>
                  <a:pt x="77" y="123"/>
                </a:lnTo>
                <a:lnTo>
                  <a:pt x="77" y="123"/>
                </a:lnTo>
                <a:lnTo>
                  <a:pt x="74" y="123"/>
                </a:lnTo>
                <a:lnTo>
                  <a:pt x="74" y="123"/>
                </a:lnTo>
                <a:close/>
                <a:moveTo>
                  <a:pt x="70" y="304"/>
                </a:moveTo>
                <a:lnTo>
                  <a:pt x="70" y="304"/>
                </a:lnTo>
                <a:lnTo>
                  <a:pt x="70" y="304"/>
                </a:lnTo>
                <a:lnTo>
                  <a:pt x="70" y="304"/>
                </a:lnTo>
                <a:lnTo>
                  <a:pt x="68" y="307"/>
                </a:lnTo>
                <a:lnTo>
                  <a:pt x="68" y="309"/>
                </a:lnTo>
                <a:lnTo>
                  <a:pt x="68" y="309"/>
                </a:lnTo>
                <a:lnTo>
                  <a:pt x="68" y="317"/>
                </a:lnTo>
                <a:lnTo>
                  <a:pt x="68" y="317"/>
                </a:lnTo>
                <a:lnTo>
                  <a:pt x="70" y="323"/>
                </a:lnTo>
                <a:lnTo>
                  <a:pt x="70" y="323"/>
                </a:lnTo>
                <a:lnTo>
                  <a:pt x="70" y="323"/>
                </a:lnTo>
                <a:lnTo>
                  <a:pt x="70" y="323"/>
                </a:lnTo>
                <a:lnTo>
                  <a:pt x="70" y="304"/>
                </a:lnTo>
                <a:lnTo>
                  <a:pt x="70" y="304"/>
                </a:lnTo>
                <a:close/>
                <a:moveTo>
                  <a:pt x="22" y="344"/>
                </a:moveTo>
                <a:lnTo>
                  <a:pt x="22" y="344"/>
                </a:lnTo>
                <a:lnTo>
                  <a:pt x="22" y="337"/>
                </a:lnTo>
                <a:lnTo>
                  <a:pt x="22" y="337"/>
                </a:lnTo>
                <a:lnTo>
                  <a:pt x="19" y="337"/>
                </a:lnTo>
                <a:lnTo>
                  <a:pt x="19" y="337"/>
                </a:lnTo>
                <a:lnTo>
                  <a:pt x="19" y="344"/>
                </a:lnTo>
                <a:lnTo>
                  <a:pt x="19" y="344"/>
                </a:lnTo>
                <a:lnTo>
                  <a:pt x="20" y="344"/>
                </a:lnTo>
                <a:lnTo>
                  <a:pt x="20" y="344"/>
                </a:lnTo>
                <a:lnTo>
                  <a:pt x="22" y="344"/>
                </a:lnTo>
                <a:lnTo>
                  <a:pt x="22" y="344"/>
                </a:lnTo>
                <a:close/>
                <a:moveTo>
                  <a:pt x="93" y="364"/>
                </a:moveTo>
                <a:lnTo>
                  <a:pt x="93" y="364"/>
                </a:lnTo>
                <a:lnTo>
                  <a:pt x="93" y="367"/>
                </a:lnTo>
                <a:lnTo>
                  <a:pt x="93" y="371"/>
                </a:lnTo>
                <a:lnTo>
                  <a:pt x="93" y="371"/>
                </a:lnTo>
                <a:lnTo>
                  <a:pt x="94" y="371"/>
                </a:lnTo>
                <a:lnTo>
                  <a:pt x="94" y="371"/>
                </a:lnTo>
                <a:lnTo>
                  <a:pt x="95" y="370"/>
                </a:lnTo>
                <a:lnTo>
                  <a:pt x="95" y="370"/>
                </a:lnTo>
                <a:lnTo>
                  <a:pt x="95" y="367"/>
                </a:lnTo>
                <a:lnTo>
                  <a:pt x="95" y="367"/>
                </a:lnTo>
                <a:lnTo>
                  <a:pt x="95" y="364"/>
                </a:lnTo>
                <a:lnTo>
                  <a:pt x="95" y="364"/>
                </a:lnTo>
                <a:lnTo>
                  <a:pt x="93" y="364"/>
                </a:lnTo>
                <a:lnTo>
                  <a:pt x="93" y="364"/>
                </a:lnTo>
                <a:close/>
                <a:moveTo>
                  <a:pt x="73" y="314"/>
                </a:moveTo>
                <a:lnTo>
                  <a:pt x="73" y="314"/>
                </a:lnTo>
                <a:lnTo>
                  <a:pt x="73" y="314"/>
                </a:lnTo>
                <a:lnTo>
                  <a:pt x="73" y="314"/>
                </a:lnTo>
                <a:lnTo>
                  <a:pt x="73" y="333"/>
                </a:lnTo>
                <a:lnTo>
                  <a:pt x="73" y="333"/>
                </a:lnTo>
                <a:lnTo>
                  <a:pt x="73" y="331"/>
                </a:lnTo>
                <a:lnTo>
                  <a:pt x="73" y="331"/>
                </a:lnTo>
                <a:lnTo>
                  <a:pt x="73" y="329"/>
                </a:lnTo>
                <a:lnTo>
                  <a:pt x="73" y="329"/>
                </a:lnTo>
                <a:lnTo>
                  <a:pt x="73" y="327"/>
                </a:lnTo>
                <a:lnTo>
                  <a:pt x="74" y="327"/>
                </a:lnTo>
                <a:lnTo>
                  <a:pt x="74" y="327"/>
                </a:lnTo>
                <a:lnTo>
                  <a:pt x="73" y="314"/>
                </a:lnTo>
                <a:lnTo>
                  <a:pt x="73" y="314"/>
                </a:lnTo>
                <a:close/>
                <a:moveTo>
                  <a:pt x="91" y="71"/>
                </a:moveTo>
                <a:lnTo>
                  <a:pt x="91" y="71"/>
                </a:lnTo>
                <a:lnTo>
                  <a:pt x="90" y="69"/>
                </a:lnTo>
                <a:lnTo>
                  <a:pt x="90" y="69"/>
                </a:lnTo>
                <a:lnTo>
                  <a:pt x="81" y="74"/>
                </a:lnTo>
                <a:lnTo>
                  <a:pt x="81" y="74"/>
                </a:lnTo>
                <a:lnTo>
                  <a:pt x="87" y="73"/>
                </a:lnTo>
                <a:lnTo>
                  <a:pt x="87" y="73"/>
                </a:lnTo>
                <a:lnTo>
                  <a:pt x="88" y="71"/>
                </a:lnTo>
                <a:lnTo>
                  <a:pt x="88" y="71"/>
                </a:lnTo>
                <a:lnTo>
                  <a:pt x="91" y="71"/>
                </a:lnTo>
                <a:lnTo>
                  <a:pt x="91" y="71"/>
                </a:lnTo>
                <a:close/>
                <a:moveTo>
                  <a:pt x="71" y="50"/>
                </a:moveTo>
                <a:lnTo>
                  <a:pt x="71" y="50"/>
                </a:lnTo>
                <a:lnTo>
                  <a:pt x="71" y="50"/>
                </a:lnTo>
                <a:lnTo>
                  <a:pt x="71" y="50"/>
                </a:lnTo>
                <a:lnTo>
                  <a:pt x="78" y="49"/>
                </a:lnTo>
                <a:lnTo>
                  <a:pt x="78" y="49"/>
                </a:lnTo>
                <a:lnTo>
                  <a:pt x="80" y="47"/>
                </a:lnTo>
                <a:lnTo>
                  <a:pt x="81" y="46"/>
                </a:lnTo>
                <a:lnTo>
                  <a:pt x="81" y="46"/>
                </a:lnTo>
                <a:lnTo>
                  <a:pt x="80" y="44"/>
                </a:lnTo>
                <a:lnTo>
                  <a:pt x="80" y="44"/>
                </a:lnTo>
                <a:lnTo>
                  <a:pt x="71" y="50"/>
                </a:lnTo>
                <a:lnTo>
                  <a:pt x="71" y="50"/>
                </a:lnTo>
                <a:close/>
                <a:moveTo>
                  <a:pt x="97" y="253"/>
                </a:moveTo>
                <a:lnTo>
                  <a:pt x="97" y="253"/>
                </a:lnTo>
                <a:lnTo>
                  <a:pt x="97" y="255"/>
                </a:lnTo>
                <a:lnTo>
                  <a:pt x="98" y="256"/>
                </a:lnTo>
                <a:lnTo>
                  <a:pt x="98" y="256"/>
                </a:lnTo>
                <a:lnTo>
                  <a:pt x="104" y="255"/>
                </a:lnTo>
                <a:lnTo>
                  <a:pt x="104" y="255"/>
                </a:lnTo>
                <a:lnTo>
                  <a:pt x="105" y="255"/>
                </a:lnTo>
                <a:lnTo>
                  <a:pt x="107" y="253"/>
                </a:lnTo>
                <a:lnTo>
                  <a:pt x="107" y="253"/>
                </a:lnTo>
                <a:lnTo>
                  <a:pt x="97" y="253"/>
                </a:lnTo>
                <a:lnTo>
                  <a:pt x="97" y="253"/>
                </a:lnTo>
                <a:close/>
                <a:moveTo>
                  <a:pt x="95" y="114"/>
                </a:moveTo>
                <a:lnTo>
                  <a:pt x="95" y="114"/>
                </a:lnTo>
                <a:lnTo>
                  <a:pt x="86" y="120"/>
                </a:lnTo>
                <a:lnTo>
                  <a:pt x="86" y="120"/>
                </a:lnTo>
                <a:lnTo>
                  <a:pt x="87" y="120"/>
                </a:lnTo>
                <a:lnTo>
                  <a:pt x="87" y="120"/>
                </a:lnTo>
                <a:lnTo>
                  <a:pt x="90" y="120"/>
                </a:lnTo>
                <a:lnTo>
                  <a:pt x="93" y="117"/>
                </a:lnTo>
                <a:lnTo>
                  <a:pt x="93" y="117"/>
                </a:lnTo>
                <a:lnTo>
                  <a:pt x="95" y="114"/>
                </a:lnTo>
                <a:lnTo>
                  <a:pt x="95" y="114"/>
                </a:lnTo>
                <a:close/>
                <a:moveTo>
                  <a:pt x="120" y="233"/>
                </a:moveTo>
                <a:lnTo>
                  <a:pt x="120" y="233"/>
                </a:lnTo>
                <a:lnTo>
                  <a:pt x="134" y="231"/>
                </a:lnTo>
                <a:lnTo>
                  <a:pt x="134" y="231"/>
                </a:lnTo>
                <a:lnTo>
                  <a:pt x="134" y="231"/>
                </a:lnTo>
                <a:lnTo>
                  <a:pt x="134" y="231"/>
                </a:lnTo>
                <a:lnTo>
                  <a:pt x="124" y="232"/>
                </a:lnTo>
                <a:lnTo>
                  <a:pt x="124" y="232"/>
                </a:lnTo>
                <a:lnTo>
                  <a:pt x="122" y="232"/>
                </a:lnTo>
                <a:lnTo>
                  <a:pt x="120" y="233"/>
                </a:lnTo>
                <a:lnTo>
                  <a:pt x="120" y="233"/>
                </a:lnTo>
                <a:close/>
                <a:moveTo>
                  <a:pt x="78" y="189"/>
                </a:moveTo>
                <a:lnTo>
                  <a:pt x="78" y="189"/>
                </a:lnTo>
                <a:lnTo>
                  <a:pt x="77" y="189"/>
                </a:lnTo>
                <a:lnTo>
                  <a:pt x="77" y="189"/>
                </a:lnTo>
                <a:lnTo>
                  <a:pt x="77" y="189"/>
                </a:lnTo>
                <a:lnTo>
                  <a:pt x="77" y="189"/>
                </a:lnTo>
                <a:lnTo>
                  <a:pt x="63" y="188"/>
                </a:lnTo>
                <a:lnTo>
                  <a:pt x="63" y="188"/>
                </a:lnTo>
                <a:lnTo>
                  <a:pt x="57" y="188"/>
                </a:lnTo>
                <a:lnTo>
                  <a:pt x="57" y="188"/>
                </a:lnTo>
                <a:lnTo>
                  <a:pt x="68" y="189"/>
                </a:lnTo>
                <a:lnTo>
                  <a:pt x="78" y="189"/>
                </a:lnTo>
                <a:lnTo>
                  <a:pt x="78" y="189"/>
                </a:lnTo>
                <a:close/>
                <a:moveTo>
                  <a:pt x="149" y="151"/>
                </a:moveTo>
                <a:lnTo>
                  <a:pt x="149" y="151"/>
                </a:lnTo>
                <a:lnTo>
                  <a:pt x="149" y="151"/>
                </a:lnTo>
                <a:lnTo>
                  <a:pt x="149" y="151"/>
                </a:lnTo>
                <a:lnTo>
                  <a:pt x="151" y="154"/>
                </a:lnTo>
                <a:lnTo>
                  <a:pt x="151" y="154"/>
                </a:lnTo>
                <a:lnTo>
                  <a:pt x="155" y="157"/>
                </a:lnTo>
                <a:lnTo>
                  <a:pt x="158" y="161"/>
                </a:lnTo>
                <a:lnTo>
                  <a:pt x="158" y="161"/>
                </a:lnTo>
                <a:lnTo>
                  <a:pt x="161" y="161"/>
                </a:lnTo>
                <a:lnTo>
                  <a:pt x="161" y="161"/>
                </a:lnTo>
                <a:lnTo>
                  <a:pt x="149" y="151"/>
                </a:lnTo>
                <a:lnTo>
                  <a:pt x="149" y="151"/>
                </a:lnTo>
                <a:close/>
                <a:moveTo>
                  <a:pt x="61" y="326"/>
                </a:moveTo>
                <a:lnTo>
                  <a:pt x="61" y="326"/>
                </a:lnTo>
                <a:lnTo>
                  <a:pt x="60" y="326"/>
                </a:lnTo>
                <a:lnTo>
                  <a:pt x="60" y="326"/>
                </a:lnTo>
                <a:lnTo>
                  <a:pt x="60" y="327"/>
                </a:lnTo>
                <a:lnTo>
                  <a:pt x="60" y="327"/>
                </a:lnTo>
                <a:lnTo>
                  <a:pt x="60" y="331"/>
                </a:lnTo>
                <a:lnTo>
                  <a:pt x="60" y="331"/>
                </a:lnTo>
                <a:lnTo>
                  <a:pt x="60" y="344"/>
                </a:lnTo>
                <a:lnTo>
                  <a:pt x="60" y="344"/>
                </a:lnTo>
                <a:lnTo>
                  <a:pt x="60" y="350"/>
                </a:lnTo>
                <a:lnTo>
                  <a:pt x="60" y="350"/>
                </a:lnTo>
                <a:lnTo>
                  <a:pt x="60" y="350"/>
                </a:lnTo>
                <a:lnTo>
                  <a:pt x="60" y="350"/>
                </a:lnTo>
                <a:lnTo>
                  <a:pt x="61" y="329"/>
                </a:lnTo>
                <a:lnTo>
                  <a:pt x="61" y="329"/>
                </a:lnTo>
                <a:lnTo>
                  <a:pt x="61" y="326"/>
                </a:lnTo>
                <a:lnTo>
                  <a:pt x="61" y="326"/>
                </a:lnTo>
                <a:close/>
                <a:moveTo>
                  <a:pt x="76" y="145"/>
                </a:moveTo>
                <a:lnTo>
                  <a:pt x="76" y="145"/>
                </a:lnTo>
                <a:lnTo>
                  <a:pt x="81" y="145"/>
                </a:lnTo>
                <a:lnTo>
                  <a:pt x="88" y="145"/>
                </a:lnTo>
                <a:lnTo>
                  <a:pt x="88" y="145"/>
                </a:lnTo>
                <a:lnTo>
                  <a:pt x="81" y="144"/>
                </a:lnTo>
                <a:lnTo>
                  <a:pt x="76" y="145"/>
                </a:lnTo>
                <a:lnTo>
                  <a:pt x="76" y="145"/>
                </a:lnTo>
                <a:close/>
                <a:moveTo>
                  <a:pt x="20" y="303"/>
                </a:moveTo>
                <a:lnTo>
                  <a:pt x="20" y="303"/>
                </a:lnTo>
                <a:lnTo>
                  <a:pt x="20" y="312"/>
                </a:lnTo>
                <a:lnTo>
                  <a:pt x="20" y="312"/>
                </a:lnTo>
                <a:lnTo>
                  <a:pt x="20" y="313"/>
                </a:lnTo>
                <a:lnTo>
                  <a:pt x="20" y="313"/>
                </a:lnTo>
                <a:lnTo>
                  <a:pt x="22" y="313"/>
                </a:lnTo>
                <a:lnTo>
                  <a:pt x="22" y="313"/>
                </a:lnTo>
                <a:lnTo>
                  <a:pt x="22" y="303"/>
                </a:lnTo>
                <a:lnTo>
                  <a:pt x="22" y="303"/>
                </a:lnTo>
                <a:lnTo>
                  <a:pt x="20" y="303"/>
                </a:lnTo>
                <a:lnTo>
                  <a:pt x="20" y="303"/>
                </a:lnTo>
                <a:close/>
                <a:moveTo>
                  <a:pt x="78" y="299"/>
                </a:moveTo>
                <a:lnTo>
                  <a:pt x="78" y="299"/>
                </a:lnTo>
                <a:lnTo>
                  <a:pt x="80" y="300"/>
                </a:lnTo>
                <a:lnTo>
                  <a:pt x="80" y="302"/>
                </a:lnTo>
                <a:lnTo>
                  <a:pt x="80" y="302"/>
                </a:lnTo>
                <a:lnTo>
                  <a:pt x="80" y="309"/>
                </a:lnTo>
                <a:lnTo>
                  <a:pt x="80" y="309"/>
                </a:lnTo>
                <a:lnTo>
                  <a:pt x="81" y="313"/>
                </a:lnTo>
                <a:lnTo>
                  <a:pt x="81" y="313"/>
                </a:lnTo>
                <a:lnTo>
                  <a:pt x="81" y="300"/>
                </a:lnTo>
                <a:lnTo>
                  <a:pt x="81" y="300"/>
                </a:lnTo>
                <a:lnTo>
                  <a:pt x="80" y="300"/>
                </a:lnTo>
                <a:lnTo>
                  <a:pt x="80" y="300"/>
                </a:lnTo>
                <a:lnTo>
                  <a:pt x="78" y="299"/>
                </a:lnTo>
                <a:lnTo>
                  <a:pt x="78" y="299"/>
                </a:lnTo>
                <a:lnTo>
                  <a:pt x="78" y="299"/>
                </a:lnTo>
                <a:lnTo>
                  <a:pt x="78" y="299"/>
                </a:lnTo>
                <a:close/>
                <a:moveTo>
                  <a:pt x="117" y="390"/>
                </a:moveTo>
                <a:lnTo>
                  <a:pt x="117" y="390"/>
                </a:lnTo>
                <a:lnTo>
                  <a:pt x="122" y="388"/>
                </a:lnTo>
                <a:lnTo>
                  <a:pt x="128" y="387"/>
                </a:lnTo>
                <a:lnTo>
                  <a:pt x="128" y="387"/>
                </a:lnTo>
                <a:lnTo>
                  <a:pt x="128" y="387"/>
                </a:lnTo>
                <a:lnTo>
                  <a:pt x="128" y="387"/>
                </a:lnTo>
                <a:lnTo>
                  <a:pt x="118" y="388"/>
                </a:lnTo>
                <a:lnTo>
                  <a:pt x="118" y="388"/>
                </a:lnTo>
                <a:lnTo>
                  <a:pt x="117" y="390"/>
                </a:lnTo>
                <a:lnTo>
                  <a:pt x="117" y="390"/>
                </a:lnTo>
                <a:close/>
                <a:moveTo>
                  <a:pt x="23" y="232"/>
                </a:moveTo>
                <a:lnTo>
                  <a:pt x="23" y="232"/>
                </a:lnTo>
                <a:lnTo>
                  <a:pt x="24" y="231"/>
                </a:lnTo>
                <a:lnTo>
                  <a:pt x="24" y="229"/>
                </a:lnTo>
                <a:lnTo>
                  <a:pt x="24" y="229"/>
                </a:lnTo>
                <a:lnTo>
                  <a:pt x="24" y="223"/>
                </a:lnTo>
                <a:lnTo>
                  <a:pt x="24" y="223"/>
                </a:lnTo>
                <a:lnTo>
                  <a:pt x="24" y="223"/>
                </a:lnTo>
                <a:lnTo>
                  <a:pt x="24" y="223"/>
                </a:lnTo>
                <a:lnTo>
                  <a:pt x="23" y="222"/>
                </a:lnTo>
                <a:lnTo>
                  <a:pt x="24" y="221"/>
                </a:lnTo>
                <a:lnTo>
                  <a:pt x="24" y="221"/>
                </a:lnTo>
                <a:lnTo>
                  <a:pt x="23" y="219"/>
                </a:lnTo>
                <a:lnTo>
                  <a:pt x="23" y="219"/>
                </a:lnTo>
                <a:lnTo>
                  <a:pt x="23" y="232"/>
                </a:lnTo>
                <a:lnTo>
                  <a:pt x="23" y="232"/>
                </a:lnTo>
                <a:close/>
                <a:moveTo>
                  <a:pt x="103" y="320"/>
                </a:moveTo>
                <a:lnTo>
                  <a:pt x="103" y="320"/>
                </a:lnTo>
                <a:lnTo>
                  <a:pt x="100" y="319"/>
                </a:lnTo>
                <a:lnTo>
                  <a:pt x="100" y="319"/>
                </a:lnTo>
                <a:lnTo>
                  <a:pt x="98" y="320"/>
                </a:lnTo>
                <a:lnTo>
                  <a:pt x="98" y="320"/>
                </a:lnTo>
                <a:lnTo>
                  <a:pt x="100" y="324"/>
                </a:lnTo>
                <a:lnTo>
                  <a:pt x="100" y="324"/>
                </a:lnTo>
                <a:lnTo>
                  <a:pt x="103" y="323"/>
                </a:lnTo>
                <a:lnTo>
                  <a:pt x="103" y="323"/>
                </a:lnTo>
                <a:lnTo>
                  <a:pt x="103" y="320"/>
                </a:lnTo>
                <a:lnTo>
                  <a:pt x="103" y="320"/>
                </a:lnTo>
                <a:close/>
                <a:moveTo>
                  <a:pt x="87" y="49"/>
                </a:moveTo>
                <a:lnTo>
                  <a:pt x="87" y="49"/>
                </a:lnTo>
                <a:lnTo>
                  <a:pt x="86" y="50"/>
                </a:lnTo>
                <a:lnTo>
                  <a:pt x="86" y="50"/>
                </a:lnTo>
                <a:lnTo>
                  <a:pt x="87" y="53"/>
                </a:lnTo>
                <a:lnTo>
                  <a:pt x="87" y="53"/>
                </a:lnTo>
                <a:lnTo>
                  <a:pt x="90" y="53"/>
                </a:lnTo>
                <a:lnTo>
                  <a:pt x="90" y="53"/>
                </a:lnTo>
                <a:lnTo>
                  <a:pt x="87" y="49"/>
                </a:lnTo>
                <a:lnTo>
                  <a:pt x="87" y="49"/>
                </a:lnTo>
                <a:close/>
                <a:moveTo>
                  <a:pt x="131" y="296"/>
                </a:moveTo>
                <a:lnTo>
                  <a:pt x="131" y="296"/>
                </a:lnTo>
                <a:lnTo>
                  <a:pt x="131" y="296"/>
                </a:lnTo>
                <a:lnTo>
                  <a:pt x="131" y="296"/>
                </a:lnTo>
                <a:lnTo>
                  <a:pt x="121" y="297"/>
                </a:lnTo>
                <a:lnTo>
                  <a:pt x="121" y="297"/>
                </a:lnTo>
                <a:lnTo>
                  <a:pt x="121" y="297"/>
                </a:lnTo>
                <a:lnTo>
                  <a:pt x="122" y="297"/>
                </a:lnTo>
                <a:lnTo>
                  <a:pt x="122" y="297"/>
                </a:lnTo>
                <a:lnTo>
                  <a:pt x="128" y="297"/>
                </a:lnTo>
                <a:lnTo>
                  <a:pt x="128" y="297"/>
                </a:lnTo>
                <a:lnTo>
                  <a:pt x="128" y="297"/>
                </a:lnTo>
                <a:lnTo>
                  <a:pt x="128" y="297"/>
                </a:lnTo>
                <a:lnTo>
                  <a:pt x="131" y="296"/>
                </a:lnTo>
                <a:lnTo>
                  <a:pt x="131" y="296"/>
                </a:lnTo>
                <a:close/>
                <a:moveTo>
                  <a:pt x="64" y="324"/>
                </a:moveTo>
                <a:lnTo>
                  <a:pt x="64" y="324"/>
                </a:lnTo>
                <a:lnTo>
                  <a:pt x="64" y="324"/>
                </a:lnTo>
                <a:lnTo>
                  <a:pt x="64" y="324"/>
                </a:lnTo>
                <a:lnTo>
                  <a:pt x="63" y="334"/>
                </a:lnTo>
                <a:lnTo>
                  <a:pt x="63" y="334"/>
                </a:lnTo>
                <a:lnTo>
                  <a:pt x="63" y="334"/>
                </a:lnTo>
                <a:lnTo>
                  <a:pt x="63" y="334"/>
                </a:lnTo>
                <a:lnTo>
                  <a:pt x="64" y="337"/>
                </a:lnTo>
                <a:lnTo>
                  <a:pt x="64" y="337"/>
                </a:lnTo>
                <a:lnTo>
                  <a:pt x="64" y="344"/>
                </a:lnTo>
                <a:lnTo>
                  <a:pt x="64" y="344"/>
                </a:lnTo>
                <a:lnTo>
                  <a:pt x="64" y="346"/>
                </a:lnTo>
                <a:lnTo>
                  <a:pt x="64" y="346"/>
                </a:lnTo>
                <a:lnTo>
                  <a:pt x="64" y="344"/>
                </a:lnTo>
                <a:lnTo>
                  <a:pt x="64" y="344"/>
                </a:lnTo>
                <a:lnTo>
                  <a:pt x="64" y="333"/>
                </a:lnTo>
                <a:lnTo>
                  <a:pt x="64" y="333"/>
                </a:lnTo>
                <a:lnTo>
                  <a:pt x="64" y="324"/>
                </a:lnTo>
                <a:lnTo>
                  <a:pt x="64" y="324"/>
                </a:lnTo>
                <a:close/>
                <a:moveTo>
                  <a:pt x="105" y="336"/>
                </a:moveTo>
                <a:lnTo>
                  <a:pt x="105" y="336"/>
                </a:lnTo>
                <a:lnTo>
                  <a:pt x="104" y="330"/>
                </a:lnTo>
                <a:lnTo>
                  <a:pt x="104" y="330"/>
                </a:lnTo>
                <a:lnTo>
                  <a:pt x="101" y="331"/>
                </a:lnTo>
                <a:lnTo>
                  <a:pt x="101" y="331"/>
                </a:lnTo>
                <a:lnTo>
                  <a:pt x="103" y="337"/>
                </a:lnTo>
                <a:lnTo>
                  <a:pt x="103" y="337"/>
                </a:lnTo>
                <a:lnTo>
                  <a:pt x="105" y="336"/>
                </a:lnTo>
                <a:lnTo>
                  <a:pt x="105" y="336"/>
                </a:lnTo>
                <a:close/>
                <a:moveTo>
                  <a:pt x="107" y="96"/>
                </a:moveTo>
                <a:lnTo>
                  <a:pt x="107" y="96"/>
                </a:lnTo>
                <a:lnTo>
                  <a:pt x="104" y="91"/>
                </a:lnTo>
                <a:lnTo>
                  <a:pt x="104" y="91"/>
                </a:lnTo>
                <a:lnTo>
                  <a:pt x="103" y="91"/>
                </a:lnTo>
                <a:lnTo>
                  <a:pt x="103" y="91"/>
                </a:lnTo>
                <a:lnTo>
                  <a:pt x="104" y="96"/>
                </a:lnTo>
                <a:lnTo>
                  <a:pt x="104" y="96"/>
                </a:lnTo>
                <a:lnTo>
                  <a:pt x="107" y="96"/>
                </a:lnTo>
                <a:lnTo>
                  <a:pt x="107" y="96"/>
                </a:lnTo>
                <a:close/>
                <a:moveTo>
                  <a:pt x="32" y="283"/>
                </a:moveTo>
                <a:lnTo>
                  <a:pt x="32" y="283"/>
                </a:lnTo>
                <a:lnTo>
                  <a:pt x="32" y="280"/>
                </a:lnTo>
                <a:lnTo>
                  <a:pt x="32" y="280"/>
                </a:lnTo>
                <a:lnTo>
                  <a:pt x="32" y="279"/>
                </a:lnTo>
                <a:lnTo>
                  <a:pt x="32" y="279"/>
                </a:lnTo>
                <a:lnTo>
                  <a:pt x="26" y="283"/>
                </a:lnTo>
                <a:lnTo>
                  <a:pt x="26" y="283"/>
                </a:lnTo>
                <a:lnTo>
                  <a:pt x="29" y="283"/>
                </a:lnTo>
                <a:lnTo>
                  <a:pt x="32" y="283"/>
                </a:lnTo>
                <a:lnTo>
                  <a:pt x="32" y="283"/>
                </a:lnTo>
                <a:close/>
                <a:moveTo>
                  <a:pt x="111" y="226"/>
                </a:moveTo>
                <a:lnTo>
                  <a:pt x="111" y="226"/>
                </a:lnTo>
                <a:lnTo>
                  <a:pt x="104" y="232"/>
                </a:lnTo>
                <a:lnTo>
                  <a:pt x="104" y="232"/>
                </a:lnTo>
                <a:lnTo>
                  <a:pt x="108" y="231"/>
                </a:lnTo>
                <a:lnTo>
                  <a:pt x="111" y="229"/>
                </a:lnTo>
                <a:lnTo>
                  <a:pt x="111" y="229"/>
                </a:lnTo>
                <a:lnTo>
                  <a:pt x="111" y="226"/>
                </a:lnTo>
                <a:lnTo>
                  <a:pt x="111" y="226"/>
                </a:lnTo>
                <a:close/>
                <a:moveTo>
                  <a:pt x="59" y="177"/>
                </a:moveTo>
                <a:lnTo>
                  <a:pt x="59" y="177"/>
                </a:lnTo>
                <a:lnTo>
                  <a:pt x="59" y="177"/>
                </a:lnTo>
                <a:lnTo>
                  <a:pt x="59" y="177"/>
                </a:lnTo>
                <a:lnTo>
                  <a:pt x="57" y="177"/>
                </a:lnTo>
                <a:lnTo>
                  <a:pt x="57" y="177"/>
                </a:lnTo>
                <a:lnTo>
                  <a:pt x="51" y="175"/>
                </a:lnTo>
                <a:lnTo>
                  <a:pt x="51" y="175"/>
                </a:lnTo>
                <a:lnTo>
                  <a:pt x="47" y="175"/>
                </a:lnTo>
                <a:lnTo>
                  <a:pt x="47" y="175"/>
                </a:lnTo>
                <a:lnTo>
                  <a:pt x="47" y="175"/>
                </a:lnTo>
                <a:lnTo>
                  <a:pt x="47" y="175"/>
                </a:lnTo>
                <a:lnTo>
                  <a:pt x="47" y="175"/>
                </a:lnTo>
                <a:lnTo>
                  <a:pt x="49" y="177"/>
                </a:lnTo>
                <a:lnTo>
                  <a:pt x="49" y="177"/>
                </a:lnTo>
                <a:lnTo>
                  <a:pt x="59" y="177"/>
                </a:lnTo>
                <a:lnTo>
                  <a:pt x="59" y="177"/>
                </a:lnTo>
                <a:lnTo>
                  <a:pt x="59" y="177"/>
                </a:lnTo>
                <a:lnTo>
                  <a:pt x="59" y="177"/>
                </a:lnTo>
                <a:close/>
                <a:moveTo>
                  <a:pt x="140" y="269"/>
                </a:moveTo>
                <a:lnTo>
                  <a:pt x="140" y="269"/>
                </a:lnTo>
                <a:lnTo>
                  <a:pt x="130" y="270"/>
                </a:lnTo>
                <a:lnTo>
                  <a:pt x="130" y="270"/>
                </a:lnTo>
                <a:lnTo>
                  <a:pt x="131" y="272"/>
                </a:lnTo>
                <a:lnTo>
                  <a:pt x="131" y="272"/>
                </a:lnTo>
                <a:lnTo>
                  <a:pt x="140" y="269"/>
                </a:lnTo>
                <a:lnTo>
                  <a:pt x="140" y="269"/>
                </a:lnTo>
                <a:close/>
                <a:moveTo>
                  <a:pt x="147" y="371"/>
                </a:moveTo>
                <a:lnTo>
                  <a:pt x="147" y="371"/>
                </a:lnTo>
                <a:lnTo>
                  <a:pt x="145" y="376"/>
                </a:lnTo>
                <a:lnTo>
                  <a:pt x="145" y="376"/>
                </a:lnTo>
                <a:lnTo>
                  <a:pt x="147" y="376"/>
                </a:lnTo>
                <a:lnTo>
                  <a:pt x="145" y="377"/>
                </a:lnTo>
                <a:lnTo>
                  <a:pt x="145" y="377"/>
                </a:lnTo>
                <a:lnTo>
                  <a:pt x="145" y="378"/>
                </a:lnTo>
                <a:lnTo>
                  <a:pt x="145" y="378"/>
                </a:lnTo>
                <a:lnTo>
                  <a:pt x="144" y="380"/>
                </a:lnTo>
                <a:lnTo>
                  <a:pt x="144" y="380"/>
                </a:lnTo>
                <a:lnTo>
                  <a:pt x="145" y="378"/>
                </a:lnTo>
                <a:lnTo>
                  <a:pt x="145" y="378"/>
                </a:lnTo>
                <a:lnTo>
                  <a:pt x="148" y="378"/>
                </a:lnTo>
                <a:lnTo>
                  <a:pt x="148" y="378"/>
                </a:lnTo>
                <a:lnTo>
                  <a:pt x="147" y="377"/>
                </a:lnTo>
                <a:lnTo>
                  <a:pt x="147" y="374"/>
                </a:lnTo>
                <a:lnTo>
                  <a:pt x="147" y="374"/>
                </a:lnTo>
                <a:lnTo>
                  <a:pt x="148" y="374"/>
                </a:lnTo>
                <a:lnTo>
                  <a:pt x="149" y="373"/>
                </a:lnTo>
                <a:lnTo>
                  <a:pt x="149" y="373"/>
                </a:lnTo>
                <a:lnTo>
                  <a:pt x="149" y="373"/>
                </a:lnTo>
                <a:lnTo>
                  <a:pt x="148" y="371"/>
                </a:lnTo>
                <a:lnTo>
                  <a:pt x="148" y="371"/>
                </a:lnTo>
                <a:lnTo>
                  <a:pt x="147" y="373"/>
                </a:lnTo>
                <a:lnTo>
                  <a:pt x="147" y="371"/>
                </a:lnTo>
                <a:lnTo>
                  <a:pt x="147" y="371"/>
                </a:lnTo>
                <a:close/>
                <a:moveTo>
                  <a:pt x="23" y="246"/>
                </a:moveTo>
                <a:lnTo>
                  <a:pt x="23" y="246"/>
                </a:lnTo>
                <a:lnTo>
                  <a:pt x="24" y="245"/>
                </a:lnTo>
                <a:lnTo>
                  <a:pt x="24" y="243"/>
                </a:lnTo>
                <a:lnTo>
                  <a:pt x="24" y="243"/>
                </a:lnTo>
                <a:lnTo>
                  <a:pt x="24" y="241"/>
                </a:lnTo>
                <a:lnTo>
                  <a:pt x="24" y="241"/>
                </a:lnTo>
                <a:lnTo>
                  <a:pt x="24" y="238"/>
                </a:lnTo>
                <a:lnTo>
                  <a:pt x="24" y="238"/>
                </a:lnTo>
                <a:lnTo>
                  <a:pt x="23" y="238"/>
                </a:lnTo>
                <a:lnTo>
                  <a:pt x="23" y="238"/>
                </a:lnTo>
                <a:lnTo>
                  <a:pt x="23" y="246"/>
                </a:lnTo>
                <a:lnTo>
                  <a:pt x="23" y="246"/>
                </a:lnTo>
                <a:close/>
                <a:moveTo>
                  <a:pt x="77" y="37"/>
                </a:moveTo>
                <a:lnTo>
                  <a:pt x="77" y="37"/>
                </a:lnTo>
                <a:lnTo>
                  <a:pt x="74" y="40"/>
                </a:lnTo>
                <a:lnTo>
                  <a:pt x="74" y="40"/>
                </a:lnTo>
                <a:lnTo>
                  <a:pt x="73" y="42"/>
                </a:lnTo>
                <a:lnTo>
                  <a:pt x="73" y="42"/>
                </a:lnTo>
                <a:lnTo>
                  <a:pt x="78" y="40"/>
                </a:lnTo>
                <a:lnTo>
                  <a:pt x="78" y="40"/>
                </a:lnTo>
                <a:lnTo>
                  <a:pt x="77" y="37"/>
                </a:lnTo>
                <a:lnTo>
                  <a:pt x="77" y="37"/>
                </a:lnTo>
                <a:close/>
                <a:moveTo>
                  <a:pt x="24" y="377"/>
                </a:moveTo>
                <a:lnTo>
                  <a:pt x="24" y="377"/>
                </a:lnTo>
                <a:lnTo>
                  <a:pt x="33" y="380"/>
                </a:lnTo>
                <a:lnTo>
                  <a:pt x="33" y="380"/>
                </a:lnTo>
                <a:lnTo>
                  <a:pt x="32" y="378"/>
                </a:lnTo>
                <a:lnTo>
                  <a:pt x="30" y="377"/>
                </a:lnTo>
                <a:lnTo>
                  <a:pt x="30" y="377"/>
                </a:lnTo>
                <a:lnTo>
                  <a:pt x="29" y="377"/>
                </a:lnTo>
                <a:lnTo>
                  <a:pt x="29" y="377"/>
                </a:lnTo>
                <a:lnTo>
                  <a:pt x="24" y="374"/>
                </a:lnTo>
                <a:lnTo>
                  <a:pt x="24" y="374"/>
                </a:lnTo>
                <a:lnTo>
                  <a:pt x="24" y="377"/>
                </a:lnTo>
                <a:lnTo>
                  <a:pt x="24" y="377"/>
                </a:lnTo>
                <a:close/>
                <a:moveTo>
                  <a:pt x="27" y="243"/>
                </a:moveTo>
                <a:lnTo>
                  <a:pt x="27" y="243"/>
                </a:lnTo>
                <a:lnTo>
                  <a:pt x="32" y="241"/>
                </a:lnTo>
                <a:lnTo>
                  <a:pt x="32" y="241"/>
                </a:lnTo>
                <a:lnTo>
                  <a:pt x="32" y="239"/>
                </a:lnTo>
                <a:lnTo>
                  <a:pt x="32" y="239"/>
                </a:lnTo>
                <a:lnTo>
                  <a:pt x="27" y="239"/>
                </a:lnTo>
                <a:lnTo>
                  <a:pt x="27" y="239"/>
                </a:lnTo>
                <a:lnTo>
                  <a:pt x="27" y="243"/>
                </a:lnTo>
                <a:lnTo>
                  <a:pt x="27" y="243"/>
                </a:lnTo>
                <a:close/>
                <a:moveTo>
                  <a:pt x="80" y="37"/>
                </a:moveTo>
                <a:lnTo>
                  <a:pt x="80" y="37"/>
                </a:lnTo>
                <a:lnTo>
                  <a:pt x="81" y="40"/>
                </a:lnTo>
                <a:lnTo>
                  <a:pt x="81" y="40"/>
                </a:lnTo>
                <a:lnTo>
                  <a:pt x="81" y="42"/>
                </a:lnTo>
                <a:lnTo>
                  <a:pt x="81" y="42"/>
                </a:lnTo>
                <a:lnTo>
                  <a:pt x="84" y="47"/>
                </a:lnTo>
                <a:lnTo>
                  <a:pt x="84" y="47"/>
                </a:lnTo>
                <a:lnTo>
                  <a:pt x="86" y="46"/>
                </a:lnTo>
                <a:lnTo>
                  <a:pt x="86" y="46"/>
                </a:lnTo>
                <a:lnTo>
                  <a:pt x="80" y="37"/>
                </a:lnTo>
                <a:lnTo>
                  <a:pt x="80" y="37"/>
                </a:lnTo>
                <a:close/>
                <a:moveTo>
                  <a:pt x="83" y="54"/>
                </a:moveTo>
                <a:lnTo>
                  <a:pt x="83" y="54"/>
                </a:lnTo>
                <a:lnTo>
                  <a:pt x="81" y="53"/>
                </a:lnTo>
                <a:lnTo>
                  <a:pt x="81" y="53"/>
                </a:lnTo>
                <a:lnTo>
                  <a:pt x="76" y="56"/>
                </a:lnTo>
                <a:lnTo>
                  <a:pt x="76" y="56"/>
                </a:lnTo>
                <a:lnTo>
                  <a:pt x="83" y="54"/>
                </a:lnTo>
                <a:lnTo>
                  <a:pt x="83" y="54"/>
                </a:lnTo>
                <a:close/>
                <a:moveTo>
                  <a:pt x="32" y="212"/>
                </a:moveTo>
                <a:lnTo>
                  <a:pt x="32" y="212"/>
                </a:lnTo>
                <a:lnTo>
                  <a:pt x="26" y="214"/>
                </a:lnTo>
                <a:lnTo>
                  <a:pt x="26" y="214"/>
                </a:lnTo>
                <a:lnTo>
                  <a:pt x="26" y="214"/>
                </a:lnTo>
                <a:lnTo>
                  <a:pt x="26" y="214"/>
                </a:lnTo>
                <a:lnTo>
                  <a:pt x="30" y="215"/>
                </a:lnTo>
                <a:lnTo>
                  <a:pt x="30" y="215"/>
                </a:lnTo>
                <a:lnTo>
                  <a:pt x="32" y="215"/>
                </a:lnTo>
                <a:lnTo>
                  <a:pt x="32" y="212"/>
                </a:lnTo>
                <a:lnTo>
                  <a:pt x="32" y="212"/>
                </a:lnTo>
                <a:close/>
                <a:moveTo>
                  <a:pt x="23" y="262"/>
                </a:moveTo>
                <a:lnTo>
                  <a:pt x="23" y="262"/>
                </a:lnTo>
                <a:lnTo>
                  <a:pt x="24" y="262"/>
                </a:lnTo>
                <a:lnTo>
                  <a:pt x="24" y="262"/>
                </a:lnTo>
                <a:lnTo>
                  <a:pt x="24" y="260"/>
                </a:lnTo>
                <a:lnTo>
                  <a:pt x="24" y="260"/>
                </a:lnTo>
                <a:lnTo>
                  <a:pt x="24" y="252"/>
                </a:lnTo>
                <a:lnTo>
                  <a:pt x="24" y="252"/>
                </a:lnTo>
                <a:lnTo>
                  <a:pt x="24" y="252"/>
                </a:lnTo>
                <a:lnTo>
                  <a:pt x="24" y="252"/>
                </a:lnTo>
                <a:lnTo>
                  <a:pt x="24" y="252"/>
                </a:lnTo>
                <a:lnTo>
                  <a:pt x="24" y="252"/>
                </a:lnTo>
                <a:lnTo>
                  <a:pt x="23" y="252"/>
                </a:lnTo>
                <a:lnTo>
                  <a:pt x="23" y="252"/>
                </a:lnTo>
                <a:lnTo>
                  <a:pt x="23" y="262"/>
                </a:lnTo>
                <a:lnTo>
                  <a:pt x="23" y="262"/>
                </a:lnTo>
                <a:close/>
                <a:moveTo>
                  <a:pt x="142" y="212"/>
                </a:moveTo>
                <a:lnTo>
                  <a:pt x="142" y="212"/>
                </a:lnTo>
                <a:lnTo>
                  <a:pt x="142" y="214"/>
                </a:lnTo>
                <a:lnTo>
                  <a:pt x="141" y="214"/>
                </a:lnTo>
                <a:lnTo>
                  <a:pt x="141" y="214"/>
                </a:lnTo>
                <a:lnTo>
                  <a:pt x="142" y="226"/>
                </a:lnTo>
                <a:lnTo>
                  <a:pt x="142" y="226"/>
                </a:lnTo>
                <a:lnTo>
                  <a:pt x="142" y="226"/>
                </a:lnTo>
                <a:lnTo>
                  <a:pt x="142" y="226"/>
                </a:lnTo>
                <a:lnTo>
                  <a:pt x="142" y="228"/>
                </a:lnTo>
                <a:lnTo>
                  <a:pt x="142" y="228"/>
                </a:lnTo>
                <a:lnTo>
                  <a:pt x="142" y="212"/>
                </a:lnTo>
                <a:lnTo>
                  <a:pt x="142" y="212"/>
                </a:lnTo>
                <a:close/>
                <a:moveTo>
                  <a:pt x="101" y="144"/>
                </a:moveTo>
                <a:lnTo>
                  <a:pt x="101" y="144"/>
                </a:lnTo>
                <a:lnTo>
                  <a:pt x="111" y="140"/>
                </a:lnTo>
                <a:lnTo>
                  <a:pt x="111" y="140"/>
                </a:lnTo>
                <a:lnTo>
                  <a:pt x="105" y="141"/>
                </a:lnTo>
                <a:lnTo>
                  <a:pt x="101" y="144"/>
                </a:lnTo>
                <a:lnTo>
                  <a:pt x="101" y="144"/>
                </a:lnTo>
                <a:close/>
                <a:moveTo>
                  <a:pt x="91" y="329"/>
                </a:moveTo>
                <a:lnTo>
                  <a:pt x="91" y="329"/>
                </a:lnTo>
                <a:lnTo>
                  <a:pt x="91" y="336"/>
                </a:lnTo>
                <a:lnTo>
                  <a:pt x="91" y="336"/>
                </a:lnTo>
                <a:lnTo>
                  <a:pt x="93" y="336"/>
                </a:lnTo>
                <a:lnTo>
                  <a:pt x="93" y="334"/>
                </a:lnTo>
                <a:lnTo>
                  <a:pt x="93" y="334"/>
                </a:lnTo>
                <a:lnTo>
                  <a:pt x="93" y="329"/>
                </a:lnTo>
                <a:lnTo>
                  <a:pt x="93" y="329"/>
                </a:lnTo>
                <a:lnTo>
                  <a:pt x="91" y="329"/>
                </a:lnTo>
                <a:lnTo>
                  <a:pt x="91" y="329"/>
                </a:lnTo>
                <a:lnTo>
                  <a:pt x="91" y="329"/>
                </a:lnTo>
                <a:lnTo>
                  <a:pt x="91" y="329"/>
                </a:lnTo>
                <a:close/>
                <a:moveTo>
                  <a:pt x="107" y="273"/>
                </a:moveTo>
                <a:lnTo>
                  <a:pt x="107" y="273"/>
                </a:lnTo>
                <a:lnTo>
                  <a:pt x="103" y="275"/>
                </a:lnTo>
                <a:lnTo>
                  <a:pt x="103" y="275"/>
                </a:lnTo>
                <a:lnTo>
                  <a:pt x="97" y="275"/>
                </a:lnTo>
                <a:lnTo>
                  <a:pt x="97" y="275"/>
                </a:lnTo>
                <a:lnTo>
                  <a:pt x="94" y="275"/>
                </a:lnTo>
                <a:lnTo>
                  <a:pt x="94" y="275"/>
                </a:lnTo>
                <a:lnTo>
                  <a:pt x="107" y="275"/>
                </a:lnTo>
                <a:lnTo>
                  <a:pt x="107" y="275"/>
                </a:lnTo>
                <a:lnTo>
                  <a:pt x="107" y="273"/>
                </a:lnTo>
                <a:lnTo>
                  <a:pt x="107" y="273"/>
                </a:lnTo>
                <a:close/>
                <a:moveTo>
                  <a:pt x="77" y="118"/>
                </a:moveTo>
                <a:lnTo>
                  <a:pt x="77" y="118"/>
                </a:lnTo>
                <a:lnTo>
                  <a:pt x="78" y="120"/>
                </a:lnTo>
                <a:lnTo>
                  <a:pt x="78" y="120"/>
                </a:lnTo>
                <a:lnTo>
                  <a:pt x="83" y="118"/>
                </a:lnTo>
                <a:lnTo>
                  <a:pt x="83" y="118"/>
                </a:lnTo>
                <a:lnTo>
                  <a:pt x="83" y="117"/>
                </a:lnTo>
                <a:lnTo>
                  <a:pt x="83" y="117"/>
                </a:lnTo>
                <a:lnTo>
                  <a:pt x="80" y="117"/>
                </a:lnTo>
                <a:lnTo>
                  <a:pt x="80" y="117"/>
                </a:lnTo>
                <a:lnTo>
                  <a:pt x="80" y="117"/>
                </a:lnTo>
                <a:lnTo>
                  <a:pt x="80" y="117"/>
                </a:lnTo>
                <a:lnTo>
                  <a:pt x="77" y="118"/>
                </a:lnTo>
                <a:lnTo>
                  <a:pt x="77" y="118"/>
                </a:lnTo>
                <a:close/>
                <a:moveTo>
                  <a:pt x="78" y="255"/>
                </a:moveTo>
                <a:lnTo>
                  <a:pt x="78" y="255"/>
                </a:lnTo>
                <a:lnTo>
                  <a:pt x="78" y="256"/>
                </a:lnTo>
                <a:lnTo>
                  <a:pt x="78" y="256"/>
                </a:lnTo>
                <a:lnTo>
                  <a:pt x="91" y="256"/>
                </a:lnTo>
                <a:lnTo>
                  <a:pt x="91" y="256"/>
                </a:lnTo>
                <a:lnTo>
                  <a:pt x="90" y="255"/>
                </a:lnTo>
                <a:lnTo>
                  <a:pt x="90" y="255"/>
                </a:lnTo>
                <a:lnTo>
                  <a:pt x="78" y="255"/>
                </a:lnTo>
                <a:lnTo>
                  <a:pt x="78" y="255"/>
                </a:lnTo>
                <a:close/>
                <a:moveTo>
                  <a:pt x="147" y="154"/>
                </a:moveTo>
                <a:lnTo>
                  <a:pt x="147" y="154"/>
                </a:lnTo>
                <a:lnTo>
                  <a:pt x="154" y="160"/>
                </a:lnTo>
                <a:lnTo>
                  <a:pt x="154" y="160"/>
                </a:lnTo>
                <a:lnTo>
                  <a:pt x="148" y="154"/>
                </a:lnTo>
                <a:lnTo>
                  <a:pt x="148" y="154"/>
                </a:lnTo>
                <a:lnTo>
                  <a:pt x="147" y="154"/>
                </a:lnTo>
                <a:lnTo>
                  <a:pt x="147" y="154"/>
                </a:lnTo>
                <a:close/>
                <a:moveTo>
                  <a:pt x="110" y="316"/>
                </a:moveTo>
                <a:lnTo>
                  <a:pt x="110" y="316"/>
                </a:lnTo>
                <a:lnTo>
                  <a:pt x="111" y="330"/>
                </a:lnTo>
                <a:lnTo>
                  <a:pt x="111" y="330"/>
                </a:lnTo>
                <a:lnTo>
                  <a:pt x="113" y="330"/>
                </a:lnTo>
                <a:lnTo>
                  <a:pt x="113" y="330"/>
                </a:lnTo>
                <a:lnTo>
                  <a:pt x="113" y="330"/>
                </a:lnTo>
                <a:lnTo>
                  <a:pt x="113" y="330"/>
                </a:lnTo>
                <a:lnTo>
                  <a:pt x="110" y="316"/>
                </a:lnTo>
                <a:lnTo>
                  <a:pt x="110" y="316"/>
                </a:lnTo>
                <a:close/>
                <a:moveTo>
                  <a:pt x="93" y="125"/>
                </a:moveTo>
                <a:lnTo>
                  <a:pt x="93" y="125"/>
                </a:lnTo>
                <a:lnTo>
                  <a:pt x="93" y="125"/>
                </a:lnTo>
                <a:lnTo>
                  <a:pt x="93" y="125"/>
                </a:lnTo>
                <a:lnTo>
                  <a:pt x="95" y="124"/>
                </a:lnTo>
                <a:lnTo>
                  <a:pt x="95" y="124"/>
                </a:lnTo>
                <a:lnTo>
                  <a:pt x="95" y="124"/>
                </a:lnTo>
                <a:lnTo>
                  <a:pt x="95" y="124"/>
                </a:lnTo>
                <a:lnTo>
                  <a:pt x="97" y="121"/>
                </a:lnTo>
                <a:lnTo>
                  <a:pt x="97" y="121"/>
                </a:lnTo>
                <a:lnTo>
                  <a:pt x="94" y="121"/>
                </a:lnTo>
                <a:lnTo>
                  <a:pt x="94" y="121"/>
                </a:lnTo>
                <a:lnTo>
                  <a:pt x="93" y="125"/>
                </a:lnTo>
                <a:lnTo>
                  <a:pt x="93" y="125"/>
                </a:lnTo>
                <a:close/>
                <a:moveTo>
                  <a:pt x="114" y="349"/>
                </a:moveTo>
                <a:lnTo>
                  <a:pt x="114" y="349"/>
                </a:lnTo>
                <a:lnTo>
                  <a:pt x="113" y="336"/>
                </a:lnTo>
                <a:lnTo>
                  <a:pt x="113" y="336"/>
                </a:lnTo>
                <a:lnTo>
                  <a:pt x="113" y="341"/>
                </a:lnTo>
                <a:lnTo>
                  <a:pt x="113" y="341"/>
                </a:lnTo>
                <a:lnTo>
                  <a:pt x="114" y="349"/>
                </a:lnTo>
                <a:lnTo>
                  <a:pt x="114" y="349"/>
                </a:lnTo>
                <a:close/>
                <a:moveTo>
                  <a:pt x="120" y="252"/>
                </a:moveTo>
                <a:lnTo>
                  <a:pt x="120" y="252"/>
                </a:lnTo>
                <a:lnTo>
                  <a:pt x="113" y="253"/>
                </a:lnTo>
                <a:lnTo>
                  <a:pt x="113" y="253"/>
                </a:lnTo>
                <a:lnTo>
                  <a:pt x="111" y="253"/>
                </a:lnTo>
                <a:lnTo>
                  <a:pt x="110" y="255"/>
                </a:lnTo>
                <a:lnTo>
                  <a:pt x="110" y="255"/>
                </a:lnTo>
                <a:lnTo>
                  <a:pt x="114" y="255"/>
                </a:lnTo>
                <a:lnTo>
                  <a:pt x="120" y="252"/>
                </a:lnTo>
                <a:lnTo>
                  <a:pt x="120" y="252"/>
                </a:lnTo>
                <a:close/>
                <a:moveTo>
                  <a:pt x="54" y="195"/>
                </a:moveTo>
                <a:lnTo>
                  <a:pt x="54" y="195"/>
                </a:lnTo>
                <a:lnTo>
                  <a:pt x="54" y="195"/>
                </a:lnTo>
                <a:lnTo>
                  <a:pt x="54" y="195"/>
                </a:lnTo>
                <a:lnTo>
                  <a:pt x="54" y="195"/>
                </a:lnTo>
                <a:lnTo>
                  <a:pt x="54" y="195"/>
                </a:lnTo>
                <a:lnTo>
                  <a:pt x="53" y="196"/>
                </a:lnTo>
                <a:lnTo>
                  <a:pt x="53" y="196"/>
                </a:lnTo>
                <a:lnTo>
                  <a:pt x="53" y="198"/>
                </a:lnTo>
                <a:lnTo>
                  <a:pt x="51" y="198"/>
                </a:lnTo>
                <a:lnTo>
                  <a:pt x="51" y="198"/>
                </a:lnTo>
                <a:lnTo>
                  <a:pt x="50" y="196"/>
                </a:lnTo>
                <a:lnTo>
                  <a:pt x="50" y="196"/>
                </a:lnTo>
                <a:lnTo>
                  <a:pt x="50" y="198"/>
                </a:lnTo>
                <a:lnTo>
                  <a:pt x="50" y="198"/>
                </a:lnTo>
                <a:lnTo>
                  <a:pt x="50" y="199"/>
                </a:lnTo>
                <a:lnTo>
                  <a:pt x="51" y="199"/>
                </a:lnTo>
                <a:lnTo>
                  <a:pt x="51" y="199"/>
                </a:lnTo>
                <a:lnTo>
                  <a:pt x="53" y="199"/>
                </a:lnTo>
                <a:lnTo>
                  <a:pt x="53" y="199"/>
                </a:lnTo>
                <a:lnTo>
                  <a:pt x="54" y="198"/>
                </a:lnTo>
                <a:lnTo>
                  <a:pt x="54" y="198"/>
                </a:lnTo>
                <a:lnTo>
                  <a:pt x="54" y="195"/>
                </a:lnTo>
                <a:lnTo>
                  <a:pt x="54" y="195"/>
                </a:lnTo>
                <a:close/>
                <a:moveTo>
                  <a:pt x="95" y="107"/>
                </a:moveTo>
                <a:lnTo>
                  <a:pt x="95" y="107"/>
                </a:lnTo>
                <a:lnTo>
                  <a:pt x="94" y="104"/>
                </a:lnTo>
                <a:lnTo>
                  <a:pt x="94" y="104"/>
                </a:lnTo>
                <a:lnTo>
                  <a:pt x="93" y="106"/>
                </a:lnTo>
                <a:lnTo>
                  <a:pt x="93" y="106"/>
                </a:lnTo>
                <a:lnTo>
                  <a:pt x="91" y="108"/>
                </a:lnTo>
                <a:lnTo>
                  <a:pt x="91" y="108"/>
                </a:lnTo>
                <a:lnTo>
                  <a:pt x="95" y="107"/>
                </a:lnTo>
                <a:lnTo>
                  <a:pt x="95" y="107"/>
                </a:lnTo>
                <a:close/>
                <a:moveTo>
                  <a:pt x="59" y="304"/>
                </a:moveTo>
                <a:lnTo>
                  <a:pt x="59" y="304"/>
                </a:lnTo>
                <a:lnTo>
                  <a:pt x="57" y="314"/>
                </a:lnTo>
                <a:lnTo>
                  <a:pt x="57" y="314"/>
                </a:lnTo>
                <a:lnTo>
                  <a:pt x="60" y="304"/>
                </a:lnTo>
                <a:lnTo>
                  <a:pt x="60" y="304"/>
                </a:lnTo>
                <a:lnTo>
                  <a:pt x="59" y="304"/>
                </a:lnTo>
                <a:lnTo>
                  <a:pt x="59" y="304"/>
                </a:lnTo>
                <a:close/>
                <a:moveTo>
                  <a:pt x="70" y="22"/>
                </a:moveTo>
                <a:lnTo>
                  <a:pt x="70" y="22"/>
                </a:lnTo>
                <a:lnTo>
                  <a:pt x="67" y="19"/>
                </a:lnTo>
                <a:lnTo>
                  <a:pt x="67" y="19"/>
                </a:lnTo>
                <a:lnTo>
                  <a:pt x="64" y="23"/>
                </a:lnTo>
                <a:lnTo>
                  <a:pt x="64" y="23"/>
                </a:lnTo>
                <a:lnTo>
                  <a:pt x="70" y="22"/>
                </a:lnTo>
                <a:lnTo>
                  <a:pt x="70" y="22"/>
                </a:lnTo>
                <a:close/>
                <a:moveTo>
                  <a:pt x="39" y="189"/>
                </a:moveTo>
                <a:lnTo>
                  <a:pt x="39" y="189"/>
                </a:lnTo>
                <a:lnTo>
                  <a:pt x="37" y="189"/>
                </a:lnTo>
                <a:lnTo>
                  <a:pt x="37" y="189"/>
                </a:lnTo>
                <a:lnTo>
                  <a:pt x="34" y="188"/>
                </a:lnTo>
                <a:lnTo>
                  <a:pt x="34" y="188"/>
                </a:lnTo>
                <a:lnTo>
                  <a:pt x="33" y="188"/>
                </a:lnTo>
                <a:lnTo>
                  <a:pt x="32" y="189"/>
                </a:lnTo>
                <a:lnTo>
                  <a:pt x="32" y="189"/>
                </a:lnTo>
                <a:lnTo>
                  <a:pt x="30" y="189"/>
                </a:lnTo>
                <a:lnTo>
                  <a:pt x="30" y="189"/>
                </a:lnTo>
                <a:lnTo>
                  <a:pt x="30" y="191"/>
                </a:lnTo>
                <a:lnTo>
                  <a:pt x="30" y="191"/>
                </a:lnTo>
                <a:lnTo>
                  <a:pt x="36" y="189"/>
                </a:lnTo>
                <a:lnTo>
                  <a:pt x="36" y="189"/>
                </a:lnTo>
                <a:lnTo>
                  <a:pt x="39" y="189"/>
                </a:lnTo>
                <a:lnTo>
                  <a:pt x="39" y="189"/>
                </a:lnTo>
                <a:close/>
                <a:moveTo>
                  <a:pt x="142" y="198"/>
                </a:moveTo>
                <a:lnTo>
                  <a:pt x="142" y="198"/>
                </a:lnTo>
                <a:lnTo>
                  <a:pt x="142" y="198"/>
                </a:lnTo>
                <a:lnTo>
                  <a:pt x="141" y="199"/>
                </a:lnTo>
                <a:lnTo>
                  <a:pt x="141" y="199"/>
                </a:lnTo>
                <a:lnTo>
                  <a:pt x="141" y="209"/>
                </a:lnTo>
                <a:lnTo>
                  <a:pt x="141" y="209"/>
                </a:lnTo>
                <a:lnTo>
                  <a:pt x="142" y="209"/>
                </a:lnTo>
                <a:lnTo>
                  <a:pt x="142" y="209"/>
                </a:lnTo>
                <a:lnTo>
                  <a:pt x="142" y="209"/>
                </a:lnTo>
                <a:lnTo>
                  <a:pt x="142" y="209"/>
                </a:lnTo>
                <a:lnTo>
                  <a:pt x="142" y="209"/>
                </a:lnTo>
                <a:lnTo>
                  <a:pt x="142" y="199"/>
                </a:lnTo>
                <a:lnTo>
                  <a:pt x="142" y="199"/>
                </a:lnTo>
                <a:lnTo>
                  <a:pt x="142" y="198"/>
                </a:lnTo>
                <a:lnTo>
                  <a:pt x="142" y="198"/>
                </a:lnTo>
                <a:close/>
                <a:moveTo>
                  <a:pt x="33" y="383"/>
                </a:moveTo>
                <a:lnTo>
                  <a:pt x="33" y="383"/>
                </a:lnTo>
                <a:lnTo>
                  <a:pt x="33" y="383"/>
                </a:lnTo>
                <a:lnTo>
                  <a:pt x="33" y="383"/>
                </a:lnTo>
                <a:lnTo>
                  <a:pt x="33" y="383"/>
                </a:lnTo>
                <a:lnTo>
                  <a:pt x="33" y="383"/>
                </a:lnTo>
                <a:lnTo>
                  <a:pt x="24" y="378"/>
                </a:lnTo>
                <a:lnTo>
                  <a:pt x="24" y="378"/>
                </a:lnTo>
                <a:lnTo>
                  <a:pt x="24" y="378"/>
                </a:lnTo>
                <a:lnTo>
                  <a:pt x="24" y="378"/>
                </a:lnTo>
                <a:lnTo>
                  <a:pt x="24" y="378"/>
                </a:lnTo>
                <a:lnTo>
                  <a:pt x="24" y="378"/>
                </a:lnTo>
                <a:lnTo>
                  <a:pt x="26" y="380"/>
                </a:lnTo>
                <a:lnTo>
                  <a:pt x="29" y="381"/>
                </a:lnTo>
                <a:lnTo>
                  <a:pt x="29" y="381"/>
                </a:lnTo>
                <a:lnTo>
                  <a:pt x="30" y="381"/>
                </a:lnTo>
                <a:lnTo>
                  <a:pt x="32" y="383"/>
                </a:lnTo>
                <a:lnTo>
                  <a:pt x="32" y="383"/>
                </a:lnTo>
                <a:lnTo>
                  <a:pt x="32" y="383"/>
                </a:lnTo>
                <a:lnTo>
                  <a:pt x="32" y="383"/>
                </a:lnTo>
                <a:lnTo>
                  <a:pt x="33" y="383"/>
                </a:lnTo>
                <a:lnTo>
                  <a:pt x="33" y="383"/>
                </a:lnTo>
                <a:close/>
                <a:moveTo>
                  <a:pt x="93" y="347"/>
                </a:moveTo>
                <a:lnTo>
                  <a:pt x="93" y="347"/>
                </a:lnTo>
                <a:lnTo>
                  <a:pt x="94" y="346"/>
                </a:lnTo>
                <a:lnTo>
                  <a:pt x="94" y="346"/>
                </a:lnTo>
                <a:lnTo>
                  <a:pt x="94" y="343"/>
                </a:lnTo>
                <a:lnTo>
                  <a:pt x="94" y="343"/>
                </a:lnTo>
                <a:lnTo>
                  <a:pt x="94" y="341"/>
                </a:lnTo>
                <a:lnTo>
                  <a:pt x="94" y="341"/>
                </a:lnTo>
                <a:lnTo>
                  <a:pt x="93" y="341"/>
                </a:lnTo>
                <a:lnTo>
                  <a:pt x="93" y="341"/>
                </a:lnTo>
                <a:lnTo>
                  <a:pt x="93" y="347"/>
                </a:lnTo>
                <a:lnTo>
                  <a:pt x="93" y="347"/>
                </a:lnTo>
                <a:close/>
                <a:moveTo>
                  <a:pt x="19" y="353"/>
                </a:moveTo>
                <a:lnTo>
                  <a:pt x="19" y="353"/>
                </a:lnTo>
                <a:lnTo>
                  <a:pt x="19" y="356"/>
                </a:lnTo>
                <a:lnTo>
                  <a:pt x="19" y="357"/>
                </a:lnTo>
                <a:lnTo>
                  <a:pt x="19" y="357"/>
                </a:lnTo>
                <a:lnTo>
                  <a:pt x="22" y="358"/>
                </a:lnTo>
                <a:lnTo>
                  <a:pt x="22" y="358"/>
                </a:lnTo>
                <a:lnTo>
                  <a:pt x="22" y="354"/>
                </a:lnTo>
                <a:lnTo>
                  <a:pt x="22" y="354"/>
                </a:lnTo>
                <a:lnTo>
                  <a:pt x="19" y="353"/>
                </a:lnTo>
                <a:lnTo>
                  <a:pt x="19" y="353"/>
                </a:lnTo>
                <a:close/>
                <a:moveTo>
                  <a:pt x="94" y="297"/>
                </a:moveTo>
                <a:lnTo>
                  <a:pt x="94" y="297"/>
                </a:lnTo>
                <a:lnTo>
                  <a:pt x="91" y="299"/>
                </a:lnTo>
                <a:lnTo>
                  <a:pt x="91" y="299"/>
                </a:lnTo>
                <a:lnTo>
                  <a:pt x="91" y="300"/>
                </a:lnTo>
                <a:lnTo>
                  <a:pt x="91" y="300"/>
                </a:lnTo>
                <a:lnTo>
                  <a:pt x="95" y="299"/>
                </a:lnTo>
                <a:lnTo>
                  <a:pt x="95" y="299"/>
                </a:lnTo>
                <a:lnTo>
                  <a:pt x="94" y="297"/>
                </a:lnTo>
                <a:lnTo>
                  <a:pt x="94" y="297"/>
                </a:lnTo>
                <a:close/>
                <a:moveTo>
                  <a:pt x="86" y="283"/>
                </a:moveTo>
                <a:lnTo>
                  <a:pt x="86" y="283"/>
                </a:lnTo>
                <a:lnTo>
                  <a:pt x="81" y="283"/>
                </a:lnTo>
                <a:lnTo>
                  <a:pt x="77" y="285"/>
                </a:lnTo>
                <a:lnTo>
                  <a:pt x="77" y="285"/>
                </a:lnTo>
                <a:lnTo>
                  <a:pt x="86" y="283"/>
                </a:lnTo>
                <a:lnTo>
                  <a:pt x="86" y="283"/>
                </a:lnTo>
                <a:lnTo>
                  <a:pt x="86" y="283"/>
                </a:lnTo>
                <a:lnTo>
                  <a:pt x="86" y="283"/>
                </a:lnTo>
                <a:close/>
                <a:moveTo>
                  <a:pt x="67" y="304"/>
                </a:moveTo>
                <a:lnTo>
                  <a:pt x="67" y="304"/>
                </a:lnTo>
                <a:lnTo>
                  <a:pt x="67" y="304"/>
                </a:lnTo>
                <a:lnTo>
                  <a:pt x="67" y="304"/>
                </a:lnTo>
                <a:lnTo>
                  <a:pt x="70" y="299"/>
                </a:lnTo>
                <a:lnTo>
                  <a:pt x="70" y="299"/>
                </a:lnTo>
                <a:lnTo>
                  <a:pt x="70" y="299"/>
                </a:lnTo>
                <a:lnTo>
                  <a:pt x="70" y="299"/>
                </a:lnTo>
                <a:lnTo>
                  <a:pt x="68" y="299"/>
                </a:lnTo>
                <a:lnTo>
                  <a:pt x="67" y="299"/>
                </a:lnTo>
                <a:lnTo>
                  <a:pt x="67" y="299"/>
                </a:lnTo>
                <a:lnTo>
                  <a:pt x="67" y="304"/>
                </a:lnTo>
                <a:lnTo>
                  <a:pt x="67" y="304"/>
                </a:lnTo>
                <a:close/>
                <a:moveTo>
                  <a:pt x="22" y="295"/>
                </a:moveTo>
                <a:lnTo>
                  <a:pt x="22" y="295"/>
                </a:lnTo>
                <a:lnTo>
                  <a:pt x="22" y="295"/>
                </a:lnTo>
                <a:lnTo>
                  <a:pt x="22" y="295"/>
                </a:lnTo>
                <a:lnTo>
                  <a:pt x="22" y="285"/>
                </a:lnTo>
                <a:lnTo>
                  <a:pt x="22" y="285"/>
                </a:lnTo>
                <a:lnTo>
                  <a:pt x="22" y="283"/>
                </a:lnTo>
                <a:lnTo>
                  <a:pt x="22" y="283"/>
                </a:lnTo>
                <a:lnTo>
                  <a:pt x="20" y="285"/>
                </a:lnTo>
                <a:lnTo>
                  <a:pt x="20" y="285"/>
                </a:lnTo>
                <a:lnTo>
                  <a:pt x="20" y="293"/>
                </a:lnTo>
                <a:lnTo>
                  <a:pt x="20" y="293"/>
                </a:lnTo>
                <a:lnTo>
                  <a:pt x="20" y="293"/>
                </a:lnTo>
                <a:lnTo>
                  <a:pt x="20" y="293"/>
                </a:lnTo>
                <a:lnTo>
                  <a:pt x="20" y="295"/>
                </a:lnTo>
                <a:lnTo>
                  <a:pt x="20" y="295"/>
                </a:lnTo>
                <a:lnTo>
                  <a:pt x="22" y="295"/>
                </a:lnTo>
                <a:lnTo>
                  <a:pt x="22" y="295"/>
                </a:lnTo>
                <a:close/>
                <a:moveTo>
                  <a:pt x="94" y="189"/>
                </a:moveTo>
                <a:lnTo>
                  <a:pt x="94" y="189"/>
                </a:lnTo>
                <a:lnTo>
                  <a:pt x="94" y="189"/>
                </a:lnTo>
                <a:lnTo>
                  <a:pt x="95" y="191"/>
                </a:lnTo>
                <a:lnTo>
                  <a:pt x="95" y="191"/>
                </a:lnTo>
                <a:lnTo>
                  <a:pt x="100" y="189"/>
                </a:lnTo>
                <a:lnTo>
                  <a:pt x="100" y="189"/>
                </a:lnTo>
                <a:lnTo>
                  <a:pt x="107" y="189"/>
                </a:lnTo>
                <a:lnTo>
                  <a:pt x="107" y="189"/>
                </a:lnTo>
                <a:lnTo>
                  <a:pt x="107" y="189"/>
                </a:lnTo>
                <a:lnTo>
                  <a:pt x="107" y="189"/>
                </a:lnTo>
                <a:lnTo>
                  <a:pt x="94" y="189"/>
                </a:lnTo>
                <a:lnTo>
                  <a:pt x="94" y="189"/>
                </a:lnTo>
                <a:close/>
                <a:moveTo>
                  <a:pt x="93" y="378"/>
                </a:moveTo>
                <a:lnTo>
                  <a:pt x="93" y="378"/>
                </a:lnTo>
                <a:lnTo>
                  <a:pt x="91" y="378"/>
                </a:lnTo>
                <a:lnTo>
                  <a:pt x="91" y="378"/>
                </a:lnTo>
                <a:lnTo>
                  <a:pt x="91" y="384"/>
                </a:lnTo>
                <a:lnTo>
                  <a:pt x="91" y="384"/>
                </a:lnTo>
                <a:lnTo>
                  <a:pt x="93" y="384"/>
                </a:lnTo>
                <a:lnTo>
                  <a:pt x="93" y="384"/>
                </a:lnTo>
                <a:lnTo>
                  <a:pt x="93" y="378"/>
                </a:lnTo>
                <a:lnTo>
                  <a:pt x="93" y="378"/>
                </a:lnTo>
                <a:close/>
                <a:moveTo>
                  <a:pt x="27" y="172"/>
                </a:moveTo>
                <a:lnTo>
                  <a:pt x="27" y="172"/>
                </a:lnTo>
                <a:lnTo>
                  <a:pt x="27" y="172"/>
                </a:lnTo>
                <a:lnTo>
                  <a:pt x="27" y="172"/>
                </a:lnTo>
                <a:lnTo>
                  <a:pt x="29" y="174"/>
                </a:lnTo>
                <a:lnTo>
                  <a:pt x="29" y="174"/>
                </a:lnTo>
                <a:lnTo>
                  <a:pt x="36" y="175"/>
                </a:lnTo>
                <a:lnTo>
                  <a:pt x="36" y="175"/>
                </a:lnTo>
                <a:lnTo>
                  <a:pt x="36" y="175"/>
                </a:lnTo>
                <a:lnTo>
                  <a:pt x="37" y="175"/>
                </a:lnTo>
                <a:lnTo>
                  <a:pt x="37" y="175"/>
                </a:lnTo>
                <a:lnTo>
                  <a:pt x="39" y="174"/>
                </a:lnTo>
                <a:lnTo>
                  <a:pt x="39" y="174"/>
                </a:lnTo>
                <a:lnTo>
                  <a:pt x="36" y="174"/>
                </a:lnTo>
                <a:lnTo>
                  <a:pt x="36" y="174"/>
                </a:lnTo>
                <a:lnTo>
                  <a:pt x="33" y="174"/>
                </a:lnTo>
                <a:lnTo>
                  <a:pt x="33" y="174"/>
                </a:lnTo>
                <a:lnTo>
                  <a:pt x="32" y="174"/>
                </a:lnTo>
                <a:lnTo>
                  <a:pt x="32" y="174"/>
                </a:lnTo>
                <a:lnTo>
                  <a:pt x="29" y="172"/>
                </a:lnTo>
                <a:lnTo>
                  <a:pt x="29" y="172"/>
                </a:lnTo>
                <a:lnTo>
                  <a:pt x="27" y="172"/>
                </a:lnTo>
                <a:lnTo>
                  <a:pt x="27" y="172"/>
                </a:lnTo>
                <a:close/>
                <a:moveTo>
                  <a:pt x="105" y="341"/>
                </a:moveTo>
                <a:lnTo>
                  <a:pt x="105" y="341"/>
                </a:lnTo>
                <a:lnTo>
                  <a:pt x="104" y="341"/>
                </a:lnTo>
                <a:lnTo>
                  <a:pt x="104" y="343"/>
                </a:lnTo>
                <a:lnTo>
                  <a:pt x="104" y="343"/>
                </a:lnTo>
                <a:lnTo>
                  <a:pt x="104" y="346"/>
                </a:lnTo>
                <a:lnTo>
                  <a:pt x="104" y="346"/>
                </a:lnTo>
                <a:lnTo>
                  <a:pt x="104" y="346"/>
                </a:lnTo>
                <a:lnTo>
                  <a:pt x="104" y="346"/>
                </a:lnTo>
                <a:lnTo>
                  <a:pt x="105" y="346"/>
                </a:lnTo>
                <a:lnTo>
                  <a:pt x="105" y="346"/>
                </a:lnTo>
                <a:lnTo>
                  <a:pt x="105" y="346"/>
                </a:lnTo>
                <a:lnTo>
                  <a:pt x="105" y="341"/>
                </a:lnTo>
                <a:lnTo>
                  <a:pt x="105" y="341"/>
                </a:lnTo>
                <a:close/>
                <a:moveTo>
                  <a:pt x="93" y="80"/>
                </a:moveTo>
                <a:lnTo>
                  <a:pt x="93" y="80"/>
                </a:lnTo>
                <a:lnTo>
                  <a:pt x="94" y="79"/>
                </a:lnTo>
                <a:lnTo>
                  <a:pt x="94" y="79"/>
                </a:lnTo>
                <a:lnTo>
                  <a:pt x="93" y="76"/>
                </a:lnTo>
                <a:lnTo>
                  <a:pt x="93" y="76"/>
                </a:lnTo>
                <a:lnTo>
                  <a:pt x="91" y="77"/>
                </a:lnTo>
                <a:lnTo>
                  <a:pt x="91" y="77"/>
                </a:lnTo>
                <a:lnTo>
                  <a:pt x="93" y="80"/>
                </a:lnTo>
                <a:lnTo>
                  <a:pt x="93" y="80"/>
                </a:lnTo>
                <a:close/>
                <a:moveTo>
                  <a:pt x="73" y="377"/>
                </a:moveTo>
                <a:lnTo>
                  <a:pt x="73" y="377"/>
                </a:lnTo>
                <a:lnTo>
                  <a:pt x="71" y="377"/>
                </a:lnTo>
                <a:lnTo>
                  <a:pt x="71" y="377"/>
                </a:lnTo>
                <a:lnTo>
                  <a:pt x="70" y="380"/>
                </a:lnTo>
                <a:lnTo>
                  <a:pt x="70" y="380"/>
                </a:lnTo>
                <a:lnTo>
                  <a:pt x="73" y="380"/>
                </a:lnTo>
                <a:lnTo>
                  <a:pt x="73" y="380"/>
                </a:lnTo>
                <a:lnTo>
                  <a:pt x="73" y="378"/>
                </a:lnTo>
                <a:lnTo>
                  <a:pt x="73" y="377"/>
                </a:lnTo>
                <a:lnTo>
                  <a:pt x="73" y="377"/>
                </a:lnTo>
                <a:close/>
                <a:moveTo>
                  <a:pt x="86" y="81"/>
                </a:moveTo>
                <a:lnTo>
                  <a:pt x="86" y="81"/>
                </a:lnTo>
                <a:lnTo>
                  <a:pt x="90" y="80"/>
                </a:lnTo>
                <a:lnTo>
                  <a:pt x="90" y="80"/>
                </a:lnTo>
                <a:lnTo>
                  <a:pt x="88" y="79"/>
                </a:lnTo>
                <a:lnTo>
                  <a:pt x="88" y="79"/>
                </a:lnTo>
                <a:lnTo>
                  <a:pt x="86" y="80"/>
                </a:lnTo>
                <a:lnTo>
                  <a:pt x="86" y="81"/>
                </a:lnTo>
                <a:lnTo>
                  <a:pt x="86" y="81"/>
                </a:lnTo>
                <a:close/>
                <a:moveTo>
                  <a:pt x="132" y="312"/>
                </a:moveTo>
                <a:lnTo>
                  <a:pt x="132" y="312"/>
                </a:lnTo>
                <a:lnTo>
                  <a:pt x="128" y="314"/>
                </a:lnTo>
                <a:lnTo>
                  <a:pt x="128" y="314"/>
                </a:lnTo>
                <a:lnTo>
                  <a:pt x="132" y="314"/>
                </a:lnTo>
                <a:lnTo>
                  <a:pt x="132" y="314"/>
                </a:lnTo>
                <a:lnTo>
                  <a:pt x="132" y="314"/>
                </a:lnTo>
                <a:lnTo>
                  <a:pt x="132" y="314"/>
                </a:lnTo>
                <a:lnTo>
                  <a:pt x="132" y="313"/>
                </a:lnTo>
                <a:lnTo>
                  <a:pt x="132" y="312"/>
                </a:lnTo>
                <a:lnTo>
                  <a:pt x="132" y="312"/>
                </a:lnTo>
                <a:close/>
                <a:moveTo>
                  <a:pt x="91" y="303"/>
                </a:moveTo>
                <a:lnTo>
                  <a:pt x="91" y="303"/>
                </a:lnTo>
                <a:lnTo>
                  <a:pt x="93" y="304"/>
                </a:lnTo>
                <a:lnTo>
                  <a:pt x="93" y="304"/>
                </a:lnTo>
                <a:lnTo>
                  <a:pt x="94" y="303"/>
                </a:lnTo>
                <a:lnTo>
                  <a:pt x="94" y="303"/>
                </a:lnTo>
                <a:lnTo>
                  <a:pt x="95" y="303"/>
                </a:lnTo>
                <a:lnTo>
                  <a:pt x="97" y="304"/>
                </a:lnTo>
                <a:lnTo>
                  <a:pt x="97" y="304"/>
                </a:lnTo>
                <a:lnTo>
                  <a:pt x="97" y="303"/>
                </a:lnTo>
                <a:lnTo>
                  <a:pt x="97" y="303"/>
                </a:lnTo>
                <a:lnTo>
                  <a:pt x="97" y="302"/>
                </a:lnTo>
                <a:lnTo>
                  <a:pt x="97" y="302"/>
                </a:lnTo>
                <a:lnTo>
                  <a:pt x="91" y="303"/>
                </a:lnTo>
                <a:lnTo>
                  <a:pt x="91" y="303"/>
                </a:lnTo>
                <a:close/>
                <a:moveTo>
                  <a:pt x="88" y="357"/>
                </a:moveTo>
                <a:lnTo>
                  <a:pt x="88" y="357"/>
                </a:lnTo>
                <a:lnTo>
                  <a:pt x="87" y="363"/>
                </a:lnTo>
                <a:lnTo>
                  <a:pt x="88" y="370"/>
                </a:lnTo>
                <a:lnTo>
                  <a:pt x="88" y="370"/>
                </a:lnTo>
                <a:lnTo>
                  <a:pt x="88" y="370"/>
                </a:lnTo>
                <a:lnTo>
                  <a:pt x="88" y="370"/>
                </a:lnTo>
                <a:lnTo>
                  <a:pt x="88" y="370"/>
                </a:lnTo>
                <a:lnTo>
                  <a:pt x="88" y="370"/>
                </a:lnTo>
                <a:lnTo>
                  <a:pt x="88" y="357"/>
                </a:lnTo>
                <a:lnTo>
                  <a:pt x="88" y="357"/>
                </a:lnTo>
                <a:close/>
                <a:moveTo>
                  <a:pt x="142" y="187"/>
                </a:moveTo>
                <a:lnTo>
                  <a:pt x="142" y="187"/>
                </a:lnTo>
                <a:lnTo>
                  <a:pt x="142" y="187"/>
                </a:lnTo>
                <a:lnTo>
                  <a:pt x="142" y="187"/>
                </a:lnTo>
                <a:lnTo>
                  <a:pt x="141" y="195"/>
                </a:lnTo>
                <a:lnTo>
                  <a:pt x="141" y="195"/>
                </a:lnTo>
                <a:lnTo>
                  <a:pt x="142" y="196"/>
                </a:lnTo>
                <a:lnTo>
                  <a:pt x="142" y="196"/>
                </a:lnTo>
                <a:lnTo>
                  <a:pt x="142" y="195"/>
                </a:lnTo>
                <a:lnTo>
                  <a:pt x="142" y="195"/>
                </a:lnTo>
                <a:lnTo>
                  <a:pt x="142" y="188"/>
                </a:lnTo>
                <a:lnTo>
                  <a:pt x="142" y="188"/>
                </a:lnTo>
                <a:lnTo>
                  <a:pt x="142" y="187"/>
                </a:lnTo>
                <a:lnTo>
                  <a:pt x="142" y="187"/>
                </a:lnTo>
                <a:lnTo>
                  <a:pt x="142" y="187"/>
                </a:lnTo>
                <a:lnTo>
                  <a:pt x="142" y="187"/>
                </a:lnTo>
                <a:close/>
                <a:moveTo>
                  <a:pt x="73" y="27"/>
                </a:moveTo>
                <a:lnTo>
                  <a:pt x="73" y="27"/>
                </a:lnTo>
                <a:lnTo>
                  <a:pt x="71" y="25"/>
                </a:lnTo>
                <a:lnTo>
                  <a:pt x="71" y="25"/>
                </a:lnTo>
                <a:lnTo>
                  <a:pt x="68" y="29"/>
                </a:lnTo>
                <a:lnTo>
                  <a:pt x="68" y="29"/>
                </a:lnTo>
                <a:lnTo>
                  <a:pt x="73" y="27"/>
                </a:lnTo>
                <a:lnTo>
                  <a:pt x="73" y="27"/>
                </a:lnTo>
                <a:close/>
                <a:moveTo>
                  <a:pt x="83" y="368"/>
                </a:moveTo>
                <a:lnTo>
                  <a:pt x="83" y="368"/>
                </a:lnTo>
                <a:lnTo>
                  <a:pt x="83" y="364"/>
                </a:lnTo>
                <a:lnTo>
                  <a:pt x="83" y="364"/>
                </a:lnTo>
                <a:lnTo>
                  <a:pt x="81" y="364"/>
                </a:lnTo>
                <a:lnTo>
                  <a:pt x="81" y="364"/>
                </a:lnTo>
                <a:lnTo>
                  <a:pt x="81" y="368"/>
                </a:lnTo>
                <a:lnTo>
                  <a:pt x="81" y="368"/>
                </a:lnTo>
                <a:lnTo>
                  <a:pt x="83" y="368"/>
                </a:lnTo>
                <a:lnTo>
                  <a:pt x="83" y="368"/>
                </a:lnTo>
                <a:close/>
                <a:moveTo>
                  <a:pt x="47" y="273"/>
                </a:moveTo>
                <a:lnTo>
                  <a:pt x="47" y="273"/>
                </a:lnTo>
                <a:lnTo>
                  <a:pt x="47" y="273"/>
                </a:lnTo>
                <a:lnTo>
                  <a:pt x="47" y="273"/>
                </a:lnTo>
                <a:lnTo>
                  <a:pt x="47" y="272"/>
                </a:lnTo>
                <a:lnTo>
                  <a:pt x="47" y="272"/>
                </a:lnTo>
                <a:lnTo>
                  <a:pt x="41" y="270"/>
                </a:lnTo>
                <a:lnTo>
                  <a:pt x="41" y="270"/>
                </a:lnTo>
                <a:lnTo>
                  <a:pt x="40" y="270"/>
                </a:lnTo>
                <a:lnTo>
                  <a:pt x="40" y="272"/>
                </a:lnTo>
                <a:lnTo>
                  <a:pt x="40" y="272"/>
                </a:lnTo>
                <a:lnTo>
                  <a:pt x="47" y="273"/>
                </a:lnTo>
                <a:lnTo>
                  <a:pt x="47" y="273"/>
                </a:lnTo>
                <a:close/>
                <a:moveTo>
                  <a:pt x="64" y="390"/>
                </a:moveTo>
                <a:lnTo>
                  <a:pt x="64" y="390"/>
                </a:lnTo>
                <a:lnTo>
                  <a:pt x="63" y="388"/>
                </a:lnTo>
                <a:lnTo>
                  <a:pt x="63" y="388"/>
                </a:lnTo>
                <a:lnTo>
                  <a:pt x="61" y="387"/>
                </a:lnTo>
                <a:lnTo>
                  <a:pt x="61" y="387"/>
                </a:lnTo>
                <a:lnTo>
                  <a:pt x="61" y="385"/>
                </a:lnTo>
                <a:lnTo>
                  <a:pt x="61" y="385"/>
                </a:lnTo>
                <a:lnTo>
                  <a:pt x="60" y="387"/>
                </a:lnTo>
                <a:lnTo>
                  <a:pt x="60" y="387"/>
                </a:lnTo>
                <a:lnTo>
                  <a:pt x="61" y="388"/>
                </a:lnTo>
                <a:lnTo>
                  <a:pt x="61" y="390"/>
                </a:lnTo>
                <a:lnTo>
                  <a:pt x="61" y="390"/>
                </a:lnTo>
                <a:lnTo>
                  <a:pt x="64" y="390"/>
                </a:lnTo>
                <a:lnTo>
                  <a:pt x="64" y="390"/>
                </a:lnTo>
                <a:close/>
                <a:moveTo>
                  <a:pt x="113" y="128"/>
                </a:moveTo>
                <a:lnTo>
                  <a:pt x="113" y="128"/>
                </a:lnTo>
                <a:lnTo>
                  <a:pt x="111" y="130"/>
                </a:lnTo>
                <a:lnTo>
                  <a:pt x="113" y="134"/>
                </a:lnTo>
                <a:lnTo>
                  <a:pt x="113" y="134"/>
                </a:lnTo>
                <a:lnTo>
                  <a:pt x="114" y="134"/>
                </a:lnTo>
                <a:lnTo>
                  <a:pt x="114" y="134"/>
                </a:lnTo>
                <a:lnTo>
                  <a:pt x="113" y="128"/>
                </a:lnTo>
                <a:lnTo>
                  <a:pt x="113" y="128"/>
                </a:lnTo>
                <a:close/>
                <a:moveTo>
                  <a:pt x="86" y="154"/>
                </a:moveTo>
                <a:lnTo>
                  <a:pt x="86" y="154"/>
                </a:lnTo>
                <a:lnTo>
                  <a:pt x="63" y="154"/>
                </a:lnTo>
                <a:lnTo>
                  <a:pt x="63" y="154"/>
                </a:lnTo>
                <a:lnTo>
                  <a:pt x="86" y="154"/>
                </a:lnTo>
                <a:lnTo>
                  <a:pt x="86" y="154"/>
                </a:lnTo>
                <a:close/>
                <a:moveTo>
                  <a:pt x="100" y="299"/>
                </a:moveTo>
                <a:lnTo>
                  <a:pt x="100" y="299"/>
                </a:lnTo>
                <a:lnTo>
                  <a:pt x="97" y="295"/>
                </a:lnTo>
                <a:lnTo>
                  <a:pt x="97" y="295"/>
                </a:lnTo>
                <a:lnTo>
                  <a:pt x="95" y="296"/>
                </a:lnTo>
                <a:lnTo>
                  <a:pt x="95" y="296"/>
                </a:lnTo>
                <a:lnTo>
                  <a:pt x="98" y="299"/>
                </a:lnTo>
                <a:lnTo>
                  <a:pt x="98" y="299"/>
                </a:lnTo>
                <a:lnTo>
                  <a:pt x="100" y="299"/>
                </a:lnTo>
                <a:lnTo>
                  <a:pt x="100" y="299"/>
                </a:lnTo>
                <a:close/>
                <a:moveTo>
                  <a:pt x="100" y="368"/>
                </a:moveTo>
                <a:lnTo>
                  <a:pt x="100" y="368"/>
                </a:lnTo>
                <a:lnTo>
                  <a:pt x="98" y="364"/>
                </a:lnTo>
                <a:lnTo>
                  <a:pt x="98" y="364"/>
                </a:lnTo>
                <a:lnTo>
                  <a:pt x="98" y="364"/>
                </a:lnTo>
                <a:lnTo>
                  <a:pt x="98" y="364"/>
                </a:lnTo>
                <a:lnTo>
                  <a:pt x="98" y="368"/>
                </a:lnTo>
                <a:lnTo>
                  <a:pt x="98" y="368"/>
                </a:lnTo>
                <a:lnTo>
                  <a:pt x="100" y="368"/>
                </a:lnTo>
                <a:lnTo>
                  <a:pt x="100" y="368"/>
                </a:lnTo>
                <a:close/>
                <a:moveTo>
                  <a:pt x="103" y="385"/>
                </a:moveTo>
                <a:lnTo>
                  <a:pt x="103" y="385"/>
                </a:lnTo>
                <a:lnTo>
                  <a:pt x="100" y="387"/>
                </a:lnTo>
                <a:lnTo>
                  <a:pt x="100" y="387"/>
                </a:lnTo>
                <a:lnTo>
                  <a:pt x="98" y="387"/>
                </a:lnTo>
                <a:lnTo>
                  <a:pt x="97" y="387"/>
                </a:lnTo>
                <a:lnTo>
                  <a:pt x="97" y="387"/>
                </a:lnTo>
                <a:lnTo>
                  <a:pt x="103" y="387"/>
                </a:lnTo>
                <a:lnTo>
                  <a:pt x="103" y="387"/>
                </a:lnTo>
                <a:lnTo>
                  <a:pt x="103" y="385"/>
                </a:lnTo>
                <a:lnTo>
                  <a:pt x="103" y="385"/>
                </a:lnTo>
                <a:close/>
                <a:moveTo>
                  <a:pt x="101" y="329"/>
                </a:moveTo>
                <a:lnTo>
                  <a:pt x="101" y="329"/>
                </a:lnTo>
                <a:lnTo>
                  <a:pt x="103" y="327"/>
                </a:lnTo>
                <a:lnTo>
                  <a:pt x="103" y="327"/>
                </a:lnTo>
                <a:lnTo>
                  <a:pt x="104" y="326"/>
                </a:lnTo>
                <a:lnTo>
                  <a:pt x="104" y="326"/>
                </a:lnTo>
                <a:lnTo>
                  <a:pt x="100" y="327"/>
                </a:lnTo>
                <a:lnTo>
                  <a:pt x="100" y="327"/>
                </a:lnTo>
                <a:lnTo>
                  <a:pt x="101" y="329"/>
                </a:lnTo>
                <a:lnTo>
                  <a:pt x="101" y="329"/>
                </a:lnTo>
                <a:close/>
                <a:moveTo>
                  <a:pt x="104" y="110"/>
                </a:moveTo>
                <a:lnTo>
                  <a:pt x="104" y="110"/>
                </a:lnTo>
                <a:lnTo>
                  <a:pt x="104" y="110"/>
                </a:lnTo>
                <a:lnTo>
                  <a:pt x="104" y="110"/>
                </a:lnTo>
                <a:lnTo>
                  <a:pt x="104" y="115"/>
                </a:lnTo>
                <a:lnTo>
                  <a:pt x="104" y="115"/>
                </a:lnTo>
                <a:lnTo>
                  <a:pt x="105" y="115"/>
                </a:lnTo>
                <a:lnTo>
                  <a:pt x="105" y="115"/>
                </a:lnTo>
                <a:lnTo>
                  <a:pt x="105" y="115"/>
                </a:lnTo>
                <a:lnTo>
                  <a:pt x="104" y="110"/>
                </a:lnTo>
                <a:lnTo>
                  <a:pt x="104" y="110"/>
                </a:lnTo>
                <a:lnTo>
                  <a:pt x="104" y="110"/>
                </a:lnTo>
                <a:lnTo>
                  <a:pt x="104" y="110"/>
                </a:lnTo>
                <a:close/>
                <a:moveTo>
                  <a:pt x="27" y="314"/>
                </a:moveTo>
                <a:lnTo>
                  <a:pt x="27" y="314"/>
                </a:lnTo>
                <a:lnTo>
                  <a:pt x="32" y="316"/>
                </a:lnTo>
                <a:lnTo>
                  <a:pt x="32" y="316"/>
                </a:lnTo>
                <a:lnTo>
                  <a:pt x="30" y="312"/>
                </a:lnTo>
                <a:lnTo>
                  <a:pt x="30" y="312"/>
                </a:lnTo>
                <a:lnTo>
                  <a:pt x="27" y="314"/>
                </a:lnTo>
                <a:lnTo>
                  <a:pt x="27" y="314"/>
                </a:lnTo>
                <a:close/>
                <a:moveTo>
                  <a:pt x="68" y="354"/>
                </a:moveTo>
                <a:lnTo>
                  <a:pt x="68" y="354"/>
                </a:lnTo>
                <a:lnTo>
                  <a:pt x="68" y="353"/>
                </a:lnTo>
                <a:lnTo>
                  <a:pt x="68" y="353"/>
                </a:lnTo>
                <a:lnTo>
                  <a:pt x="68" y="349"/>
                </a:lnTo>
                <a:lnTo>
                  <a:pt x="68" y="349"/>
                </a:lnTo>
                <a:lnTo>
                  <a:pt x="68" y="347"/>
                </a:lnTo>
                <a:lnTo>
                  <a:pt x="68" y="347"/>
                </a:lnTo>
                <a:lnTo>
                  <a:pt x="68" y="346"/>
                </a:lnTo>
                <a:lnTo>
                  <a:pt x="68" y="346"/>
                </a:lnTo>
                <a:lnTo>
                  <a:pt x="68" y="354"/>
                </a:lnTo>
                <a:lnTo>
                  <a:pt x="68" y="354"/>
                </a:lnTo>
                <a:close/>
                <a:moveTo>
                  <a:pt x="142" y="174"/>
                </a:moveTo>
                <a:lnTo>
                  <a:pt x="142" y="174"/>
                </a:lnTo>
                <a:lnTo>
                  <a:pt x="142" y="174"/>
                </a:lnTo>
                <a:lnTo>
                  <a:pt x="142" y="174"/>
                </a:lnTo>
                <a:lnTo>
                  <a:pt x="141" y="178"/>
                </a:lnTo>
                <a:lnTo>
                  <a:pt x="141" y="181"/>
                </a:lnTo>
                <a:lnTo>
                  <a:pt x="141" y="181"/>
                </a:lnTo>
                <a:lnTo>
                  <a:pt x="142" y="181"/>
                </a:lnTo>
                <a:lnTo>
                  <a:pt x="142" y="181"/>
                </a:lnTo>
                <a:lnTo>
                  <a:pt x="142" y="181"/>
                </a:lnTo>
                <a:lnTo>
                  <a:pt x="142" y="175"/>
                </a:lnTo>
                <a:lnTo>
                  <a:pt x="142" y="175"/>
                </a:lnTo>
                <a:lnTo>
                  <a:pt x="142" y="174"/>
                </a:lnTo>
                <a:lnTo>
                  <a:pt x="142" y="174"/>
                </a:lnTo>
                <a:close/>
                <a:moveTo>
                  <a:pt x="98" y="384"/>
                </a:moveTo>
                <a:lnTo>
                  <a:pt x="98" y="384"/>
                </a:lnTo>
                <a:lnTo>
                  <a:pt x="103" y="383"/>
                </a:lnTo>
                <a:lnTo>
                  <a:pt x="103" y="383"/>
                </a:lnTo>
                <a:lnTo>
                  <a:pt x="101" y="381"/>
                </a:lnTo>
                <a:lnTo>
                  <a:pt x="101" y="381"/>
                </a:lnTo>
                <a:lnTo>
                  <a:pt x="98" y="384"/>
                </a:lnTo>
                <a:lnTo>
                  <a:pt x="98" y="384"/>
                </a:lnTo>
                <a:close/>
                <a:moveTo>
                  <a:pt x="30" y="300"/>
                </a:moveTo>
                <a:lnTo>
                  <a:pt x="30" y="300"/>
                </a:lnTo>
                <a:lnTo>
                  <a:pt x="26" y="299"/>
                </a:lnTo>
                <a:lnTo>
                  <a:pt x="26" y="299"/>
                </a:lnTo>
                <a:lnTo>
                  <a:pt x="26" y="300"/>
                </a:lnTo>
                <a:lnTo>
                  <a:pt x="26" y="300"/>
                </a:lnTo>
                <a:lnTo>
                  <a:pt x="30" y="300"/>
                </a:lnTo>
                <a:lnTo>
                  <a:pt x="30" y="300"/>
                </a:lnTo>
                <a:close/>
                <a:moveTo>
                  <a:pt x="87" y="309"/>
                </a:moveTo>
                <a:lnTo>
                  <a:pt x="87" y="309"/>
                </a:lnTo>
                <a:lnTo>
                  <a:pt x="87" y="309"/>
                </a:lnTo>
                <a:lnTo>
                  <a:pt x="87" y="309"/>
                </a:lnTo>
                <a:lnTo>
                  <a:pt x="87" y="304"/>
                </a:lnTo>
                <a:lnTo>
                  <a:pt x="87" y="304"/>
                </a:lnTo>
                <a:lnTo>
                  <a:pt x="86" y="304"/>
                </a:lnTo>
                <a:lnTo>
                  <a:pt x="86" y="304"/>
                </a:lnTo>
                <a:lnTo>
                  <a:pt x="87" y="309"/>
                </a:lnTo>
                <a:lnTo>
                  <a:pt x="87" y="309"/>
                </a:lnTo>
                <a:close/>
                <a:moveTo>
                  <a:pt x="107" y="323"/>
                </a:moveTo>
                <a:lnTo>
                  <a:pt x="107" y="323"/>
                </a:lnTo>
                <a:lnTo>
                  <a:pt x="105" y="314"/>
                </a:lnTo>
                <a:lnTo>
                  <a:pt x="105" y="314"/>
                </a:lnTo>
                <a:lnTo>
                  <a:pt x="105" y="316"/>
                </a:lnTo>
                <a:lnTo>
                  <a:pt x="105" y="316"/>
                </a:lnTo>
                <a:lnTo>
                  <a:pt x="105" y="320"/>
                </a:lnTo>
                <a:lnTo>
                  <a:pt x="105" y="320"/>
                </a:lnTo>
                <a:lnTo>
                  <a:pt x="107" y="323"/>
                </a:lnTo>
                <a:lnTo>
                  <a:pt x="107" y="323"/>
                </a:lnTo>
                <a:close/>
                <a:moveTo>
                  <a:pt x="84" y="57"/>
                </a:moveTo>
                <a:lnTo>
                  <a:pt x="84" y="57"/>
                </a:lnTo>
                <a:lnTo>
                  <a:pt x="84" y="57"/>
                </a:lnTo>
                <a:lnTo>
                  <a:pt x="84" y="57"/>
                </a:lnTo>
                <a:lnTo>
                  <a:pt x="78" y="59"/>
                </a:lnTo>
                <a:lnTo>
                  <a:pt x="78" y="59"/>
                </a:lnTo>
                <a:lnTo>
                  <a:pt x="80" y="60"/>
                </a:lnTo>
                <a:lnTo>
                  <a:pt x="80" y="60"/>
                </a:lnTo>
                <a:lnTo>
                  <a:pt x="84" y="57"/>
                </a:lnTo>
                <a:lnTo>
                  <a:pt x="84" y="57"/>
                </a:lnTo>
                <a:close/>
                <a:moveTo>
                  <a:pt x="19" y="374"/>
                </a:moveTo>
                <a:lnTo>
                  <a:pt x="19" y="374"/>
                </a:lnTo>
                <a:lnTo>
                  <a:pt x="20" y="374"/>
                </a:lnTo>
                <a:lnTo>
                  <a:pt x="20" y="374"/>
                </a:lnTo>
                <a:lnTo>
                  <a:pt x="20" y="373"/>
                </a:lnTo>
                <a:lnTo>
                  <a:pt x="20" y="373"/>
                </a:lnTo>
                <a:lnTo>
                  <a:pt x="19" y="371"/>
                </a:lnTo>
                <a:lnTo>
                  <a:pt x="19" y="371"/>
                </a:lnTo>
                <a:lnTo>
                  <a:pt x="19" y="374"/>
                </a:lnTo>
                <a:lnTo>
                  <a:pt x="19" y="374"/>
                </a:lnTo>
                <a:close/>
                <a:moveTo>
                  <a:pt x="34" y="100"/>
                </a:moveTo>
                <a:lnTo>
                  <a:pt x="34" y="100"/>
                </a:lnTo>
                <a:lnTo>
                  <a:pt x="36" y="100"/>
                </a:lnTo>
                <a:lnTo>
                  <a:pt x="36" y="100"/>
                </a:lnTo>
                <a:lnTo>
                  <a:pt x="39" y="88"/>
                </a:lnTo>
                <a:lnTo>
                  <a:pt x="39" y="88"/>
                </a:lnTo>
                <a:lnTo>
                  <a:pt x="39" y="88"/>
                </a:lnTo>
                <a:lnTo>
                  <a:pt x="39" y="88"/>
                </a:lnTo>
                <a:lnTo>
                  <a:pt x="34" y="100"/>
                </a:lnTo>
                <a:lnTo>
                  <a:pt x="34" y="100"/>
                </a:lnTo>
                <a:close/>
                <a:moveTo>
                  <a:pt x="30" y="350"/>
                </a:moveTo>
                <a:lnTo>
                  <a:pt x="30" y="350"/>
                </a:lnTo>
                <a:lnTo>
                  <a:pt x="30" y="350"/>
                </a:lnTo>
                <a:lnTo>
                  <a:pt x="30" y="350"/>
                </a:lnTo>
                <a:lnTo>
                  <a:pt x="26" y="350"/>
                </a:lnTo>
                <a:lnTo>
                  <a:pt x="26" y="350"/>
                </a:lnTo>
                <a:lnTo>
                  <a:pt x="26" y="351"/>
                </a:lnTo>
                <a:lnTo>
                  <a:pt x="26" y="351"/>
                </a:lnTo>
                <a:lnTo>
                  <a:pt x="30" y="351"/>
                </a:lnTo>
                <a:lnTo>
                  <a:pt x="30" y="351"/>
                </a:lnTo>
                <a:lnTo>
                  <a:pt x="30" y="350"/>
                </a:lnTo>
                <a:lnTo>
                  <a:pt x="30" y="350"/>
                </a:lnTo>
                <a:close/>
                <a:moveTo>
                  <a:pt x="100" y="84"/>
                </a:moveTo>
                <a:lnTo>
                  <a:pt x="100" y="84"/>
                </a:lnTo>
                <a:lnTo>
                  <a:pt x="100" y="84"/>
                </a:lnTo>
                <a:lnTo>
                  <a:pt x="100" y="84"/>
                </a:lnTo>
                <a:lnTo>
                  <a:pt x="101" y="88"/>
                </a:lnTo>
                <a:lnTo>
                  <a:pt x="101" y="88"/>
                </a:lnTo>
                <a:lnTo>
                  <a:pt x="103" y="88"/>
                </a:lnTo>
                <a:lnTo>
                  <a:pt x="103" y="88"/>
                </a:lnTo>
                <a:lnTo>
                  <a:pt x="100" y="84"/>
                </a:lnTo>
                <a:lnTo>
                  <a:pt x="100" y="84"/>
                </a:lnTo>
                <a:lnTo>
                  <a:pt x="100" y="84"/>
                </a:lnTo>
                <a:lnTo>
                  <a:pt x="100" y="84"/>
                </a:lnTo>
                <a:close/>
                <a:moveTo>
                  <a:pt x="95" y="83"/>
                </a:moveTo>
                <a:lnTo>
                  <a:pt x="95" y="83"/>
                </a:lnTo>
                <a:lnTo>
                  <a:pt x="95" y="84"/>
                </a:lnTo>
                <a:lnTo>
                  <a:pt x="95" y="84"/>
                </a:lnTo>
                <a:lnTo>
                  <a:pt x="98" y="88"/>
                </a:lnTo>
                <a:lnTo>
                  <a:pt x="98" y="88"/>
                </a:lnTo>
                <a:lnTo>
                  <a:pt x="98" y="90"/>
                </a:lnTo>
                <a:lnTo>
                  <a:pt x="98" y="90"/>
                </a:lnTo>
                <a:lnTo>
                  <a:pt x="95" y="83"/>
                </a:lnTo>
                <a:lnTo>
                  <a:pt x="95" y="83"/>
                </a:lnTo>
                <a:close/>
                <a:moveTo>
                  <a:pt x="76" y="44"/>
                </a:moveTo>
                <a:lnTo>
                  <a:pt x="76" y="44"/>
                </a:lnTo>
                <a:lnTo>
                  <a:pt x="76" y="43"/>
                </a:lnTo>
                <a:lnTo>
                  <a:pt x="76" y="43"/>
                </a:lnTo>
                <a:lnTo>
                  <a:pt x="71" y="44"/>
                </a:lnTo>
                <a:lnTo>
                  <a:pt x="71" y="44"/>
                </a:lnTo>
                <a:lnTo>
                  <a:pt x="71" y="46"/>
                </a:lnTo>
                <a:lnTo>
                  <a:pt x="71" y="46"/>
                </a:lnTo>
                <a:lnTo>
                  <a:pt x="74" y="44"/>
                </a:lnTo>
                <a:lnTo>
                  <a:pt x="74" y="44"/>
                </a:lnTo>
                <a:lnTo>
                  <a:pt x="76" y="44"/>
                </a:lnTo>
                <a:lnTo>
                  <a:pt x="76" y="44"/>
                </a:lnTo>
                <a:close/>
                <a:moveTo>
                  <a:pt x="63" y="313"/>
                </a:moveTo>
                <a:lnTo>
                  <a:pt x="63" y="313"/>
                </a:lnTo>
                <a:lnTo>
                  <a:pt x="64" y="310"/>
                </a:lnTo>
                <a:lnTo>
                  <a:pt x="64" y="306"/>
                </a:lnTo>
                <a:lnTo>
                  <a:pt x="64" y="306"/>
                </a:lnTo>
                <a:lnTo>
                  <a:pt x="63" y="313"/>
                </a:lnTo>
                <a:lnTo>
                  <a:pt x="63" y="313"/>
                </a:lnTo>
                <a:close/>
                <a:moveTo>
                  <a:pt x="40" y="189"/>
                </a:moveTo>
                <a:lnTo>
                  <a:pt x="40" y="189"/>
                </a:lnTo>
                <a:lnTo>
                  <a:pt x="40" y="199"/>
                </a:lnTo>
                <a:lnTo>
                  <a:pt x="40" y="199"/>
                </a:lnTo>
                <a:lnTo>
                  <a:pt x="40" y="192"/>
                </a:lnTo>
                <a:lnTo>
                  <a:pt x="40" y="192"/>
                </a:lnTo>
                <a:lnTo>
                  <a:pt x="41" y="191"/>
                </a:lnTo>
                <a:lnTo>
                  <a:pt x="41" y="191"/>
                </a:lnTo>
                <a:lnTo>
                  <a:pt x="41" y="189"/>
                </a:lnTo>
                <a:lnTo>
                  <a:pt x="40" y="189"/>
                </a:lnTo>
                <a:lnTo>
                  <a:pt x="40" y="189"/>
                </a:lnTo>
                <a:close/>
                <a:moveTo>
                  <a:pt x="101" y="128"/>
                </a:moveTo>
                <a:lnTo>
                  <a:pt x="101" y="128"/>
                </a:lnTo>
                <a:lnTo>
                  <a:pt x="103" y="128"/>
                </a:lnTo>
                <a:lnTo>
                  <a:pt x="103" y="128"/>
                </a:lnTo>
                <a:lnTo>
                  <a:pt x="101" y="125"/>
                </a:lnTo>
                <a:lnTo>
                  <a:pt x="101" y="125"/>
                </a:lnTo>
                <a:lnTo>
                  <a:pt x="101" y="127"/>
                </a:lnTo>
                <a:lnTo>
                  <a:pt x="101" y="127"/>
                </a:lnTo>
                <a:lnTo>
                  <a:pt x="100" y="127"/>
                </a:lnTo>
                <a:lnTo>
                  <a:pt x="101" y="128"/>
                </a:lnTo>
                <a:lnTo>
                  <a:pt x="101" y="128"/>
                </a:lnTo>
                <a:close/>
                <a:moveTo>
                  <a:pt x="88" y="297"/>
                </a:moveTo>
                <a:lnTo>
                  <a:pt x="88" y="297"/>
                </a:lnTo>
                <a:lnTo>
                  <a:pt x="84" y="299"/>
                </a:lnTo>
                <a:lnTo>
                  <a:pt x="84" y="299"/>
                </a:lnTo>
                <a:lnTo>
                  <a:pt x="86" y="300"/>
                </a:lnTo>
                <a:lnTo>
                  <a:pt x="86" y="300"/>
                </a:lnTo>
                <a:lnTo>
                  <a:pt x="87" y="299"/>
                </a:lnTo>
                <a:lnTo>
                  <a:pt x="87" y="299"/>
                </a:lnTo>
                <a:lnTo>
                  <a:pt x="87" y="299"/>
                </a:lnTo>
                <a:lnTo>
                  <a:pt x="88" y="297"/>
                </a:lnTo>
                <a:lnTo>
                  <a:pt x="88" y="297"/>
                </a:lnTo>
                <a:close/>
                <a:moveTo>
                  <a:pt x="67" y="370"/>
                </a:moveTo>
                <a:lnTo>
                  <a:pt x="67" y="370"/>
                </a:lnTo>
                <a:lnTo>
                  <a:pt x="68" y="368"/>
                </a:lnTo>
                <a:lnTo>
                  <a:pt x="68" y="367"/>
                </a:lnTo>
                <a:lnTo>
                  <a:pt x="68" y="367"/>
                </a:lnTo>
                <a:lnTo>
                  <a:pt x="67" y="367"/>
                </a:lnTo>
                <a:lnTo>
                  <a:pt x="67" y="367"/>
                </a:lnTo>
                <a:lnTo>
                  <a:pt x="67" y="370"/>
                </a:lnTo>
                <a:lnTo>
                  <a:pt x="67" y="370"/>
                </a:lnTo>
                <a:close/>
                <a:moveTo>
                  <a:pt x="70" y="39"/>
                </a:moveTo>
                <a:lnTo>
                  <a:pt x="70" y="39"/>
                </a:lnTo>
                <a:lnTo>
                  <a:pt x="71" y="39"/>
                </a:lnTo>
                <a:lnTo>
                  <a:pt x="71" y="39"/>
                </a:lnTo>
                <a:lnTo>
                  <a:pt x="74" y="37"/>
                </a:lnTo>
                <a:lnTo>
                  <a:pt x="74" y="37"/>
                </a:lnTo>
                <a:lnTo>
                  <a:pt x="73" y="37"/>
                </a:lnTo>
                <a:lnTo>
                  <a:pt x="73" y="37"/>
                </a:lnTo>
                <a:lnTo>
                  <a:pt x="70" y="39"/>
                </a:lnTo>
                <a:lnTo>
                  <a:pt x="70" y="39"/>
                </a:lnTo>
                <a:close/>
                <a:moveTo>
                  <a:pt x="43" y="177"/>
                </a:moveTo>
                <a:lnTo>
                  <a:pt x="43" y="177"/>
                </a:lnTo>
                <a:lnTo>
                  <a:pt x="41" y="175"/>
                </a:lnTo>
                <a:lnTo>
                  <a:pt x="40" y="174"/>
                </a:lnTo>
                <a:lnTo>
                  <a:pt x="40" y="174"/>
                </a:lnTo>
                <a:lnTo>
                  <a:pt x="41" y="177"/>
                </a:lnTo>
                <a:lnTo>
                  <a:pt x="41" y="177"/>
                </a:lnTo>
                <a:lnTo>
                  <a:pt x="43" y="177"/>
                </a:lnTo>
                <a:lnTo>
                  <a:pt x="43" y="177"/>
                </a:lnTo>
                <a:close/>
                <a:moveTo>
                  <a:pt x="91" y="134"/>
                </a:moveTo>
                <a:lnTo>
                  <a:pt x="91" y="134"/>
                </a:lnTo>
                <a:lnTo>
                  <a:pt x="95" y="134"/>
                </a:lnTo>
                <a:lnTo>
                  <a:pt x="95" y="134"/>
                </a:lnTo>
                <a:lnTo>
                  <a:pt x="95" y="133"/>
                </a:lnTo>
                <a:lnTo>
                  <a:pt x="95" y="133"/>
                </a:lnTo>
                <a:lnTo>
                  <a:pt x="93" y="133"/>
                </a:lnTo>
                <a:lnTo>
                  <a:pt x="91" y="134"/>
                </a:lnTo>
                <a:lnTo>
                  <a:pt x="91" y="134"/>
                </a:lnTo>
                <a:close/>
                <a:moveTo>
                  <a:pt x="83" y="351"/>
                </a:moveTo>
                <a:lnTo>
                  <a:pt x="83" y="351"/>
                </a:lnTo>
                <a:lnTo>
                  <a:pt x="83" y="351"/>
                </a:lnTo>
                <a:lnTo>
                  <a:pt x="83" y="351"/>
                </a:lnTo>
                <a:lnTo>
                  <a:pt x="83" y="347"/>
                </a:lnTo>
                <a:lnTo>
                  <a:pt x="83" y="347"/>
                </a:lnTo>
                <a:lnTo>
                  <a:pt x="83" y="344"/>
                </a:lnTo>
                <a:lnTo>
                  <a:pt x="83" y="344"/>
                </a:lnTo>
                <a:lnTo>
                  <a:pt x="81" y="344"/>
                </a:lnTo>
                <a:lnTo>
                  <a:pt x="81" y="344"/>
                </a:lnTo>
                <a:lnTo>
                  <a:pt x="81" y="349"/>
                </a:lnTo>
                <a:lnTo>
                  <a:pt x="83" y="351"/>
                </a:lnTo>
                <a:lnTo>
                  <a:pt x="83" y="351"/>
                </a:lnTo>
                <a:close/>
                <a:moveTo>
                  <a:pt x="118" y="229"/>
                </a:moveTo>
                <a:lnTo>
                  <a:pt x="118" y="229"/>
                </a:lnTo>
                <a:lnTo>
                  <a:pt x="121" y="229"/>
                </a:lnTo>
                <a:lnTo>
                  <a:pt x="124" y="228"/>
                </a:lnTo>
                <a:lnTo>
                  <a:pt x="124" y="228"/>
                </a:lnTo>
                <a:lnTo>
                  <a:pt x="118" y="229"/>
                </a:lnTo>
                <a:lnTo>
                  <a:pt x="118" y="229"/>
                </a:lnTo>
                <a:close/>
                <a:moveTo>
                  <a:pt x="68" y="141"/>
                </a:moveTo>
                <a:lnTo>
                  <a:pt x="68" y="141"/>
                </a:lnTo>
                <a:lnTo>
                  <a:pt x="57" y="141"/>
                </a:lnTo>
                <a:lnTo>
                  <a:pt x="57" y="141"/>
                </a:lnTo>
                <a:lnTo>
                  <a:pt x="68" y="141"/>
                </a:lnTo>
                <a:lnTo>
                  <a:pt x="68" y="141"/>
                </a:lnTo>
                <a:close/>
                <a:moveTo>
                  <a:pt x="24" y="204"/>
                </a:moveTo>
                <a:lnTo>
                  <a:pt x="24" y="204"/>
                </a:lnTo>
                <a:lnTo>
                  <a:pt x="26" y="206"/>
                </a:lnTo>
                <a:lnTo>
                  <a:pt x="26" y="206"/>
                </a:lnTo>
                <a:lnTo>
                  <a:pt x="29" y="204"/>
                </a:lnTo>
                <a:lnTo>
                  <a:pt x="29" y="204"/>
                </a:lnTo>
                <a:lnTo>
                  <a:pt x="24" y="204"/>
                </a:lnTo>
                <a:lnTo>
                  <a:pt x="24" y="204"/>
                </a:lnTo>
                <a:close/>
                <a:moveTo>
                  <a:pt x="71" y="368"/>
                </a:moveTo>
                <a:lnTo>
                  <a:pt x="71" y="368"/>
                </a:lnTo>
                <a:lnTo>
                  <a:pt x="71" y="370"/>
                </a:lnTo>
                <a:lnTo>
                  <a:pt x="71" y="373"/>
                </a:lnTo>
                <a:lnTo>
                  <a:pt x="71" y="373"/>
                </a:lnTo>
                <a:lnTo>
                  <a:pt x="73" y="373"/>
                </a:lnTo>
                <a:lnTo>
                  <a:pt x="73" y="373"/>
                </a:lnTo>
                <a:lnTo>
                  <a:pt x="71" y="368"/>
                </a:lnTo>
                <a:lnTo>
                  <a:pt x="71" y="368"/>
                </a:lnTo>
                <a:close/>
                <a:moveTo>
                  <a:pt x="97" y="380"/>
                </a:moveTo>
                <a:lnTo>
                  <a:pt x="97" y="380"/>
                </a:lnTo>
                <a:lnTo>
                  <a:pt x="98" y="380"/>
                </a:lnTo>
                <a:lnTo>
                  <a:pt x="100" y="378"/>
                </a:lnTo>
                <a:lnTo>
                  <a:pt x="100" y="378"/>
                </a:lnTo>
                <a:lnTo>
                  <a:pt x="97" y="377"/>
                </a:lnTo>
                <a:lnTo>
                  <a:pt x="97" y="377"/>
                </a:lnTo>
                <a:lnTo>
                  <a:pt x="97" y="380"/>
                </a:lnTo>
                <a:lnTo>
                  <a:pt x="97" y="380"/>
                </a:lnTo>
                <a:close/>
                <a:moveTo>
                  <a:pt x="110" y="390"/>
                </a:moveTo>
                <a:lnTo>
                  <a:pt x="110" y="390"/>
                </a:lnTo>
                <a:lnTo>
                  <a:pt x="114" y="390"/>
                </a:lnTo>
                <a:lnTo>
                  <a:pt x="114" y="390"/>
                </a:lnTo>
                <a:lnTo>
                  <a:pt x="113" y="390"/>
                </a:lnTo>
                <a:lnTo>
                  <a:pt x="113" y="390"/>
                </a:lnTo>
                <a:lnTo>
                  <a:pt x="110" y="390"/>
                </a:lnTo>
                <a:lnTo>
                  <a:pt x="110" y="390"/>
                </a:lnTo>
                <a:close/>
                <a:moveTo>
                  <a:pt x="33" y="374"/>
                </a:moveTo>
                <a:lnTo>
                  <a:pt x="33" y="374"/>
                </a:lnTo>
                <a:lnTo>
                  <a:pt x="33" y="373"/>
                </a:lnTo>
                <a:lnTo>
                  <a:pt x="32" y="373"/>
                </a:lnTo>
                <a:lnTo>
                  <a:pt x="32" y="373"/>
                </a:lnTo>
                <a:lnTo>
                  <a:pt x="30" y="374"/>
                </a:lnTo>
                <a:lnTo>
                  <a:pt x="30" y="374"/>
                </a:lnTo>
                <a:lnTo>
                  <a:pt x="33" y="374"/>
                </a:lnTo>
                <a:lnTo>
                  <a:pt x="33" y="374"/>
                </a:lnTo>
                <a:close/>
                <a:moveTo>
                  <a:pt x="84" y="380"/>
                </a:moveTo>
                <a:lnTo>
                  <a:pt x="84" y="380"/>
                </a:lnTo>
                <a:lnTo>
                  <a:pt x="86" y="381"/>
                </a:lnTo>
                <a:lnTo>
                  <a:pt x="84" y="383"/>
                </a:lnTo>
                <a:lnTo>
                  <a:pt x="84" y="383"/>
                </a:lnTo>
                <a:lnTo>
                  <a:pt x="86" y="383"/>
                </a:lnTo>
                <a:lnTo>
                  <a:pt x="86" y="383"/>
                </a:lnTo>
                <a:lnTo>
                  <a:pt x="86" y="380"/>
                </a:lnTo>
                <a:lnTo>
                  <a:pt x="86" y="380"/>
                </a:lnTo>
                <a:lnTo>
                  <a:pt x="84" y="380"/>
                </a:lnTo>
                <a:lnTo>
                  <a:pt x="84" y="380"/>
                </a:lnTo>
                <a:close/>
                <a:moveTo>
                  <a:pt x="100" y="103"/>
                </a:moveTo>
                <a:lnTo>
                  <a:pt x="100" y="103"/>
                </a:lnTo>
                <a:lnTo>
                  <a:pt x="98" y="103"/>
                </a:lnTo>
                <a:lnTo>
                  <a:pt x="98" y="103"/>
                </a:lnTo>
                <a:lnTo>
                  <a:pt x="98" y="107"/>
                </a:lnTo>
                <a:lnTo>
                  <a:pt x="98" y="107"/>
                </a:lnTo>
                <a:lnTo>
                  <a:pt x="100" y="106"/>
                </a:lnTo>
                <a:lnTo>
                  <a:pt x="100" y="106"/>
                </a:lnTo>
                <a:lnTo>
                  <a:pt x="100" y="103"/>
                </a:lnTo>
                <a:lnTo>
                  <a:pt x="100" y="103"/>
                </a:lnTo>
                <a:close/>
                <a:moveTo>
                  <a:pt x="86" y="134"/>
                </a:moveTo>
                <a:lnTo>
                  <a:pt x="86" y="134"/>
                </a:lnTo>
                <a:lnTo>
                  <a:pt x="87" y="134"/>
                </a:lnTo>
                <a:lnTo>
                  <a:pt x="87" y="134"/>
                </a:lnTo>
                <a:lnTo>
                  <a:pt x="88" y="134"/>
                </a:lnTo>
                <a:lnTo>
                  <a:pt x="88" y="134"/>
                </a:lnTo>
                <a:lnTo>
                  <a:pt x="90" y="131"/>
                </a:lnTo>
                <a:lnTo>
                  <a:pt x="90" y="131"/>
                </a:lnTo>
                <a:lnTo>
                  <a:pt x="90" y="131"/>
                </a:lnTo>
                <a:lnTo>
                  <a:pt x="90" y="131"/>
                </a:lnTo>
                <a:lnTo>
                  <a:pt x="88" y="133"/>
                </a:lnTo>
                <a:lnTo>
                  <a:pt x="88" y="133"/>
                </a:lnTo>
                <a:lnTo>
                  <a:pt x="87" y="133"/>
                </a:lnTo>
                <a:lnTo>
                  <a:pt x="87" y="133"/>
                </a:lnTo>
                <a:lnTo>
                  <a:pt x="87" y="133"/>
                </a:lnTo>
                <a:lnTo>
                  <a:pt x="86" y="134"/>
                </a:lnTo>
                <a:lnTo>
                  <a:pt x="86" y="134"/>
                </a:lnTo>
                <a:close/>
                <a:moveTo>
                  <a:pt x="59" y="361"/>
                </a:moveTo>
                <a:lnTo>
                  <a:pt x="59" y="361"/>
                </a:lnTo>
                <a:lnTo>
                  <a:pt x="61" y="360"/>
                </a:lnTo>
                <a:lnTo>
                  <a:pt x="61" y="360"/>
                </a:lnTo>
                <a:lnTo>
                  <a:pt x="61" y="358"/>
                </a:lnTo>
                <a:lnTo>
                  <a:pt x="61" y="358"/>
                </a:lnTo>
                <a:lnTo>
                  <a:pt x="59" y="358"/>
                </a:lnTo>
                <a:lnTo>
                  <a:pt x="59" y="358"/>
                </a:lnTo>
                <a:lnTo>
                  <a:pt x="59" y="361"/>
                </a:lnTo>
                <a:lnTo>
                  <a:pt x="59" y="361"/>
                </a:lnTo>
                <a:close/>
                <a:moveTo>
                  <a:pt x="101" y="121"/>
                </a:moveTo>
                <a:lnTo>
                  <a:pt x="101" y="121"/>
                </a:lnTo>
                <a:lnTo>
                  <a:pt x="101" y="120"/>
                </a:lnTo>
                <a:lnTo>
                  <a:pt x="101" y="120"/>
                </a:lnTo>
                <a:lnTo>
                  <a:pt x="100" y="120"/>
                </a:lnTo>
                <a:lnTo>
                  <a:pt x="100" y="120"/>
                </a:lnTo>
                <a:lnTo>
                  <a:pt x="100" y="123"/>
                </a:lnTo>
                <a:lnTo>
                  <a:pt x="100" y="123"/>
                </a:lnTo>
                <a:lnTo>
                  <a:pt x="101" y="121"/>
                </a:lnTo>
                <a:lnTo>
                  <a:pt x="101" y="121"/>
                </a:lnTo>
                <a:close/>
                <a:moveTo>
                  <a:pt x="128" y="286"/>
                </a:moveTo>
                <a:lnTo>
                  <a:pt x="128" y="286"/>
                </a:lnTo>
                <a:lnTo>
                  <a:pt x="135" y="285"/>
                </a:lnTo>
                <a:lnTo>
                  <a:pt x="135" y="285"/>
                </a:lnTo>
                <a:lnTo>
                  <a:pt x="128" y="286"/>
                </a:lnTo>
                <a:lnTo>
                  <a:pt x="128" y="286"/>
                </a:lnTo>
                <a:close/>
                <a:moveTo>
                  <a:pt x="98" y="225"/>
                </a:moveTo>
                <a:lnTo>
                  <a:pt x="98" y="225"/>
                </a:lnTo>
                <a:lnTo>
                  <a:pt x="103" y="222"/>
                </a:lnTo>
                <a:lnTo>
                  <a:pt x="103" y="222"/>
                </a:lnTo>
                <a:lnTo>
                  <a:pt x="100" y="223"/>
                </a:lnTo>
                <a:lnTo>
                  <a:pt x="98" y="225"/>
                </a:lnTo>
                <a:lnTo>
                  <a:pt x="98" y="225"/>
                </a:lnTo>
                <a:close/>
                <a:moveTo>
                  <a:pt x="68" y="371"/>
                </a:moveTo>
                <a:lnTo>
                  <a:pt x="68" y="371"/>
                </a:lnTo>
                <a:lnTo>
                  <a:pt x="67" y="373"/>
                </a:lnTo>
                <a:lnTo>
                  <a:pt x="67" y="374"/>
                </a:lnTo>
                <a:lnTo>
                  <a:pt x="67" y="374"/>
                </a:lnTo>
                <a:lnTo>
                  <a:pt x="68" y="374"/>
                </a:lnTo>
                <a:lnTo>
                  <a:pt x="68" y="371"/>
                </a:lnTo>
                <a:lnTo>
                  <a:pt x="68" y="371"/>
                </a:lnTo>
                <a:close/>
                <a:moveTo>
                  <a:pt x="107" y="370"/>
                </a:moveTo>
                <a:lnTo>
                  <a:pt x="107" y="370"/>
                </a:lnTo>
                <a:lnTo>
                  <a:pt x="107" y="368"/>
                </a:lnTo>
                <a:lnTo>
                  <a:pt x="107" y="368"/>
                </a:lnTo>
                <a:lnTo>
                  <a:pt x="107" y="366"/>
                </a:lnTo>
                <a:lnTo>
                  <a:pt x="107" y="366"/>
                </a:lnTo>
                <a:lnTo>
                  <a:pt x="105" y="367"/>
                </a:lnTo>
                <a:lnTo>
                  <a:pt x="107" y="370"/>
                </a:lnTo>
                <a:lnTo>
                  <a:pt x="107" y="370"/>
                </a:lnTo>
                <a:close/>
                <a:moveTo>
                  <a:pt x="113" y="198"/>
                </a:moveTo>
                <a:lnTo>
                  <a:pt x="113" y="198"/>
                </a:lnTo>
                <a:lnTo>
                  <a:pt x="113" y="198"/>
                </a:lnTo>
                <a:lnTo>
                  <a:pt x="113" y="198"/>
                </a:lnTo>
                <a:lnTo>
                  <a:pt x="113" y="201"/>
                </a:lnTo>
                <a:lnTo>
                  <a:pt x="113" y="201"/>
                </a:lnTo>
                <a:lnTo>
                  <a:pt x="114" y="201"/>
                </a:lnTo>
                <a:lnTo>
                  <a:pt x="114" y="201"/>
                </a:lnTo>
                <a:lnTo>
                  <a:pt x="113" y="198"/>
                </a:lnTo>
                <a:lnTo>
                  <a:pt x="113" y="198"/>
                </a:lnTo>
                <a:close/>
                <a:moveTo>
                  <a:pt x="90" y="290"/>
                </a:moveTo>
                <a:lnTo>
                  <a:pt x="90" y="290"/>
                </a:lnTo>
                <a:lnTo>
                  <a:pt x="87" y="289"/>
                </a:lnTo>
                <a:lnTo>
                  <a:pt x="86" y="290"/>
                </a:lnTo>
                <a:lnTo>
                  <a:pt x="86" y="290"/>
                </a:lnTo>
                <a:lnTo>
                  <a:pt x="90" y="290"/>
                </a:lnTo>
                <a:lnTo>
                  <a:pt x="90" y="290"/>
                </a:lnTo>
                <a:close/>
                <a:moveTo>
                  <a:pt x="66" y="350"/>
                </a:moveTo>
                <a:lnTo>
                  <a:pt x="66" y="350"/>
                </a:lnTo>
                <a:lnTo>
                  <a:pt x="64" y="351"/>
                </a:lnTo>
                <a:lnTo>
                  <a:pt x="64" y="353"/>
                </a:lnTo>
                <a:lnTo>
                  <a:pt x="64" y="353"/>
                </a:lnTo>
                <a:lnTo>
                  <a:pt x="66" y="353"/>
                </a:lnTo>
                <a:lnTo>
                  <a:pt x="66" y="353"/>
                </a:lnTo>
                <a:lnTo>
                  <a:pt x="66" y="350"/>
                </a:lnTo>
                <a:lnTo>
                  <a:pt x="66" y="350"/>
                </a:lnTo>
                <a:close/>
                <a:moveTo>
                  <a:pt x="90" y="317"/>
                </a:moveTo>
                <a:lnTo>
                  <a:pt x="90" y="317"/>
                </a:lnTo>
                <a:lnTo>
                  <a:pt x="90" y="323"/>
                </a:lnTo>
                <a:lnTo>
                  <a:pt x="90" y="323"/>
                </a:lnTo>
                <a:lnTo>
                  <a:pt x="91" y="322"/>
                </a:lnTo>
                <a:lnTo>
                  <a:pt x="90" y="317"/>
                </a:lnTo>
                <a:lnTo>
                  <a:pt x="90" y="317"/>
                </a:lnTo>
                <a:close/>
                <a:moveTo>
                  <a:pt x="39" y="235"/>
                </a:moveTo>
                <a:lnTo>
                  <a:pt x="39" y="235"/>
                </a:lnTo>
                <a:lnTo>
                  <a:pt x="36" y="235"/>
                </a:lnTo>
                <a:lnTo>
                  <a:pt x="36" y="235"/>
                </a:lnTo>
                <a:lnTo>
                  <a:pt x="37" y="236"/>
                </a:lnTo>
                <a:lnTo>
                  <a:pt x="39" y="235"/>
                </a:lnTo>
                <a:lnTo>
                  <a:pt x="39" y="235"/>
                </a:lnTo>
                <a:close/>
                <a:moveTo>
                  <a:pt x="91" y="388"/>
                </a:moveTo>
                <a:lnTo>
                  <a:pt x="91" y="388"/>
                </a:lnTo>
                <a:lnTo>
                  <a:pt x="94" y="387"/>
                </a:lnTo>
                <a:lnTo>
                  <a:pt x="94" y="387"/>
                </a:lnTo>
                <a:lnTo>
                  <a:pt x="91" y="387"/>
                </a:lnTo>
                <a:lnTo>
                  <a:pt x="91" y="387"/>
                </a:lnTo>
                <a:lnTo>
                  <a:pt x="91" y="388"/>
                </a:lnTo>
                <a:lnTo>
                  <a:pt x="91" y="388"/>
                </a:lnTo>
                <a:close/>
                <a:moveTo>
                  <a:pt x="73" y="385"/>
                </a:moveTo>
                <a:lnTo>
                  <a:pt x="73" y="385"/>
                </a:lnTo>
                <a:lnTo>
                  <a:pt x="76" y="387"/>
                </a:lnTo>
                <a:lnTo>
                  <a:pt x="76" y="387"/>
                </a:lnTo>
                <a:lnTo>
                  <a:pt x="76" y="387"/>
                </a:lnTo>
                <a:lnTo>
                  <a:pt x="76" y="387"/>
                </a:lnTo>
                <a:lnTo>
                  <a:pt x="76" y="385"/>
                </a:lnTo>
                <a:lnTo>
                  <a:pt x="76" y="385"/>
                </a:lnTo>
                <a:lnTo>
                  <a:pt x="73" y="385"/>
                </a:lnTo>
                <a:lnTo>
                  <a:pt x="73" y="385"/>
                </a:lnTo>
                <a:close/>
                <a:moveTo>
                  <a:pt x="98" y="371"/>
                </a:moveTo>
                <a:lnTo>
                  <a:pt x="98" y="371"/>
                </a:lnTo>
                <a:lnTo>
                  <a:pt x="98" y="373"/>
                </a:lnTo>
                <a:lnTo>
                  <a:pt x="98" y="373"/>
                </a:lnTo>
                <a:lnTo>
                  <a:pt x="100" y="373"/>
                </a:lnTo>
                <a:lnTo>
                  <a:pt x="100" y="373"/>
                </a:lnTo>
                <a:lnTo>
                  <a:pt x="100" y="371"/>
                </a:lnTo>
                <a:lnTo>
                  <a:pt x="100" y="371"/>
                </a:lnTo>
                <a:lnTo>
                  <a:pt x="98" y="371"/>
                </a:lnTo>
                <a:lnTo>
                  <a:pt x="98" y="371"/>
                </a:lnTo>
                <a:close/>
                <a:moveTo>
                  <a:pt x="23" y="172"/>
                </a:moveTo>
                <a:lnTo>
                  <a:pt x="23" y="172"/>
                </a:lnTo>
                <a:lnTo>
                  <a:pt x="23" y="171"/>
                </a:lnTo>
                <a:lnTo>
                  <a:pt x="23" y="171"/>
                </a:lnTo>
                <a:lnTo>
                  <a:pt x="17" y="171"/>
                </a:lnTo>
                <a:lnTo>
                  <a:pt x="17" y="171"/>
                </a:lnTo>
                <a:lnTo>
                  <a:pt x="17" y="171"/>
                </a:lnTo>
                <a:lnTo>
                  <a:pt x="17" y="171"/>
                </a:lnTo>
                <a:lnTo>
                  <a:pt x="23" y="172"/>
                </a:lnTo>
                <a:lnTo>
                  <a:pt x="23" y="172"/>
                </a:lnTo>
                <a:close/>
                <a:moveTo>
                  <a:pt x="30" y="218"/>
                </a:moveTo>
                <a:lnTo>
                  <a:pt x="30" y="218"/>
                </a:lnTo>
                <a:lnTo>
                  <a:pt x="30" y="218"/>
                </a:lnTo>
                <a:lnTo>
                  <a:pt x="30" y="218"/>
                </a:lnTo>
                <a:lnTo>
                  <a:pt x="33" y="219"/>
                </a:lnTo>
                <a:lnTo>
                  <a:pt x="33" y="219"/>
                </a:lnTo>
                <a:lnTo>
                  <a:pt x="32" y="218"/>
                </a:lnTo>
                <a:lnTo>
                  <a:pt x="32" y="218"/>
                </a:lnTo>
                <a:lnTo>
                  <a:pt x="30" y="218"/>
                </a:lnTo>
                <a:lnTo>
                  <a:pt x="30" y="218"/>
                </a:lnTo>
                <a:close/>
                <a:moveTo>
                  <a:pt x="84" y="131"/>
                </a:moveTo>
                <a:lnTo>
                  <a:pt x="84" y="131"/>
                </a:lnTo>
                <a:lnTo>
                  <a:pt x="83" y="131"/>
                </a:lnTo>
                <a:lnTo>
                  <a:pt x="81" y="133"/>
                </a:lnTo>
                <a:lnTo>
                  <a:pt x="81" y="133"/>
                </a:lnTo>
                <a:lnTo>
                  <a:pt x="84" y="131"/>
                </a:lnTo>
                <a:lnTo>
                  <a:pt x="84" y="131"/>
                </a:lnTo>
                <a:close/>
                <a:moveTo>
                  <a:pt x="110" y="385"/>
                </a:moveTo>
                <a:lnTo>
                  <a:pt x="110" y="385"/>
                </a:lnTo>
                <a:lnTo>
                  <a:pt x="107" y="387"/>
                </a:lnTo>
                <a:lnTo>
                  <a:pt x="107" y="387"/>
                </a:lnTo>
                <a:lnTo>
                  <a:pt x="110" y="387"/>
                </a:lnTo>
                <a:lnTo>
                  <a:pt x="110" y="387"/>
                </a:lnTo>
                <a:lnTo>
                  <a:pt x="110" y="385"/>
                </a:lnTo>
                <a:lnTo>
                  <a:pt x="110" y="385"/>
                </a:lnTo>
                <a:close/>
                <a:moveTo>
                  <a:pt x="118" y="290"/>
                </a:moveTo>
                <a:lnTo>
                  <a:pt x="118" y="290"/>
                </a:lnTo>
                <a:lnTo>
                  <a:pt x="120" y="289"/>
                </a:lnTo>
                <a:lnTo>
                  <a:pt x="120" y="289"/>
                </a:lnTo>
                <a:lnTo>
                  <a:pt x="120" y="289"/>
                </a:lnTo>
                <a:lnTo>
                  <a:pt x="120" y="289"/>
                </a:lnTo>
                <a:lnTo>
                  <a:pt x="118" y="289"/>
                </a:lnTo>
                <a:lnTo>
                  <a:pt x="118" y="289"/>
                </a:lnTo>
                <a:lnTo>
                  <a:pt x="118" y="289"/>
                </a:lnTo>
                <a:lnTo>
                  <a:pt x="118" y="289"/>
                </a:lnTo>
                <a:lnTo>
                  <a:pt x="118" y="290"/>
                </a:lnTo>
                <a:lnTo>
                  <a:pt x="118" y="290"/>
                </a:lnTo>
                <a:close/>
                <a:moveTo>
                  <a:pt x="40" y="285"/>
                </a:moveTo>
                <a:lnTo>
                  <a:pt x="40" y="285"/>
                </a:lnTo>
                <a:lnTo>
                  <a:pt x="39" y="285"/>
                </a:lnTo>
                <a:lnTo>
                  <a:pt x="37" y="285"/>
                </a:lnTo>
                <a:lnTo>
                  <a:pt x="37" y="285"/>
                </a:lnTo>
                <a:lnTo>
                  <a:pt x="39" y="285"/>
                </a:lnTo>
                <a:lnTo>
                  <a:pt x="40" y="285"/>
                </a:lnTo>
                <a:lnTo>
                  <a:pt x="40" y="285"/>
                </a:lnTo>
                <a:close/>
                <a:moveTo>
                  <a:pt x="108" y="131"/>
                </a:moveTo>
                <a:lnTo>
                  <a:pt x="108" y="131"/>
                </a:lnTo>
                <a:lnTo>
                  <a:pt x="107" y="131"/>
                </a:lnTo>
                <a:lnTo>
                  <a:pt x="107" y="133"/>
                </a:lnTo>
                <a:lnTo>
                  <a:pt x="107" y="133"/>
                </a:lnTo>
                <a:lnTo>
                  <a:pt x="108" y="131"/>
                </a:lnTo>
                <a:lnTo>
                  <a:pt x="108" y="131"/>
                </a:lnTo>
                <a:lnTo>
                  <a:pt x="108" y="131"/>
                </a:lnTo>
                <a:lnTo>
                  <a:pt x="108" y="131"/>
                </a:lnTo>
                <a:close/>
                <a:moveTo>
                  <a:pt x="122" y="350"/>
                </a:moveTo>
                <a:lnTo>
                  <a:pt x="122" y="350"/>
                </a:lnTo>
                <a:lnTo>
                  <a:pt x="121" y="351"/>
                </a:lnTo>
                <a:lnTo>
                  <a:pt x="121" y="351"/>
                </a:lnTo>
                <a:lnTo>
                  <a:pt x="122" y="351"/>
                </a:lnTo>
                <a:lnTo>
                  <a:pt x="122" y="351"/>
                </a:lnTo>
                <a:lnTo>
                  <a:pt x="122" y="350"/>
                </a:lnTo>
                <a:lnTo>
                  <a:pt x="122" y="350"/>
                </a:lnTo>
                <a:close/>
                <a:moveTo>
                  <a:pt x="94" y="358"/>
                </a:moveTo>
                <a:lnTo>
                  <a:pt x="94" y="358"/>
                </a:lnTo>
                <a:lnTo>
                  <a:pt x="93" y="356"/>
                </a:lnTo>
                <a:lnTo>
                  <a:pt x="93" y="356"/>
                </a:lnTo>
                <a:lnTo>
                  <a:pt x="93" y="357"/>
                </a:lnTo>
                <a:lnTo>
                  <a:pt x="94" y="358"/>
                </a:lnTo>
                <a:lnTo>
                  <a:pt x="94" y="358"/>
                </a:lnTo>
                <a:close/>
                <a:moveTo>
                  <a:pt x="80" y="331"/>
                </a:moveTo>
                <a:lnTo>
                  <a:pt x="80" y="331"/>
                </a:lnTo>
                <a:lnTo>
                  <a:pt x="80" y="327"/>
                </a:lnTo>
                <a:lnTo>
                  <a:pt x="80" y="327"/>
                </a:lnTo>
                <a:lnTo>
                  <a:pt x="80" y="331"/>
                </a:lnTo>
                <a:lnTo>
                  <a:pt x="80" y="331"/>
                </a:lnTo>
                <a:close/>
                <a:moveTo>
                  <a:pt x="22" y="276"/>
                </a:moveTo>
                <a:lnTo>
                  <a:pt x="22" y="276"/>
                </a:lnTo>
                <a:lnTo>
                  <a:pt x="20" y="280"/>
                </a:lnTo>
                <a:lnTo>
                  <a:pt x="20" y="280"/>
                </a:lnTo>
                <a:lnTo>
                  <a:pt x="22" y="282"/>
                </a:lnTo>
                <a:lnTo>
                  <a:pt x="22" y="282"/>
                </a:lnTo>
                <a:lnTo>
                  <a:pt x="22" y="276"/>
                </a:lnTo>
                <a:lnTo>
                  <a:pt x="22" y="276"/>
                </a:lnTo>
                <a:close/>
                <a:moveTo>
                  <a:pt x="19" y="351"/>
                </a:moveTo>
                <a:lnTo>
                  <a:pt x="19" y="351"/>
                </a:lnTo>
                <a:lnTo>
                  <a:pt x="20" y="349"/>
                </a:lnTo>
                <a:lnTo>
                  <a:pt x="20" y="349"/>
                </a:lnTo>
                <a:lnTo>
                  <a:pt x="19" y="350"/>
                </a:lnTo>
                <a:lnTo>
                  <a:pt x="19" y="351"/>
                </a:lnTo>
                <a:lnTo>
                  <a:pt x="19" y="351"/>
                </a:lnTo>
                <a:close/>
                <a:moveTo>
                  <a:pt x="29" y="269"/>
                </a:moveTo>
                <a:lnTo>
                  <a:pt x="29" y="269"/>
                </a:lnTo>
                <a:lnTo>
                  <a:pt x="29" y="269"/>
                </a:lnTo>
                <a:lnTo>
                  <a:pt x="29" y="269"/>
                </a:lnTo>
                <a:lnTo>
                  <a:pt x="32" y="270"/>
                </a:lnTo>
                <a:lnTo>
                  <a:pt x="32" y="270"/>
                </a:lnTo>
                <a:lnTo>
                  <a:pt x="32" y="269"/>
                </a:lnTo>
                <a:lnTo>
                  <a:pt x="32" y="269"/>
                </a:lnTo>
                <a:lnTo>
                  <a:pt x="29" y="269"/>
                </a:lnTo>
                <a:lnTo>
                  <a:pt x="29" y="269"/>
                </a:lnTo>
                <a:close/>
                <a:moveTo>
                  <a:pt x="94" y="98"/>
                </a:moveTo>
                <a:lnTo>
                  <a:pt x="94" y="98"/>
                </a:lnTo>
                <a:lnTo>
                  <a:pt x="93" y="96"/>
                </a:lnTo>
                <a:lnTo>
                  <a:pt x="93" y="96"/>
                </a:lnTo>
                <a:lnTo>
                  <a:pt x="91" y="97"/>
                </a:lnTo>
                <a:lnTo>
                  <a:pt x="91" y="97"/>
                </a:lnTo>
                <a:lnTo>
                  <a:pt x="94" y="98"/>
                </a:lnTo>
                <a:lnTo>
                  <a:pt x="94" y="98"/>
                </a:lnTo>
                <a:close/>
                <a:moveTo>
                  <a:pt x="101" y="133"/>
                </a:moveTo>
                <a:lnTo>
                  <a:pt x="101" y="133"/>
                </a:lnTo>
                <a:lnTo>
                  <a:pt x="101" y="131"/>
                </a:lnTo>
                <a:lnTo>
                  <a:pt x="103" y="131"/>
                </a:lnTo>
                <a:lnTo>
                  <a:pt x="103" y="131"/>
                </a:lnTo>
                <a:lnTo>
                  <a:pt x="101" y="131"/>
                </a:lnTo>
                <a:lnTo>
                  <a:pt x="101" y="133"/>
                </a:lnTo>
                <a:lnTo>
                  <a:pt x="101" y="133"/>
                </a:lnTo>
                <a:close/>
                <a:moveTo>
                  <a:pt x="20" y="297"/>
                </a:moveTo>
                <a:lnTo>
                  <a:pt x="20" y="297"/>
                </a:lnTo>
                <a:lnTo>
                  <a:pt x="20" y="299"/>
                </a:lnTo>
                <a:lnTo>
                  <a:pt x="20" y="299"/>
                </a:lnTo>
                <a:lnTo>
                  <a:pt x="20" y="299"/>
                </a:lnTo>
                <a:lnTo>
                  <a:pt x="20" y="299"/>
                </a:lnTo>
                <a:lnTo>
                  <a:pt x="20" y="299"/>
                </a:lnTo>
                <a:lnTo>
                  <a:pt x="22" y="299"/>
                </a:lnTo>
                <a:lnTo>
                  <a:pt x="22" y="299"/>
                </a:lnTo>
                <a:lnTo>
                  <a:pt x="20" y="297"/>
                </a:lnTo>
                <a:lnTo>
                  <a:pt x="20" y="297"/>
                </a:lnTo>
                <a:lnTo>
                  <a:pt x="20" y="297"/>
                </a:lnTo>
                <a:close/>
                <a:moveTo>
                  <a:pt x="29" y="347"/>
                </a:moveTo>
                <a:lnTo>
                  <a:pt x="29" y="347"/>
                </a:lnTo>
                <a:lnTo>
                  <a:pt x="29" y="346"/>
                </a:lnTo>
                <a:lnTo>
                  <a:pt x="29" y="346"/>
                </a:lnTo>
                <a:lnTo>
                  <a:pt x="27" y="346"/>
                </a:lnTo>
                <a:lnTo>
                  <a:pt x="27" y="346"/>
                </a:lnTo>
                <a:lnTo>
                  <a:pt x="29" y="347"/>
                </a:lnTo>
                <a:lnTo>
                  <a:pt x="29" y="347"/>
                </a:lnTo>
                <a:close/>
                <a:moveTo>
                  <a:pt x="101" y="303"/>
                </a:moveTo>
                <a:lnTo>
                  <a:pt x="101" y="303"/>
                </a:lnTo>
                <a:lnTo>
                  <a:pt x="101" y="304"/>
                </a:lnTo>
                <a:lnTo>
                  <a:pt x="101" y="306"/>
                </a:lnTo>
                <a:lnTo>
                  <a:pt x="101" y="306"/>
                </a:lnTo>
                <a:lnTo>
                  <a:pt x="101" y="303"/>
                </a:lnTo>
                <a:lnTo>
                  <a:pt x="101" y="303"/>
                </a:lnTo>
                <a:close/>
                <a:moveTo>
                  <a:pt x="77" y="292"/>
                </a:moveTo>
                <a:lnTo>
                  <a:pt x="77" y="292"/>
                </a:lnTo>
                <a:lnTo>
                  <a:pt x="78" y="290"/>
                </a:lnTo>
                <a:lnTo>
                  <a:pt x="78" y="290"/>
                </a:lnTo>
                <a:lnTo>
                  <a:pt x="77" y="290"/>
                </a:lnTo>
                <a:lnTo>
                  <a:pt x="77" y="292"/>
                </a:lnTo>
                <a:lnTo>
                  <a:pt x="77" y="292"/>
                </a:lnTo>
                <a:close/>
                <a:moveTo>
                  <a:pt x="105" y="310"/>
                </a:moveTo>
                <a:lnTo>
                  <a:pt x="105" y="310"/>
                </a:lnTo>
                <a:lnTo>
                  <a:pt x="105" y="310"/>
                </a:lnTo>
                <a:lnTo>
                  <a:pt x="105" y="310"/>
                </a:lnTo>
                <a:lnTo>
                  <a:pt x="105" y="307"/>
                </a:lnTo>
                <a:lnTo>
                  <a:pt x="105" y="307"/>
                </a:lnTo>
                <a:lnTo>
                  <a:pt x="105" y="307"/>
                </a:lnTo>
                <a:lnTo>
                  <a:pt x="105" y="307"/>
                </a:lnTo>
                <a:lnTo>
                  <a:pt x="105" y="310"/>
                </a:lnTo>
                <a:lnTo>
                  <a:pt x="105" y="310"/>
                </a:lnTo>
                <a:close/>
                <a:moveTo>
                  <a:pt x="19" y="174"/>
                </a:moveTo>
                <a:lnTo>
                  <a:pt x="19" y="174"/>
                </a:lnTo>
                <a:lnTo>
                  <a:pt x="16" y="174"/>
                </a:lnTo>
                <a:lnTo>
                  <a:pt x="16" y="174"/>
                </a:lnTo>
                <a:lnTo>
                  <a:pt x="19" y="174"/>
                </a:lnTo>
                <a:lnTo>
                  <a:pt x="19" y="174"/>
                </a:lnTo>
                <a:close/>
                <a:moveTo>
                  <a:pt x="78" y="373"/>
                </a:moveTo>
                <a:lnTo>
                  <a:pt x="78" y="373"/>
                </a:lnTo>
                <a:lnTo>
                  <a:pt x="76" y="373"/>
                </a:lnTo>
                <a:lnTo>
                  <a:pt x="76" y="373"/>
                </a:lnTo>
                <a:lnTo>
                  <a:pt x="78" y="373"/>
                </a:lnTo>
                <a:lnTo>
                  <a:pt x="78" y="373"/>
                </a:lnTo>
                <a:lnTo>
                  <a:pt x="78" y="373"/>
                </a:lnTo>
                <a:close/>
                <a:moveTo>
                  <a:pt x="93" y="312"/>
                </a:moveTo>
                <a:lnTo>
                  <a:pt x="93" y="312"/>
                </a:lnTo>
                <a:lnTo>
                  <a:pt x="93" y="310"/>
                </a:lnTo>
                <a:lnTo>
                  <a:pt x="93" y="310"/>
                </a:lnTo>
                <a:lnTo>
                  <a:pt x="91" y="312"/>
                </a:lnTo>
                <a:lnTo>
                  <a:pt x="93" y="312"/>
                </a:lnTo>
                <a:lnTo>
                  <a:pt x="93" y="312"/>
                </a:lnTo>
                <a:close/>
                <a:moveTo>
                  <a:pt x="100" y="313"/>
                </a:moveTo>
                <a:lnTo>
                  <a:pt x="100" y="313"/>
                </a:lnTo>
                <a:lnTo>
                  <a:pt x="100" y="314"/>
                </a:lnTo>
                <a:lnTo>
                  <a:pt x="100" y="316"/>
                </a:lnTo>
                <a:lnTo>
                  <a:pt x="100" y="316"/>
                </a:lnTo>
                <a:lnTo>
                  <a:pt x="100" y="313"/>
                </a:lnTo>
                <a:lnTo>
                  <a:pt x="100" y="313"/>
                </a:lnTo>
                <a:close/>
                <a:moveTo>
                  <a:pt x="105" y="349"/>
                </a:moveTo>
                <a:lnTo>
                  <a:pt x="105" y="349"/>
                </a:lnTo>
                <a:lnTo>
                  <a:pt x="104" y="349"/>
                </a:lnTo>
                <a:lnTo>
                  <a:pt x="104" y="349"/>
                </a:lnTo>
                <a:lnTo>
                  <a:pt x="104" y="351"/>
                </a:lnTo>
                <a:lnTo>
                  <a:pt x="104" y="351"/>
                </a:lnTo>
                <a:lnTo>
                  <a:pt x="105" y="349"/>
                </a:lnTo>
                <a:lnTo>
                  <a:pt x="105" y="349"/>
                </a:lnTo>
                <a:close/>
                <a:moveTo>
                  <a:pt x="68" y="336"/>
                </a:moveTo>
                <a:lnTo>
                  <a:pt x="68" y="336"/>
                </a:lnTo>
                <a:lnTo>
                  <a:pt x="68" y="339"/>
                </a:lnTo>
                <a:lnTo>
                  <a:pt x="68" y="339"/>
                </a:lnTo>
                <a:lnTo>
                  <a:pt x="68" y="336"/>
                </a:lnTo>
                <a:lnTo>
                  <a:pt x="68" y="336"/>
                </a:lnTo>
                <a:close/>
                <a:moveTo>
                  <a:pt x="97" y="117"/>
                </a:moveTo>
                <a:lnTo>
                  <a:pt x="97" y="117"/>
                </a:lnTo>
                <a:lnTo>
                  <a:pt x="95" y="118"/>
                </a:lnTo>
                <a:lnTo>
                  <a:pt x="95" y="118"/>
                </a:lnTo>
                <a:lnTo>
                  <a:pt x="97" y="118"/>
                </a:lnTo>
                <a:lnTo>
                  <a:pt x="97" y="118"/>
                </a:lnTo>
                <a:lnTo>
                  <a:pt x="97" y="117"/>
                </a:lnTo>
                <a:lnTo>
                  <a:pt x="97" y="117"/>
                </a:lnTo>
                <a:close/>
                <a:moveTo>
                  <a:pt x="88" y="380"/>
                </a:moveTo>
                <a:lnTo>
                  <a:pt x="88" y="380"/>
                </a:lnTo>
                <a:lnTo>
                  <a:pt x="88" y="380"/>
                </a:lnTo>
                <a:lnTo>
                  <a:pt x="88" y="380"/>
                </a:lnTo>
                <a:lnTo>
                  <a:pt x="88" y="381"/>
                </a:lnTo>
                <a:lnTo>
                  <a:pt x="88" y="381"/>
                </a:lnTo>
                <a:lnTo>
                  <a:pt x="88" y="380"/>
                </a:lnTo>
                <a:lnTo>
                  <a:pt x="88" y="380"/>
                </a:lnTo>
                <a:close/>
                <a:moveTo>
                  <a:pt x="100" y="115"/>
                </a:moveTo>
                <a:lnTo>
                  <a:pt x="100" y="115"/>
                </a:lnTo>
                <a:lnTo>
                  <a:pt x="100" y="115"/>
                </a:lnTo>
                <a:lnTo>
                  <a:pt x="100" y="115"/>
                </a:lnTo>
                <a:lnTo>
                  <a:pt x="100" y="117"/>
                </a:lnTo>
                <a:lnTo>
                  <a:pt x="100" y="117"/>
                </a:lnTo>
                <a:lnTo>
                  <a:pt x="100" y="117"/>
                </a:lnTo>
                <a:lnTo>
                  <a:pt x="100" y="117"/>
                </a:lnTo>
                <a:lnTo>
                  <a:pt x="100" y="115"/>
                </a:lnTo>
                <a:lnTo>
                  <a:pt x="100" y="115"/>
                </a:lnTo>
                <a:close/>
                <a:moveTo>
                  <a:pt x="81" y="387"/>
                </a:moveTo>
                <a:lnTo>
                  <a:pt x="81" y="387"/>
                </a:lnTo>
                <a:lnTo>
                  <a:pt x="83" y="387"/>
                </a:lnTo>
                <a:lnTo>
                  <a:pt x="83" y="387"/>
                </a:lnTo>
                <a:lnTo>
                  <a:pt x="81" y="387"/>
                </a:lnTo>
                <a:lnTo>
                  <a:pt x="81" y="387"/>
                </a:lnTo>
                <a:lnTo>
                  <a:pt x="81" y="387"/>
                </a:lnTo>
                <a:close/>
                <a:moveTo>
                  <a:pt x="90" y="196"/>
                </a:moveTo>
                <a:lnTo>
                  <a:pt x="90" y="196"/>
                </a:lnTo>
                <a:lnTo>
                  <a:pt x="88" y="196"/>
                </a:lnTo>
                <a:lnTo>
                  <a:pt x="88" y="196"/>
                </a:lnTo>
                <a:lnTo>
                  <a:pt x="90" y="198"/>
                </a:lnTo>
                <a:lnTo>
                  <a:pt x="90" y="198"/>
                </a:lnTo>
                <a:lnTo>
                  <a:pt x="90" y="196"/>
                </a:lnTo>
                <a:lnTo>
                  <a:pt x="90" y="196"/>
                </a:lnTo>
                <a:close/>
                <a:moveTo>
                  <a:pt x="83" y="383"/>
                </a:moveTo>
                <a:lnTo>
                  <a:pt x="83" y="383"/>
                </a:lnTo>
                <a:lnTo>
                  <a:pt x="81" y="383"/>
                </a:lnTo>
                <a:lnTo>
                  <a:pt x="81" y="383"/>
                </a:lnTo>
                <a:lnTo>
                  <a:pt x="81" y="383"/>
                </a:lnTo>
                <a:lnTo>
                  <a:pt x="81" y="383"/>
                </a:lnTo>
                <a:lnTo>
                  <a:pt x="83" y="383"/>
                </a:lnTo>
                <a:lnTo>
                  <a:pt x="83" y="383"/>
                </a:lnTo>
                <a:close/>
                <a:moveTo>
                  <a:pt x="36" y="336"/>
                </a:moveTo>
                <a:lnTo>
                  <a:pt x="36" y="336"/>
                </a:lnTo>
                <a:lnTo>
                  <a:pt x="36" y="336"/>
                </a:lnTo>
                <a:lnTo>
                  <a:pt x="36" y="336"/>
                </a:lnTo>
                <a:lnTo>
                  <a:pt x="34" y="336"/>
                </a:lnTo>
                <a:lnTo>
                  <a:pt x="34" y="336"/>
                </a:lnTo>
                <a:lnTo>
                  <a:pt x="36" y="337"/>
                </a:lnTo>
                <a:lnTo>
                  <a:pt x="36" y="337"/>
                </a:lnTo>
                <a:lnTo>
                  <a:pt x="36" y="336"/>
                </a:lnTo>
                <a:lnTo>
                  <a:pt x="36" y="336"/>
                </a:lnTo>
                <a:close/>
                <a:moveTo>
                  <a:pt x="67" y="221"/>
                </a:moveTo>
                <a:lnTo>
                  <a:pt x="67" y="221"/>
                </a:lnTo>
                <a:lnTo>
                  <a:pt x="67" y="222"/>
                </a:lnTo>
                <a:lnTo>
                  <a:pt x="67" y="222"/>
                </a:lnTo>
                <a:lnTo>
                  <a:pt x="68" y="222"/>
                </a:lnTo>
                <a:lnTo>
                  <a:pt x="68" y="222"/>
                </a:lnTo>
                <a:lnTo>
                  <a:pt x="68" y="222"/>
                </a:lnTo>
                <a:lnTo>
                  <a:pt x="68" y="222"/>
                </a:lnTo>
                <a:lnTo>
                  <a:pt x="67" y="221"/>
                </a:lnTo>
                <a:lnTo>
                  <a:pt x="67" y="221"/>
                </a:lnTo>
                <a:close/>
                <a:moveTo>
                  <a:pt x="125" y="363"/>
                </a:moveTo>
                <a:lnTo>
                  <a:pt x="125" y="363"/>
                </a:lnTo>
                <a:lnTo>
                  <a:pt x="125" y="363"/>
                </a:lnTo>
                <a:lnTo>
                  <a:pt x="125" y="363"/>
                </a:lnTo>
                <a:lnTo>
                  <a:pt x="124" y="364"/>
                </a:lnTo>
                <a:lnTo>
                  <a:pt x="124" y="364"/>
                </a:lnTo>
                <a:lnTo>
                  <a:pt x="125" y="364"/>
                </a:lnTo>
                <a:lnTo>
                  <a:pt x="125" y="364"/>
                </a:lnTo>
                <a:lnTo>
                  <a:pt x="125" y="363"/>
                </a:lnTo>
                <a:lnTo>
                  <a:pt x="125" y="363"/>
                </a:lnTo>
                <a:close/>
                <a:moveTo>
                  <a:pt x="73" y="296"/>
                </a:moveTo>
                <a:lnTo>
                  <a:pt x="73" y="296"/>
                </a:lnTo>
                <a:lnTo>
                  <a:pt x="71" y="296"/>
                </a:lnTo>
                <a:lnTo>
                  <a:pt x="71" y="296"/>
                </a:lnTo>
                <a:lnTo>
                  <a:pt x="73" y="296"/>
                </a:lnTo>
                <a:lnTo>
                  <a:pt x="73" y="296"/>
                </a:lnTo>
                <a:lnTo>
                  <a:pt x="73" y="296"/>
                </a:lnTo>
                <a:close/>
                <a:moveTo>
                  <a:pt x="117" y="233"/>
                </a:moveTo>
                <a:lnTo>
                  <a:pt x="117" y="233"/>
                </a:lnTo>
                <a:lnTo>
                  <a:pt x="117" y="232"/>
                </a:lnTo>
                <a:lnTo>
                  <a:pt x="117" y="232"/>
                </a:lnTo>
                <a:lnTo>
                  <a:pt x="115" y="233"/>
                </a:lnTo>
                <a:lnTo>
                  <a:pt x="115" y="233"/>
                </a:lnTo>
                <a:lnTo>
                  <a:pt x="115" y="233"/>
                </a:lnTo>
                <a:lnTo>
                  <a:pt x="115" y="233"/>
                </a:lnTo>
                <a:lnTo>
                  <a:pt x="117" y="233"/>
                </a:lnTo>
                <a:lnTo>
                  <a:pt x="117" y="233"/>
                </a:lnTo>
                <a:close/>
                <a:moveTo>
                  <a:pt x="104" y="120"/>
                </a:moveTo>
                <a:lnTo>
                  <a:pt x="104" y="120"/>
                </a:lnTo>
                <a:lnTo>
                  <a:pt x="105" y="118"/>
                </a:lnTo>
                <a:lnTo>
                  <a:pt x="105" y="118"/>
                </a:lnTo>
                <a:lnTo>
                  <a:pt x="104" y="118"/>
                </a:lnTo>
                <a:lnTo>
                  <a:pt x="104" y="118"/>
                </a:lnTo>
                <a:lnTo>
                  <a:pt x="104" y="120"/>
                </a:lnTo>
                <a:lnTo>
                  <a:pt x="104" y="120"/>
                </a:lnTo>
                <a:close/>
                <a:moveTo>
                  <a:pt x="68" y="378"/>
                </a:moveTo>
                <a:lnTo>
                  <a:pt x="68" y="378"/>
                </a:lnTo>
                <a:lnTo>
                  <a:pt x="68" y="377"/>
                </a:lnTo>
                <a:lnTo>
                  <a:pt x="68" y="377"/>
                </a:lnTo>
                <a:lnTo>
                  <a:pt x="67" y="377"/>
                </a:lnTo>
                <a:lnTo>
                  <a:pt x="67" y="377"/>
                </a:lnTo>
                <a:lnTo>
                  <a:pt x="68" y="378"/>
                </a:lnTo>
                <a:lnTo>
                  <a:pt x="68" y="378"/>
                </a:lnTo>
                <a:close/>
                <a:moveTo>
                  <a:pt x="93" y="339"/>
                </a:moveTo>
                <a:lnTo>
                  <a:pt x="93" y="339"/>
                </a:lnTo>
                <a:lnTo>
                  <a:pt x="93" y="339"/>
                </a:lnTo>
                <a:lnTo>
                  <a:pt x="93" y="339"/>
                </a:lnTo>
                <a:lnTo>
                  <a:pt x="94" y="339"/>
                </a:lnTo>
                <a:lnTo>
                  <a:pt x="94" y="339"/>
                </a:lnTo>
                <a:lnTo>
                  <a:pt x="93" y="337"/>
                </a:lnTo>
                <a:lnTo>
                  <a:pt x="93" y="337"/>
                </a:lnTo>
                <a:lnTo>
                  <a:pt x="93" y="339"/>
                </a:lnTo>
                <a:lnTo>
                  <a:pt x="93" y="339"/>
                </a:lnTo>
                <a:close/>
                <a:moveTo>
                  <a:pt x="105" y="124"/>
                </a:moveTo>
                <a:lnTo>
                  <a:pt x="105" y="124"/>
                </a:lnTo>
                <a:lnTo>
                  <a:pt x="104" y="123"/>
                </a:lnTo>
                <a:lnTo>
                  <a:pt x="104" y="123"/>
                </a:lnTo>
                <a:lnTo>
                  <a:pt x="105" y="124"/>
                </a:lnTo>
                <a:lnTo>
                  <a:pt x="105" y="124"/>
                </a:lnTo>
                <a:close/>
                <a:moveTo>
                  <a:pt x="37" y="384"/>
                </a:moveTo>
                <a:lnTo>
                  <a:pt x="37" y="384"/>
                </a:lnTo>
                <a:lnTo>
                  <a:pt x="37" y="384"/>
                </a:lnTo>
                <a:lnTo>
                  <a:pt x="37" y="384"/>
                </a:lnTo>
                <a:lnTo>
                  <a:pt x="40" y="385"/>
                </a:lnTo>
                <a:lnTo>
                  <a:pt x="40" y="385"/>
                </a:lnTo>
                <a:lnTo>
                  <a:pt x="40" y="385"/>
                </a:lnTo>
                <a:lnTo>
                  <a:pt x="40" y="385"/>
                </a:lnTo>
                <a:lnTo>
                  <a:pt x="37" y="384"/>
                </a:lnTo>
                <a:lnTo>
                  <a:pt x="37" y="384"/>
                </a:lnTo>
                <a:close/>
                <a:moveTo>
                  <a:pt x="142" y="231"/>
                </a:moveTo>
                <a:lnTo>
                  <a:pt x="142" y="231"/>
                </a:lnTo>
                <a:lnTo>
                  <a:pt x="142" y="231"/>
                </a:lnTo>
                <a:lnTo>
                  <a:pt x="142" y="231"/>
                </a:lnTo>
                <a:lnTo>
                  <a:pt x="142" y="232"/>
                </a:lnTo>
                <a:lnTo>
                  <a:pt x="142" y="232"/>
                </a:lnTo>
                <a:lnTo>
                  <a:pt x="142" y="232"/>
                </a:lnTo>
                <a:lnTo>
                  <a:pt x="142" y="232"/>
                </a:lnTo>
                <a:lnTo>
                  <a:pt x="142" y="231"/>
                </a:lnTo>
                <a:lnTo>
                  <a:pt x="142" y="231"/>
                </a:lnTo>
                <a:close/>
                <a:moveTo>
                  <a:pt x="91" y="326"/>
                </a:moveTo>
                <a:lnTo>
                  <a:pt x="91" y="326"/>
                </a:lnTo>
                <a:lnTo>
                  <a:pt x="91" y="326"/>
                </a:lnTo>
                <a:lnTo>
                  <a:pt x="91" y="326"/>
                </a:lnTo>
                <a:lnTo>
                  <a:pt x="91" y="326"/>
                </a:lnTo>
                <a:lnTo>
                  <a:pt x="91" y="326"/>
                </a:lnTo>
                <a:lnTo>
                  <a:pt x="91" y="326"/>
                </a:lnTo>
                <a:close/>
                <a:moveTo>
                  <a:pt x="95" y="97"/>
                </a:moveTo>
                <a:lnTo>
                  <a:pt x="95" y="97"/>
                </a:lnTo>
                <a:lnTo>
                  <a:pt x="95" y="97"/>
                </a:lnTo>
                <a:lnTo>
                  <a:pt x="95" y="97"/>
                </a:lnTo>
                <a:lnTo>
                  <a:pt x="95" y="96"/>
                </a:lnTo>
                <a:lnTo>
                  <a:pt x="95" y="96"/>
                </a:lnTo>
                <a:lnTo>
                  <a:pt x="95" y="96"/>
                </a:lnTo>
                <a:lnTo>
                  <a:pt x="95" y="96"/>
                </a:lnTo>
                <a:lnTo>
                  <a:pt x="95" y="97"/>
                </a:lnTo>
                <a:lnTo>
                  <a:pt x="95" y="97"/>
                </a:lnTo>
                <a:close/>
                <a:moveTo>
                  <a:pt x="97" y="323"/>
                </a:moveTo>
                <a:lnTo>
                  <a:pt x="97" y="323"/>
                </a:lnTo>
                <a:lnTo>
                  <a:pt x="97" y="324"/>
                </a:lnTo>
                <a:lnTo>
                  <a:pt x="97" y="324"/>
                </a:lnTo>
                <a:lnTo>
                  <a:pt x="97" y="323"/>
                </a:lnTo>
                <a:lnTo>
                  <a:pt x="97" y="323"/>
                </a:lnTo>
                <a:close/>
                <a:moveTo>
                  <a:pt x="93" y="285"/>
                </a:moveTo>
                <a:lnTo>
                  <a:pt x="93" y="285"/>
                </a:lnTo>
                <a:lnTo>
                  <a:pt x="91" y="283"/>
                </a:lnTo>
                <a:lnTo>
                  <a:pt x="91" y="283"/>
                </a:lnTo>
                <a:lnTo>
                  <a:pt x="93" y="285"/>
                </a:lnTo>
                <a:lnTo>
                  <a:pt x="93" y="285"/>
                </a:lnTo>
                <a:close/>
                <a:moveTo>
                  <a:pt x="20" y="334"/>
                </a:moveTo>
                <a:lnTo>
                  <a:pt x="20" y="334"/>
                </a:lnTo>
                <a:lnTo>
                  <a:pt x="22" y="334"/>
                </a:lnTo>
                <a:lnTo>
                  <a:pt x="22" y="334"/>
                </a:lnTo>
                <a:lnTo>
                  <a:pt x="22" y="333"/>
                </a:lnTo>
                <a:lnTo>
                  <a:pt x="22" y="333"/>
                </a:lnTo>
                <a:lnTo>
                  <a:pt x="20" y="334"/>
                </a:lnTo>
                <a:lnTo>
                  <a:pt x="20" y="334"/>
                </a:lnTo>
                <a:close/>
                <a:moveTo>
                  <a:pt x="100" y="309"/>
                </a:moveTo>
                <a:lnTo>
                  <a:pt x="100" y="309"/>
                </a:lnTo>
                <a:lnTo>
                  <a:pt x="100" y="312"/>
                </a:lnTo>
                <a:lnTo>
                  <a:pt x="100" y="312"/>
                </a:lnTo>
                <a:lnTo>
                  <a:pt x="100" y="309"/>
                </a:lnTo>
                <a:lnTo>
                  <a:pt x="100" y="309"/>
                </a:lnTo>
                <a:close/>
                <a:moveTo>
                  <a:pt x="128" y="235"/>
                </a:moveTo>
                <a:lnTo>
                  <a:pt x="128" y="235"/>
                </a:lnTo>
                <a:lnTo>
                  <a:pt x="128" y="235"/>
                </a:lnTo>
                <a:lnTo>
                  <a:pt x="128" y="235"/>
                </a:lnTo>
                <a:lnTo>
                  <a:pt x="127" y="235"/>
                </a:lnTo>
                <a:lnTo>
                  <a:pt x="127" y="235"/>
                </a:lnTo>
                <a:lnTo>
                  <a:pt x="127" y="235"/>
                </a:lnTo>
                <a:lnTo>
                  <a:pt x="127" y="235"/>
                </a:lnTo>
                <a:lnTo>
                  <a:pt x="128" y="235"/>
                </a:lnTo>
                <a:lnTo>
                  <a:pt x="128" y="235"/>
                </a:lnTo>
                <a:close/>
                <a:moveTo>
                  <a:pt x="88" y="98"/>
                </a:moveTo>
                <a:lnTo>
                  <a:pt x="88" y="98"/>
                </a:lnTo>
                <a:lnTo>
                  <a:pt x="87" y="100"/>
                </a:lnTo>
                <a:lnTo>
                  <a:pt x="87" y="100"/>
                </a:lnTo>
                <a:lnTo>
                  <a:pt x="88" y="100"/>
                </a:lnTo>
                <a:lnTo>
                  <a:pt x="88" y="98"/>
                </a:lnTo>
                <a:lnTo>
                  <a:pt x="88" y="98"/>
                </a:lnTo>
                <a:close/>
                <a:moveTo>
                  <a:pt x="64" y="317"/>
                </a:moveTo>
                <a:lnTo>
                  <a:pt x="64" y="317"/>
                </a:lnTo>
                <a:lnTo>
                  <a:pt x="64" y="317"/>
                </a:lnTo>
                <a:lnTo>
                  <a:pt x="64" y="317"/>
                </a:lnTo>
                <a:lnTo>
                  <a:pt x="64" y="317"/>
                </a:lnTo>
                <a:lnTo>
                  <a:pt x="64" y="317"/>
                </a:lnTo>
                <a:lnTo>
                  <a:pt x="64" y="317"/>
                </a:lnTo>
                <a:lnTo>
                  <a:pt x="64" y="317"/>
                </a:lnTo>
                <a:lnTo>
                  <a:pt x="64" y="317"/>
                </a:lnTo>
                <a:close/>
                <a:moveTo>
                  <a:pt x="76" y="104"/>
                </a:moveTo>
                <a:lnTo>
                  <a:pt x="76" y="104"/>
                </a:lnTo>
                <a:lnTo>
                  <a:pt x="76" y="103"/>
                </a:lnTo>
                <a:lnTo>
                  <a:pt x="76" y="103"/>
                </a:lnTo>
                <a:lnTo>
                  <a:pt x="74" y="104"/>
                </a:lnTo>
                <a:lnTo>
                  <a:pt x="74" y="104"/>
                </a:lnTo>
                <a:lnTo>
                  <a:pt x="74" y="104"/>
                </a:lnTo>
                <a:lnTo>
                  <a:pt x="74" y="104"/>
                </a:lnTo>
                <a:lnTo>
                  <a:pt x="76" y="104"/>
                </a:lnTo>
                <a:lnTo>
                  <a:pt x="76" y="104"/>
                </a:lnTo>
                <a:close/>
                <a:moveTo>
                  <a:pt x="61" y="154"/>
                </a:moveTo>
                <a:lnTo>
                  <a:pt x="61" y="154"/>
                </a:lnTo>
                <a:lnTo>
                  <a:pt x="61" y="154"/>
                </a:lnTo>
                <a:lnTo>
                  <a:pt x="61" y="154"/>
                </a:lnTo>
                <a:lnTo>
                  <a:pt x="61" y="154"/>
                </a:lnTo>
                <a:lnTo>
                  <a:pt x="61" y="154"/>
                </a:lnTo>
                <a:lnTo>
                  <a:pt x="61" y="154"/>
                </a:lnTo>
                <a:lnTo>
                  <a:pt x="61" y="154"/>
                </a:lnTo>
                <a:lnTo>
                  <a:pt x="61" y="154"/>
                </a:lnTo>
                <a:lnTo>
                  <a:pt x="61" y="154"/>
                </a:lnTo>
                <a:close/>
                <a:moveTo>
                  <a:pt x="68" y="357"/>
                </a:moveTo>
                <a:lnTo>
                  <a:pt x="68" y="357"/>
                </a:lnTo>
                <a:lnTo>
                  <a:pt x="68" y="357"/>
                </a:lnTo>
                <a:lnTo>
                  <a:pt x="68" y="357"/>
                </a:lnTo>
                <a:lnTo>
                  <a:pt x="68" y="358"/>
                </a:lnTo>
                <a:lnTo>
                  <a:pt x="68" y="358"/>
                </a:lnTo>
                <a:lnTo>
                  <a:pt x="68" y="358"/>
                </a:lnTo>
                <a:lnTo>
                  <a:pt x="68" y="358"/>
                </a:lnTo>
                <a:lnTo>
                  <a:pt x="68" y="357"/>
                </a:lnTo>
                <a:lnTo>
                  <a:pt x="68" y="357"/>
                </a:lnTo>
                <a:close/>
                <a:moveTo>
                  <a:pt x="91" y="289"/>
                </a:moveTo>
                <a:lnTo>
                  <a:pt x="91" y="289"/>
                </a:lnTo>
                <a:lnTo>
                  <a:pt x="91" y="290"/>
                </a:lnTo>
                <a:lnTo>
                  <a:pt x="91" y="290"/>
                </a:lnTo>
                <a:lnTo>
                  <a:pt x="91" y="290"/>
                </a:lnTo>
                <a:lnTo>
                  <a:pt x="91" y="290"/>
                </a:lnTo>
                <a:lnTo>
                  <a:pt x="91" y="289"/>
                </a:lnTo>
                <a:lnTo>
                  <a:pt x="91" y="289"/>
                </a:lnTo>
                <a:lnTo>
                  <a:pt x="91" y="289"/>
                </a:lnTo>
                <a:lnTo>
                  <a:pt x="91" y="289"/>
                </a:lnTo>
                <a:close/>
                <a:moveTo>
                  <a:pt x="74" y="292"/>
                </a:moveTo>
                <a:lnTo>
                  <a:pt x="74" y="292"/>
                </a:lnTo>
                <a:lnTo>
                  <a:pt x="74" y="292"/>
                </a:lnTo>
                <a:lnTo>
                  <a:pt x="74" y="292"/>
                </a:lnTo>
                <a:lnTo>
                  <a:pt x="76" y="292"/>
                </a:lnTo>
                <a:lnTo>
                  <a:pt x="76" y="292"/>
                </a:lnTo>
                <a:lnTo>
                  <a:pt x="76" y="292"/>
                </a:lnTo>
                <a:lnTo>
                  <a:pt x="76" y="292"/>
                </a:lnTo>
                <a:lnTo>
                  <a:pt x="74" y="292"/>
                </a:lnTo>
                <a:lnTo>
                  <a:pt x="74" y="292"/>
                </a:lnTo>
                <a:close/>
                <a:moveTo>
                  <a:pt x="46" y="194"/>
                </a:moveTo>
                <a:lnTo>
                  <a:pt x="46" y="194"/>
                </a:lnTo>
                <a:lnTo>
                  <a:pt x="46" y="194"/>
                </a:lnTo>
                <a:lnTo>
                  <a:pt x="46" y="194"/>
                </a:lnTo>
                <a:lnTo>
                  <a:pt x="46" y="192"/>
                </a:lnTo>
                <a:lnTo>
                  <a:pt x="46" y="192"/>
                </a:lnTo>
                <a:lnTo>
                  <a:pt x="46" y="192"/>
                </a:lnTo>
                <a:lnTo>
                  <a:pt x="46" y="192"/>
                </a:lnTo>
                <a:lnTo>
                  <a:pt x="46" y="194"/>
                </a:lnTo>
                <a:lnTo>
                  <a:pt x="46" y="194"/>
                </a:lnTo>
                <a:close/>
                <a:moveTo>
                  <a:pt x="83" y="192"/>
                </a:moveTo>
                <a:lnTo>
                  <a:pt x="83" y="192"/>
                </a:lnTo>
                <a:lnTo>
                  <a:pt x="83" y="192"/>
                </a:lnTo>
                <a:lnTo>
                  <a:pt x="83" y="192"/>
                </a:lnTo>
                <a:lnTo>
                  <a:pt x="83" y="194"/>
                </a:lnTo>
                <a:lnTo>
                  <a:pt x="83" y="194"/>
                </a:lnTo>
                <a:lnTo>
                  <a:pt x="83" y="194"/>
                </a:lnTo>
                <a:lnTo>
                  <a:pt x="83" y="194"/>
                </a:lnTo>
                <a:lnTo>
                  <a:pt x="83" y="192"/>
                </a:lnTo>
                <a:lnTo>
                  <a:pt x="83" y="192"/>
                </a:lnTo>
                <a:close/>
                <a:moveTo>
                  <a:pt x="87" y="201"/>
                </a:moveTo>
                <a:lnTo>
                  <a:pt x="87" y="201"/>
                </a:lnTo>
                <a:lnTo>
                  <a:pt x="87" y="201"/>
                </a:lnTo>
                <a:lnTo>
                  <a:pt x="87" y="201"/>
                </a:lnTo>
                <a:lnTo>
                  <a:pt x="87" y="201"/>
                </a:lnTo>
                <a:lnTo>
                  <a:pt x="87" y="201"/>
                </a:lnTo>
                <a:lnTo>
                  <a:pt x="87" y="201"/>
                </a:lnTo>
                <a:lnTo>
                  <a:pt x="87" y="201"/>
                </a:lnTo>
                <a:lnTo>
                  <a:pt x="87" y="201"/>
                </a:lnTo>
                <a:lnTo>
                  <a:pt x="87" y="201"/>
                </a:lnTo>
                <a:close/>
                <a:moveTo>
                  <a:pt x="78" y="385"/>
                </a:moveTo>
                <a:lnTo>
                  <a:pt x="78" y="385"/>
                </a:lnTo>
                <a:lnTo>
                  <a:pt x="77" y="385"/>
                </a:lnTo>
                <a:lnTo>
                  <a:pt x="77" y="385"/>
                </a:lnTo>
                <a:lnTo>
                  <a:pt x="78" y="387"/>
                </a:lnTo>
                <a:lnTo>
                  <a:pt x="78" y="387"/>
                </a:lnTo>
                <a:lnTo>
                  <a:pt x="78" y="387"/>
                </a:lnTo>
                <a:lnTo>
                  <a:pt x="78" y="387"/>
                </a:lnTo>
                <a:lnTo>
                  <a:pt x="78" y="385"/>
                </a:lnTo>
                <a:lnTo>
                  <a:pt x="78" y="385"/>
                </a:lnTo>
                <a:close/>
                <a:moveTo>
                  <a:pt x="74" y="363"/>
                </a:moveTo>
                <a:lnTo>
                  <a:pt x="74" y="363"/>
                </a:lnTo>
                <a:lnTo>
                  <a:pt x="74" y="361"/>
                </a:lnTo>
                <a:lnTo>
                  <a:pt x="74" y="361"/>
                </a:lnTo>
                <a:lnTo>
                  <a:pt x="74" y="363"/>
                </a:lnTo>
                <a:lnTo>
                  <a:pt x="74" y="363"/>
                </a:lnTo>
                <a:lnTo>
                  <a:pt x="74" y="363"/>
                </a:lnTo>
                <a:lnTo>
                  <a:pt x="74" y="363"/>
                </a:lnTo>
                <a:lnTo>
                  <a:pt x="74" y="363"/>
                </a:lnTo>
                <a:lnTo>
                  <a:pt x="74" y="363"/>
                </a:lnTo>
                <a:close/>
                <a:moveTo>
                  <a:pt x="78" y="223"/>
                </a:moveTo>
                <a:lnTo>
                  <a:pt x="78" y="223"/>
                </a:lnTo>
                <a:lnTo>
                  <a:pt x="78" y="223"/>
                </a:lnTo>
                <a:lnTo>
                  <a:pt x="78" y="223"/>
                </a:lnTo>
                <a:lnTo>
                  <a:pt x="80" y="223"/>
                </a:lnTo>
                <a:lnTo>
                  <a:pt x="80" y="223"/>
                </a:lnTo>
                <a:lnTo>
                  <a:pt x="80" y="223"/>
                </a:lnTo>
                <a:lnTo>
                  <a:pt x="80" y="223"/>
                </a:lnTo>
                <a:lnTo>
                  <a:pt x="78" y="223"/>
                </a:lnTo>
                <a:lnTo>
                  <a:pt x="78" y="223"/>
                </a:lnTo>
                <a:close/>
              </a:path>
            </a:pathLst>
          </a:custGeom>
          <a:solidFill>
            <a:srgbClr val="49702E"/>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64" name="Freeform 123"/>
          <p:cNvSpPr>
            <a:spLocks noEditPoints="1"/>
          </p:cNvSpPr>
          <p:nvPr/>
        </p:nvSpPr>
        <p:spPr bwMode="auto">
          <a:xfrm>
            <a:off x="7510722" y="3659302"/>
            <a:ext cx="1380019" cy="1062102"/>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chemeClr val="bg1"/>
          </a:solidFill>
          <a:ln w="9525">
            <a:noFill/>
            <a:round/>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nvGrpSpPr>
          <p:cNvPr id="65" name="组合 300"/>
          <p:cNvGrpSpPr/>
          <p:nvPr/>
        </p:nvGrpSpPr>
        <p:grpSpPr>
          <a:xfrm>
            <a:off x="585930" y="3521879"/>
            <a:ext cx="1288552" cy="1168578"/>
            <a:chOff x="6029326" y="4137025"/>
            <a:chExt cx="1135063" cy="1006475"/>
          </a:xfrm>
          <a:solidFill>
            <a:schemeClr val="bg1"/>
          </a:solidFill>
        </p:grpSpPr>
        <p:sp>
          <p:nvSpPr>
            <p:cNvPr id="66" name="Freeform 131"/>
            <p:cNvSpPr>
              <a:spLocks noEditPoints="1"/>
            </p:cNvSpPr>
            <p:nvPr/>
          </p:nvSpPr>
          <p:spPr bwMode="auto">
            <a:xfrm>
              <a:off x="7100888" y="4235450"/>
              <a:ext cx="26988" cy="31750"/>
            </a:xfrm>
            <a:custGeom>
              <a:avLst/>
              <a:gdLst/>
              <a:ahLst/>
              <a:cxnLst>
                <a:cxn ang="0">
                  <a:pos x="20" y="2"/>
                </a:cxn>
                <a:cxn ang="0">
                  <a:pos x="20" y="2"/>
                </a:cxn>
                <a:cxn ang="0">
                  <a:pos x="24" y="2"/>
                </a:cxn>
                <a:cxn ang="0">
                  <a:pos x="28" y="3"/>
                </a:cxn>
                <a:cxn ang="0">
                  <a:pos x="30" y="5"/>
                </a:cxn>
                <a:cxn ang="0">
                  <a:pos x="31" y="8"/>
                </a:cxn>
                <a:cxn ang="0">
                  <a:pos x="31" y="8"/>
                </a:cxn>
                <a:cxn ang="0">
                  <a:pos x="33" y="8"/>
                </a:cxn>
                <a:cxn ang="0">
                  <a:pos x="34" y="7"/>
                </a:cxn>
                <a:cxn ang="0">
                  <a:pos x="36" y="4"/>
                </a:cxn>
                <a:cxn ang="0">
                  <a:pos x="37" y="1"/>
                </a:cxn>
                <a:cxn ang="0">
                  <a:pos x="40" y="0"/>
                </a:cxn>
                <a:cxn ang="0">
                  <a:pos x="41" y="0"/>
                </a:cxn>
                <a:cxn ang="0">
                  <a:pos x="41" y="0"/>
                </a:cxn>
                <a:cxn ang="0">
                  <a:pos x="46" y="5"/>
                </a:cxn>
                <a:cxn ang="0">
                  <a:pos x="50" y="9"/>
                </a:cxn>
                <a:cxn ang="0">
                  <a:pos x="52" y="16"/>
                </a:cxn>
                <a:cxn ang="0">
                  <a:pos x="52" y="21"/>
                </a:cxn>
                <a:cxn ang="0">
                  <a:pos x="52" y="28"/>
                </a:cxn>
                <a:cxn ang="0">
                  <a:pos x="50" y="33"/>
                </a:cxn>
                <a:cxn ang="0">
                  <a:pos x="47" y="38"/>
                </a:cxn>
                <a:cxn ang="0">
                  <a:pos x="44" y="44"/>
                </a:cxn>
                <a:cxn ang="0">
                  <a:pos x="40" y="48"/>
                </a:cxn>
                <a:cxn ang="0">
                  <a:pos x="35" y="52"/>
                </a:cxn>
                <a:cxn ang="0">
                  <a:pos x="30" y="55"/>
                </a:cxn>
                <a:cxn ang="0">
                  <a:pos x="25" y="58"/>
                </a:cxn>
                <a:cxn ang="0">
                  <a:pos x="19" y="58"/>
                </a:cxn>
                <a:cxn ang="0">
                  <a:pos x="15" y="58"/>
                </a:cxn>
                <a:cxn ang="0">
                  <a:pos x="10" y="55"/>
                </a:cxn>
                <a:cxn ang="0">
                  <a:pos x="5" y="52"/>
                </a:cxn>
                <a:cxn ang="0">
                  <a:pos x="5" y="52"/>
                </a:cxn>
                <a:cxn ang="0">
                  <a:pos x="2" y="47"/>
                </a:cxn>
                <a:cxn ang="0">
                  <a:pos x="0" y="39"/>
                </a:cxn>
                <a:cxn ang="0">
                  <a:pos x="0" y="32"/>
                </a:cxn>
                <a:cxn ang="0">
                  <a:pos x="1" y="23"/>
                </a:cxn>
                <a:cxn ang="0">
                  <a:pos x="3" y="16"/>
                </a:cxn>
                <a:cxn ang="0">
                  <a:pos x="8" y="9"/>
                </a:cxn>
                <a:cxn ang="0">
                  <a:pos x="13" y="5"/>
                </a:cxn>
                <a:cxn ang="0">
                  <a:pos x="16" y="3"/>
                </a:cxn>
                <a:cxn ang="0">
                  <a:pos x="20" y="2"/>
                </a:cxn>
                <a:cxn ang="0">
                  <a:pos x="20" y="2"/>
                </a:cxn>
                <a:cxn ang="0">
                  <a:pos x="14" y="33"/>
                </a:cxn>
                <a:cxn ang="0">
                  <a:pos x="14" y="33"/>
                </a:cxn>
                <a:cxn ang="0">
                  <a:pos x="17" y="35"/>
                </a:cxn>
                <a:cxn ang="0">
                  <a:pos x="18" y="38"/>
                </a:cxn>
                <a:cxn ang="0">
                  <a:pos x="20" y="40"/>
                </a:cxn>
                <a:cxn ang="0">
                  <a:pos x="25" y="41"/>
                </a:cxn>
                <a:cxn ang="0">
                  <a:pos x="25" y="41"/>
                </a:cxn>
                <a:cxn ang="0">
                  <a:pos x="29" y="37"/>
                </a:cxn>
                <a:cxn ang="0">
                  <a:pos x="33" y="32"/>
                </a:cxn>
                <a:cxn ang="0">
                  <a:pos x="35" y="24"/>
                </a:cxn>
                <a:cxn ang="0">
                  <a:pos x="35" y="15"/>
                </a:cxn>
                <a:cxn ang="0">
                  <a:pos x="35" y="15"/>
                </a:cxn>
                <a:cxn ang="0">
                  <a:pos x="28" y="17"/>
                </a:cxn>
                <a:cxn ang="0">
                  <a:pos x="20" y="20"/>
                </a:cxn>
                <a:cxn ang="0">
                  <a:pos x="18" y="22"/>
                </a:cxn>
                <a:cxn ang="0">
                  <a:pos x="16" y="25"/>
                </a:cxn>
                <a:cxn ang="0">
                  <a:pos x="15" y="29"/>
                </a:cxn>
                <a:cxn ang="0">
                  <a:pos x="14" y="33"/>
                </a:cxn>
                <a:cxn ang="0">
                  <a:pos x="14" y="33"/>
                </a:cxn>
              </a:cxnLst>
              <a:rect l="0" t="0" r="r" b="b"/>
              <a:pathLst>
                <a:path w="52" h="58">
                  <a:moveTo>
                    <a:pt x="20" y="2"/>
                  </a:moveTo>
                  <a:lnTo>
                    <a:pt x="20" y="2"/>
                  </a:lnTo>
                  <a:lnTo>
                    <a:pt x="24" y="2"/>
                  </a:lnTo>
                  <a:lnTo>
                    <a:pt x="28" y="3"/>
                  </a:lnTo>
                  <a:lnTo>
                    <a:pt x="30" y="5"/>
                  </a:lnTo>
                  <a:lnTo>
                    <a:pt x="31" y="8"/>
                  </a:lnTo>
                  <a:lnTo>
                    <a:pt x="31" y="8"/>
                  </a:lnTo>
                  <a:lnTo>
                    <a:pt x="33" y="8"/>
                  </a:lnTo>
                  <a:lnTo>
                    <a:pt x="34" y="7"/>
                  </a:lnTo>
                  <a:lnTo>
                    <a:pt x="36" y="4"/>
                  </a:lnTo>
                  <a:lnTo>
                    <a:pt x="37" y="1"/>
                  </a:lnTo>
                  <a:lnTo>
                    <a:pt x="40" y="0"/>
                  </a:lnTo>
                  <a:lnTo>
                    <a:pt x="41" y="0"/>
                  </a:lnTo>
                  <a:lnTo>
                    <a:pt x="41" y="0"/>
                  </a:lnTo>
                  <a:lnTo>
                    <a:pt x="46" y="5"/>
                  </a:lnTo>
                  <a:lnTo>
                    <a:pt x="50" y="9"/>
                  </a:lnTo>
                  <a:lnTo>
                    <a:pt x="52" y="16"/>
                  </a:lnTo>
                  <a:lnTo>
                    <a:pt x="52" y="21"/>
                  </a:lnTo>
                  <a:lnTo>
                    <a:pt x="52" y="28"/>
                  </a:lnTo>
                  <a:lnTo>
                    <a:pt x="50" y="33"/>
                  </a:lnTo>
                  <a:lnTo>
                    <a:pt x="47" y="38"/>
                  </a:lnTo>
                  <a:lnTo>
                    <a:pt x="44" y="44"/>
                  </a:lnTo>
                  <a:lnTo>
                    <a:pt x="40" y="48"/>
                  </a:lnTo>
                  <a:lnTo>
                    <a:pt x="35" y="52"/>
                  </a:lnTo>
                  <a:lnTo>
                    <a:pt x="30" y="55"/>
                  </a:lnTo>
                  <a:lnTo>
                    <a:pt x="25" y="58"/>
                  </a:lnTo>
                  <a:lnTo>
                    <a:pt x="19" y="58"/>
                  </a:lnTo>
                  <a:lnTo>
                    <a:pt x="15" y="58"/>
                  </a:lnTo>
                  <a:lnTo>
                    <a:pt x="10" y="55"/>
                  </a:lnTo>
                  <a:lnTo>
                    <a:pt x="5" y="52"/>
                  </a:lnTo>
                  <a:lnTo>
                    <a:pt x="5" y="52"/>
                  </a:lnTo>
                  <a:lnTo>
                    <a:pt x="2" y="47"/>
                  </a:lnTo>
                  <a:lnTo>
                    <a:pt x="0" y="39"/>
                  </a:lnTo>
                  <a:lnTo>
                    <a:pt x="0" y="32"/>
                  </a:lnTo>
                  <a:lnTo>
                    <a:pt x="1" y="23"/>
                  </a:lnTo>
                  <a:lnTo>
                    <a:pt x="3" y="16"/>
                  </a:lnTo>
                  <a:lnTo>
                    <a:pt x="8" y="9"/>
                  </a:lnTo>
                  <a:lnTo>
                    <a:pt x="13" y="5"/>
                  </a:lnTo>
                  <a:lnTo>
                    <a:pt x="16" y="3"/>
                  </a:lnTo>
                  <a:lnTo>
                    <a:pt x="20" y="2"/>
                  </a:lnTo>
                  <a:lnTo>
                    <a:pt x="20" y="2"/>
                  </a:lnTo>
                  <a:close/>
                  <a:moveTo>
                    <a:pt x="14" y="33"/>
                  </a:moveTo>
                  <a:lnTo>
                    <a:pt x="14" y="33"/>
                  </a:lnTo>
                  <a:lnTo>
                    <a:pt x="17" y="35"/>
                  </a:lnTo>
                  <a:lnTo>
                    <a:pt x="18" y="38"/>
                  </a:lnTo>
                  <a:lnTo>
                    <a:pt x="20" y="40"/>
                  </a:lnTo>
                  <a:lnTo>
                    <a:pt x="25" y="41"/>
                  </a:lnTo>
                  <a:lnTo>
                    <a:pt x="25" y="41"/>
                  </a:lnTo>
                  <a:lnTo>
                    <a:pt x="29" y="37"/>
                  </a:lnTo>
                  <a:lnTo>
                    <a:pt x="33" y="32"/>
                  </a:lnTo>
                  <a:lnTo>
                    <a:pt x="35" y="24"/>
                  </a:lnTo>
                  <a:lnTo>
                    <a:pt x="35" y="15"/>
                  </a:lnTo>
                  <a:lnTo>
                    <a:pt x="35" y="15"/>
                  </a:lnTo>
                  <a:lnTo>
                    <a:pt x="28" y="17"/>
                  </a:lnTo>
                  <a:lnTo>
                    <a:pt x="20" y="20"/>
                  </a:lnTo>
                  <a:lnTo>
                    <a:pt x="18" y="22"/>
                  </a:lnTo>
                  <a:lnTo>
                    <a:pt x="16" y="25"/>
                  </a:lnTo>
                  <a:lnTo>
                    <a:pt x="15" y="29"/>
                  </a:lnTo>
                  <a:lnTo>
                    <a:pt x="14" y="33"/>
                  </a:lnTo>
                  <a:lnTo>
                    <a:pt x="14" y="33"/>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67" name="Freeform 132"/>
            <p:cNvSpPr>
              <a:spLocks noEditPoints="1"/>
            </p:cNvSpPr>
            <p:nvPr/>
          </p:nvSpPr>
          <p:spPr bwMode="auto">
            <a:xfrm>
              <a:off x="7075488" y="4287838"/>
              <a:ext cx="31750" cy="33338"/>
            </a:xfrm>
            <a:custGeom>
              <a:avLst/>
              <a:gdLst/>
              <a:ahLst/>
              <a:cxnLst>
                <a:cxn ang="0">
                  <a:pos x="61" y="17"/>
                </a:cxn>
                <a:cxn ang="0">
                  <a:pos x="61" y="17"/>
                </a:cxn>
                <a:cxn ang="0">
                  <a:pos x="60" y="28"/>
                </a:cxn>
                <a:cxn ang="0">
                  <a:pos x="58" y="37"/>
                </a:cxn>
                <a:cxn ang="0">
                  <a:pos x="55" y="44"/>
                </a:cxn>
                <a:cxn ang="0">
                  <a:pos x="50" y="53"/>
                </a:cxn>
                <a:cxn ang="0">
                  <a:pos x="50" y="53"/>
                </a:cxn>
                <a:cxn ang="0">
                  <a:pos x="41" y="56"/>
                </a:cxn>
                <a:cxn ang="0">
                  <a:pos x="32" y="59"/>
                </a:cxn>
                <a:cxn ang="0">
                  <a:pos x="25" y="61"/>
                </a:cxn>
                <a:cxn ang="0">
                  <a:pos x="20" y="62"/>
                </a:cxn>
                <a:cxn ang="0">
                  <a:pos x="17" y="61"/>
                </a:cxn>
                <a:cxn ang="0">
                  <a:pos x="17" y="61"/>
                </a:cxn>
                <a:cxn ang="0">
                  <a:pos x="13" y="59"/>
                </a:cxn>
                <a:cxn ang="0">
                  <a:pos x="8" y="56"/>
                </a:cxn>
                <a:cxn ang="0">
                  <a:pos x="5" y="53"/>
                </a:cxn>
                <a:cxn ang="0">
                  <a:pos x="3" y="48"/>
                </a:cxn>
                <a:cxn ang="0">
                  <a:pos x="1" y="44"/>
                </a:cxn>
                <a:cxn ang="0">
                  <a:pos x="0" y="40"/>
                </a:cxn>
                <a:cxn ang="0">
                  <a:pos x="0" y="34"/>
                </a:cxn>
                <a:cxn ang="0">
                  <a:pos x="0" y="29"/>
                </a:cxn>
                <a:cxn ang="0">
                  <a:pos x="1" y="25"/>
                </a:cxn>
                <a:cxn ang="0">
                  <a:pos x="3" y="19"/>
                </a:cxn>
                <a:cxn ang="0">
                  <a:pos x="5" y="15"/>
                </a:cxn>
                <a:cxn ang="0">
                  <a:pos x="7" y="11"/>
                </a:cxn>
                <a:cxn ang="0">
                  <a:pos x="12" y="8"/>
                </a:cxn>
                <a:cxn ang="0">
                  <a:pos x="15" y="4"/>
                </a:cxn>
                <a:cxn ang="0">
                  <a:pos x="20" y="2"/>
                </a:cxn>
                <a:cxn ang="0">
                  <a:pos x="26" y="0"/>
                </a:cxn>
                <a:cxn ang="0">
                  <a:pos x="26" y="0"/>
                </a:cxn>
                <a:cxn ang="0">
                  <a:pos x="30" y="2"/>
                </a:cxn>
                <a:cxn ang="0">
                  <a:pos x="34" y="4"/>
                </a:cxn>
                <a:cxn ang="0">
                  <a:pos x="42" y="10"/>
                </a:cxn>
                <a:cxn ang="0">
                  <a:pos x="50" y="14"/>
                </a:cxn>
                <a:cxn ang="0">
                  <a:pos x="56" y="16"/>
                </a:cxn>
                <a:cxn ang="0">
                  <a:pos x="61" y="17"/>
                </a:cxn>
                <a:cxn ang="0">
                  <a:pos x="61" y="17"/>
                </a:cxn>
                <a:cxn ang="0">
                  <a:pos x="23" y="19"/>
                </a:cxn>
                <a:cxn ang="0">
                  <a:pos x="23" y="19"/>
                </a:cxn>
                <a:cxn ang="0">
                  <a:pos x="21" y="22"/>
                </a:cxn>
                <a:cxn ang="0">
                  <a:pos x="19" y="24"/>
                </a:cxn>
                <a:cxn ang="0">
                  <a:pos x="17" y="31"/>
                </a:cxn>
                <a:cxn ang="0">
                  <a:pos x="17" y="36"/>
                </a:cxn>
                <a:cxn ang="0">
                  <a:pos x="17" y="39"/>
                </a:cxn>
                <a:cxn ang="0">
                  <a:pos x="18" y="42"/>
                </a:cxn>
                <a:cxn ang="0">
                  <a:pos x="21" y="44"/>
                </a:cxn>
                <a:cxn ang="0">
                  <a:pos x="21" y="44"/>
                </a:cxn>
                <a:cxn ang="0">
                  <a:pos x="28" y="43"/>
                </a:cxn>
                <a:cxn ang="0">
                  <a:pos x="34" y="41"/>
                </a:cxn>
                <a:cxn ang="0">
                  <a:pos x="36" y="40"/>
                </a:cxn>
                <a:cxn ang="0">
                  <a:pos x="38" y="37"/>
                </a:cxn>
                <a:cxn ang="0">
                  <a:pos x="41" y="33"/>
                </a:cxn>
                <a:cxn ang="0">
                  <a:pos x="42" y="30"/>
                </a:cxn>
                <a:cxn ang="0">
                  <a:pos x="42" y="30"/>
                </a:cxn>
                <a:cxn ang="0">
                  <a:pos x="38" y="26"/>
                </a:cxn>
                <a:cxn ang="0">
                  <a:pos x="35" y="23"/>
                </a:cxn>
                <a:cxn ang="0">
                  <a:pos x="30" y="19"/>
                </a:cxn>
                <a:cxn ang="0">
                  <a:pos x="23" y="19"/>
                </a:cxn>
                <a:cxn ang="0">
                  <a:pos x="23" y="19"/>
                </a:cxn>
              </a:cxnLst>
              <a:rect l="0" t="0" r="r" b="b"/>
              <a:pathLst>
                <a:path w="61" h="62">
                  <a:moveTo>
                    <a:pt x="61" y="17"/>
                  </a:moveTo>
                  <a:lnTo>
                    <a:pt x="61" y="17"/>
                  </a:lnTo>
                  <a:lnTo>
                    <a:pt x="60" y="28"/>
                  </a:lnTo>
                  <a:lnTo>
                    <a:pt x="58" y="37"/>
                  </a:lnTo>
                  <a:lnTo>
                    <a:pt x="55" y="44"/>
                  </a:lnTo>
                  <a:lnTo>
                    <a:pt x="50" y="53"/>
                  </a:lnTo>
                  <a:lnTo>
                    <a:pt x="50" y="53"/>
                  </a:lnTo>
                  <a:lnTo>
                    <a:pt x="41" y="56"/>
                  </a:lnTo>
                  <a:lnTo>
                    <a:pt x="32" y="59"/>
                  </a:lnTo>
                  <a:lnTo>
                    <a:pt x="25" y="61"/>
                  </a:lnTo>
                  <a:lnTo>
                    <a:pt x="20" y="62"/>
                  </a:lnTo>
                  <a:lnTo>
                    <a:pt x="17" y="61"/>
                  </a:lnTo>
                  <a:lnTo>
                    <a:pt x="17" y="61"/>
                  </a:lnTo>
                  <a:lnTo>
                    <a:pt x="13" y="59"/>
                  </a:lnTo>
                  <a:lnTo>
                    <a:pt x="8" y="56"/>
                  </a:lnTo>
                  <a:lnTo>
                    <a:pt x="5" y="53"/>
                  </a:lnTo>
                  <a:lnTo>
                    <a:pt x="3" y="48"/>
                  </a:lnTo>
                  <a:lnTo>
                    <a:pt x="1" y="44"/>
                  </a:lnTo>
                  <a:lnTo>
                    <a:pt x="0" y="40"/>
                  </a:lnTo>
                  <a:lnTo>
                    <a:pt x="0" y="34"/>
                  </a:lnTo>
                  <a:lnTo>
                    <a:pt x="0" y="29"/>
                  </a:lnTo>
                  <a:lnTo>
                    <a:pt x="1" y="25"/>
                  </a:lnTo>
                  <a:lnTo>
                    <a:pt x="3" y="19"/>
                  </a:lnTo>
                  <a:lnTo>
                    <a:pt x="5" y="15"/>
                  </a:lnTo>
                  <a:lnTo>
                    <a:pt x="7" y="11"/>
                  </a:lnTo>
                  <a:lnTo>
                    <a:pt x="12" y="8"/>
                  </a:lnTo>
                  <a:lnTo>
                    <a:pt x="15" y="4"/>
                  </a:lnTo>
                  <a:lnTo>
                    <a:pt x="20" y="2"/>
                  </a:lnTo>
                  <a:lnTo>
                    <a:pt x="26" y="0"/>
                  </a:lnTo>
                  <a:lnTo>
                    <a:pt x="26" y="0"/>
                  </a:lnTo>
                  <a:lnTo>
                    <a:pt x="30" y="2"/>
                  </a:lnTo>
                  <a:lnTo>
                    <a:pt x="34" y="4"/>
                  </a:lnTo>
                  <a:lnTo>
                    <a:pt x="42" y="10"/>
                  </a:lnTo>
                  <a:lnTo>
                    <a:pt x="50" y="14"/>
                  </a:lnTo>
                  <a:lnTo>
                    <a:pt x="56" y="16"/>
                  </a:lnTo>
                  <a:lnTo>
                    <a:pt x="61" y="17"/>
                  </a:lnTo>
                  <a:lnTo>
                    <a:pt x="61" y="17"/>
                  </a:lnTo>
                  <a:close/>
                  <a:moveTo>
                    <a:pt x="23" y="19"/>
                  </a:moveTo>
                  <a:lnTo>
                    <a:pt x="23" y="19"/>
                  </a:lnTo>
                  <a:lnTo>
                    <a:pt x="21" y="22"/>
                  </a:lnTo>
                  <a:lnTo>
                    <a:pt x="19" y="24"/>
                  </a:lnTo>
                  <a:lnTo>
                    <a:pt x="17" y="31"/>
                  </a:lnTo>
                  <a:lnTo>
                    <a:pt x="17" y="36"/>
                  </a:lnTo>
                  <a:lnTo>
                    <a:pt x="17" y="39"/>
                  </a:lnTo>
                  <a:lnTo>
                    <a:pt x="18" y="42"/>
                  </a:lnTo>
                  <a:lnTo>
                    <a:pt x="21" y="44"/>
                  </a:lnTo>
                  <a:lnTo>
                    <a:pt x="21" y="44"/>
                  </a:lnTo>
                  <a:lnTo>
                    <a:pt x="28" y="43"/>
                  </a:lnTo>
                  <a:lnTo>
                    <a:pt x="34" y="41"/>
                  </a:lnTo>
                  <a:lnTo>
                    <a:pt x="36" y="40"/>
                  </a:lnTo>
                  <a:lnTo>
                    <a:pt x="38" y="37"/>
                  </a:lnTo>
                  <a:lnTo>
                    <a:pt x="41" y="33"/>
                  </a:lnTo>
                  <a:lnTo>
                    <a:pt x="42" y="30"/>
                  </a:lnTo>
                  <a:lnTo>
                    <a:pt x="42" y="30"/>
                  </a:lnTo>
                  <a:lnTo>
                    <a:pt x="38" y="26"/>
                  </a:lnTo>
                  <a:lnTo>
                    <a:pt x="35" y="23"/>
                  </a:lnTo>
                  <a:lnTo>
                    <a:pt x="30" y="19"/>
                  </a:lnTo>
                  <a:lnTo>
                    <a:pt x="23" y="19"/>
                  </a:lnTo>
                  <a:lnTo>
                    <a:pt x="23" y="19"/>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68" name="Freeform 133"/>
            <p:cNvSpPr>
              <a:spLocks noEditPoints="1"/>
            </p:cNvSpPr>
            <p:nvPr/>
          </p:nvSpPr>
          <p:spPr bwMode="auto">
            <a:xfrm>
              <a:off x="6867526" y="4167188"/>
              <a:ext cx="26988" cy="34925"/>
            </a:xfrm>
            <a:custGeom>
              <a:avLst/>
              <a:gdLst/>
              <a:ahLst/>
              <a:cxnLst>
                <a:cxn ang="0">
                  <a:pos x="14" y="63"/>
                </a:cxn>
                <a:cxn ang="0">
                  <a:pos x="14" y="63"/>
                </a:cxn>
                <a:cxn ang="0">
                  <a:pos x="11" y="60"/>
                </a:cxn>
                <a:cxn ang="0">
                  <a:pos x="8" y="57"/>
                </a:cxn>
                <a:cxn ang="0">
                  <a:pos x="4" y="53"/>
                </a:cxn>
                <a:cxn ang="0">
                  <a:pos x="3" y="48"/>
                </a:cxn>
                <a:cxn ang="0">
                  <a:pos x="0" y="38"/>
                </a:cxn>
                <a:cxn ang="0">
                  <a:pos x="0" y="28"/>
                </a:cxn>
                <a:cxn ang="0">
                  <a:pos x="2" y="18"/>
                </a:cxn>
                <a:cxn ang="0">
                  <a:pos x="3" y="14"/>
                </a:cxn>
                <a:cxn ang="0">
                  <a:pos x="5" y="10"/>
                </a:cxn>
                <a:cxn ang="0">
                  <a:pos x="9" y="7"/>
                </a:cxn>
                <a:cxn ang="0">
                  <a:pos x="12" y="3"/>
                </a:cxn>
                <a:cxn ang="0">
                  <a:pos x="16" y="1"/>
                </a:cxn>
                <a:cxn ang="0">
                  <a:pos x="20" y="0"/>
                </a:cxn>
                <a:cxn ang="0">
                  <a:pos x="20" y="0"/>
                </a:cxn>
                <a:cxn ang="0">
                  <a:pos x="27" y="0"/>
                </a:cxn>
                <a:cxn ang="0">
                  <a:pos x="33" y="2"/>
                </a:cxn>
                <a:cxn ang="0">
                  <a:pos x="39" y="6"/>
                </a:cxn>
                <a:cxn ang="0">
                  <a:pos x="42" y="9"/>
                </a:cxn>
                <a:cxn ang="0">
                  <a:pos x="46" y="14"/>
                </a:cxn>
                <a:cxn ang="0">
                  <a:pos x="48" y="21"/>
                </a:cxn>
                <a:cxn ang="0">
                  <a:pos x="49" y="27"/>
                </a:cxn>
                <a:cxn ang="0">
                  <a:pos x="50" y="33"/>
                </a:cxn>
                <a:cxn ang="0">
                  <a:pos x="49" y="40"/>
                </a:cxn>
                <a:cxn ang="0">
                  <a:pos x="48" y="45"/>
                </a:cxn>
                <a:cxn ang="0">
                  <a:pos x="45" y="52"/>
                </a:cxn>
                <a:cxn ang="0">
                  <a:pos x="42" y="56"/>
                </a:cxn>
                <a:cxn ang="0">
                  <a:pos x="36" y="60"/>
                </a:cxn>
                <a:cxn ang="0">
                  <a:pos x="30" y="63"/>
                </a:cxn>
                <a:cxn ang="0">
                  <a:pos x="23" y="64"/>
                </a:cxn>
                <a:cxn ang="0">
                  <a:pos x="14" y="63"/>
                </a:cxn>
                <a:cxn ang="0">
                  <a:pos x="14" y="63"/>
                </a:cxn>
                <a:cxn ang="0">
                  <a:pos x="16" y="26"/>
                </a:cxn>
                <a:cxn ang="0">
                  <a:pos x="16" y="26"/>
                </a:cxn>
                <a:cxn ang="0">
                  <a:pos x="17" y="32"/>
                </a:cxn>
                <a:cxn ang="0">
                  <a:pos x="19" y="38"/>
                </a:cxn>
                <a:cxn ang="0">
                  <a:pos x="21" y="43"/>
                </a:cxn>
                <a:cxn ang="0">
                  <a:pos x="25" y="47"/>
                </a:cxn>
                <a:cxn ang="0">
                  <a:pos x="25" y="47"/>
                </a:cxn>
                <a:cxn ang="0">
                  <a:pos x="28" y="45"/>
                </a:cxn>
                <a:cxn ang="0">
                  <a:pos x="31" y="43"/>
                </a:cxn>
                <a:cxn ang="0">
                  <a:pos x="33" y="40"/>
                </a:cxn>
                <a:cxn ang="0">
                  <a:pos x="34" y="37"/>
                </a:cxn>
                <a:cxn ang="0">
                  <a:pos x="35" y="30"/>
                </a:cxn>
                <a:cxn ang="0">
                  <a:pos x="35" y="22"/>
                </a:cxn>
                <a:cxn ang="0">
                  <a:pos x="35" y="22"/>
                </a:cxn>
                <a:cxn ang="0">
                  <a:pos x="32" y="21"/>
                </a:cxn>
                <a:cxn ang="0">
                  <a:pos x="30" y="19"/>
                </a:cxn>
                <a:cxn ang="0">
                  <a:pos x="25" y="21"/>
                </a:cxn>
                <a:cxn ang="0">
                  <a:pos x="16" y="26"/>
                </a:cxn>
                <a:cxn ang="0">
                  <a:pos x="16" y="26"/>
                </a:cxn>
              </a:cxnLst>
              <a:rect l="0" t="0" r="r" b="b"/>
              <a:pathLst>
                <a:path w="50" h="64">
                  <a:moveTo>
                    <a:pt x="14" y="63"/>
                  </a:moveTo>
                  <a:lnTo>
                    <a:pt x="14" y="63"/>
                  </a:lnTo>
                  <a:lnTo>
                    <a:pt x="11" y="60"/>
                  </a:lnTo>
                  <a:lnTo>
                    <a:pt x="8" y="57"/>
                  </a:lnTo>
                  <a:lnTo>
                    <a:pt x="4" y="53"/>
                  </a:lnTo>
                  <a:lnTo>
                    <a:pt x="3" y="48"/>
                  </a:lnTo>
                  <a:lnTo>
                    <a:pt x="0" y="38"/>
                  </a:lnTo>
                  <a:lnTo>
                    <a:pt x="0" y="28"/>
                  </a:lnTo>
                  <a:lnTo>
                    <a:pt x="2" y="18"/>
                  </a:lnTo>
                  <a:lnTo>
                    <a:pt x="3" y="14"/>
                  </a:lnTo>
                  <a:lnTo>
                    <a:pt x="5" y="10"/>
                  </a:lnTo>
                  <a:lnTo>
                    <a:pt x="9" y="7"/>
                  </a:lnTo>
                  <a:lnTo>
                    <a:pt x="12" y="3"/>
                  </a:lnTo>
                  <a:lnTo>
                    <a:pt x="16" y="1"/>
                  </a:lnTo>
                  <a:lnTo>
                    <a:pt x="20" y="0"/>
                  </a:lnTo>
                  <a:lnTo>
                    <a:pt x="20" y="0"/>
                  </a:lnTo>
                  <a:lnTo>
                    <a:pt x="27" y="0"/>
                  </a:lnTo>
                  <a:lnTo>
                    <a:pt x="33" y="2"/>
                  </a:lnTo>
                  <a:lnTo>
                    <a:pt x="39" y="6"/>
                  </a:lnTo>
                  <a:lnTo>
                    <a:pt x="42" y="9"/>
                  </a:lnTo>
                  <a:lnTo>
                    <a:pt x="46" y="14"/>
                  </a:lnTo>
                  <a:lnTo>
                    <a:pt x="48" y="21"/>
                  </a:lnTo>
                  <a:lnTo>
                    <a:pt x="49" y="27"/>
                  </a:lnTo>
                  <a:lnTo>
                    <a:pt x="50" y="33"/>
                  </a:lnTo>
                  <a:lnTo>
                    <a:pt x="49" y="40"/>
                  </a:lnTo>
                  <a:lnTo>
                    <a:pt x="48" y="45"/>
                  </a:lnTo>
                  <a:lnTo>
                    <a:pt x="45" y="52"/>
                  </a:lnTo>
                  <a:lnTo>
                    <a:pt x="42" y="56"/>
                  </a:lnTo>
                  <a:lnTo>
                    <a:pt x="36" y="60"/>
                  </a:lnTo>
                  <a:lnTo>
                    <a:pt x="30" y="63"/>
                  </a:lnTo>
                  <a:lnTo>
                    <a:pt x="23" y="64"/>
                  </a:lnTo>
                  <a:lnTo>
                    <a:pt x="14" y="63"/>
                  </a:lnTo>
                  <a:lnTo>
                    <a:pt x="14" y="63"/>
                  </a:lnTo>
                  <a:close/>
                  <a:moveTo>
                    <a:pt x="16" y="26"/>
                  </a:moveTo>
                  <a:lnTo>
                    <a:pt x="16" y="26"/>
                  </a:lnTo>
                  <a:lnTo>
                    <a:pt x="17" y="32"/>
                  </a:lnTo>
                  <a:lnTo>
                    <a:pt x="19" y="38"/>
                  </a:lnTo>
                  <a:lnTo>
                    <a:pt x="21" y="43"/>
                  </a:lnTo>
                  <a:lnTo>
                    <a:pt x="25" y="47"/>
                  </a:lnTo>
                  <a:lnTo>
                    <a:pt x="25" y="47"/>
                  </a:lnTo>
                  <a:lnTo>
                    <a:pt x="28" y="45"/>
                  </a:lnTo>
                  <a:lnTo>
                    <a:pt x="31" y="43"/>
                  </a:lnTo>
                  <a:lnTo>
                    <a:pt x="33" y="40"/>
                  </a:lnTo>
                  <a:lnTo>
                    <a:pt x="34" y="37"/>
                  </a:lnTo>
                  <a:lnTo>
                    <a:pt x="35" y="30"/>
                  </a:lnTo>
                  <a:lnTo>
                    <a:pt x="35" y="22"/>
                  </a:lnTo>
                  <a:lnTo>
                    <a:pt x="35" y="22"/>
                  </a:lnTo>
                  <a:lnTo>
                    <a:pt x="32" y="21"/>
                  </a:lnTo>
                  <a:lnTo>
                    <a:pt x="30" y="19"/>
                  </a:lnTo>
                  <a:lnTo>
                    <a:pt x="25" y="21"/>
                  </a:lnTo>
                  <a:lnTo>
                    <a:pt x="16" y="26"/>
                  </a:lnTo>
                  <a:lnTo>
                    <a:pt x="16" y="26"/>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69" name="Freeform 134"/>
            <p:cNvSpPr>
              <a:spLocks noEditPoints="1"/>
            </p:cNvSpPr>
            <p:nvPr/>
          </p:nvSpPr>
          <p:spPr bwMode="auto">
            <a:xfrm>
              <a:off x="6851651" y="4222750"/>
              <a:ext cx="26988" cy="33338"/>
            </a:xfrm>
            <a:custGeom>
              <a:avLst/>
              <a:gdLst/>
              <a:ahLst/>
              <a:cxnLst>
                <a:cxn ang="0">
                  <a:pos x="13" y="0"/>
                </a:cxn>
                <a:cxn ang="0">
                  <a:pos x="13" y="0"/>
                </a:cxn>
                <a:cxn ang="0">
                  <a:pos x="19" y="1"/>
                </a:cxn>
                <a:cxn ang="0">
                  <a:pos x="26" y="2"/>
                </a:cxn>
                <a:cxn ang="0">
                  <a:pos x="35" y="6"/>
                </a:cxn>
                <a:cxn ang="0">
                  <a:pos x="44" y="10"/>
                </a:cxn>
                <a:cxn ang="0">
                  <a:pos x="52" y="13"/>
                </a:cxn>
                <a:cxn ang="0">
                  <a:pos x="52" y="13"/>
                </a:cxn>
                <a:cxn ang="0">
                  <a:pos x="52" y="24"/>
                </a:cxn>
                <a:cxn ang="0">
                  <a:pos x="50" y="33"/>
                </a:cxn>
                <a:cxn ang="0">
                  <a:pos x="47" y="42"/>
                </a:cxn>
                <a:cxn ang="0">
                  <a:pos x="43" y="49"/>
                </a:cxn>
                <a:cxn ang="0">
                  <a:pos x="37" y="55"/>
                </a:cxn>
                <a:cxn ang="0">
                  <a:pos x="31" y="59"/>
                </a:cxn>
                <a:cxn ang="0">
                  <a:pos x="25" y="61"/>
                </a:cxn>
                <a:cxn ang="0">
                  <a:pos x="19" y="61"/>
                </a:cxn>
                <a:cxn ang="0">
                  <a:pos x="19" y="61"/>
                </a:cxn>
                <a:cxn ang="0">
                  <a:pos x="15" y="60"/>
                </a:cxn>
                <a:cxn ang="0">
                  <a:pos x="12" y="58"/>
                </a:cxn>
                <a:cxn ang="0">
                  <a:pos x="8" y="56"/>
                </a:cxn>
                <a:cxn ang="0">
                  <a:pos x="5" y="53"/>
                </a:cxn>
                <a:cxn ang="0">
                  <a:pos x="2" y="44"/>
                </a:cxn>
                <a:cxn ang="0">
                  <a:pos x="0" y="35"/>
                </a:cxn>
                <a:cxn ang="0">
                  <a:pos x="0" y="26"/>
                </a:cxn>
                <a:cxn ang="0">
                  <a:pos x="2" y="16"/>
                </a:cxn>
                <a:cxn ang="0">
                  <a:pos x="6" y="8"/>
                </a:cxn>
                <a:cxn ang="0">
                  <a:pos x="10" y="4"/>
                </a:cxn>
                <a:cxn ang="0">
                  <a:pos x="13" y="0"/>
                </a:cxn>
                <a:cxn ang="0">
                  <a:pos x="13" y="0"/>
                </a:cxn>
                <a:cxn ang="0">
                  <a:pos x="21" y="17"/>
                </a:cxn>
                <a:cxn ang="0">
                  <a:pos x="21" y="17"/>
                </a:cxn>
                <a:cxn ang="0">
                  <a:pos x="20" y="22"/>
                </a:cxn>
                <a:cxn ang="0">
                  <a:pos x="19" y="26"/>
                </a:cxn>
                <a:cxn ang="0">
                  <a:pos x="18" y="31"/>
                </a:cxn>
                <a:cxn ang="0">
                  <a:pos x="19" y="37"/>
                </a:cxn>
                <a:cxn ang="0">
                  <a:pos x="19" y="37"/>
                </a:cxn>
                <a:cxn ang="0">
                  <a:pos x="22" y="38"/>
                </a:cxn>
                <a:cxn ang="0">
                  <a:pos x="26" y="37"/>
                </a:cxn>
                <a:cxn ang="0">
                  <a:pos x="29" y="34"/>
                </a:cxn>
                <a:cxn ang="0">
                  <a:pos x="31" y="32"/>
                </a:cxn>
                <a:cxn ang="0">
                  <a:pos x="34" y="25"/>
                </a:cxn>
                <a:cxn ang="0">
                  <a:pos x="37" y="17"/>
                </a:cxn>
                <a:cxn ang="0">
                  <a:pos x="37" y="17"/>
                </a:cxn>
                <a:cxn ang="0">
                  <a:pos x="33" y="16"/>
                </a:cxn>
                <a:cxn ang="0">
                  <a:pos x="29" y="16"/>
                </a:cxn>
                <a:cxn ang="0">
                  <a:pos x="21" y="17"/>
                </a:cxn>
                <a:cxn ang="0">
                  <a:pos x="21" y="17"/>
                </a:cxn>
              </a:cxnLst>
              <a:rect l="0" t="0" r="r" b="b"/>
              <a:pathLst>
                <a:path w="52" h="61">
                  <a:moveTo>
                    <a:pt x="13" y="0"/>
                  </a:moveTo>
                  <a:lnTo>
                    <a:pt x="13" y="0"/>
                  </a:lnTo>
                  <a:lnTo>
                    <a:pt x="19" y="1"/>
                  </a:lnTo>
                  <a:lnTo>
                    <a:pt x="26" y="2"/>
                  </a:lnTo>
                  <a:lnTo>
                    <a:pt x="35" y="6"/>
                  </a:lnTo>
                  <a:lnTo>
                    <a:pt x="44" y="10"/>
                  </a:lnTo>
                  <a:lnTo>
                    <a:pt x="52" y="13"/>
                  </a:lnTo>
                  <a:lnTo>
                    <a:pt x="52" y="13"/>
                  </a:lnTo>
                  <a:lnTo>
                    <a:pt x="52" y="24"/>
                  </a:lnTo>
                  <a:lnTo>
                    <a:pt x="50" y="33"/>
                  </a:lnTo>
                  <a:lnTo>
                    <a:pt x="47" y="42"/>
                  </a:lnTo>
                  <a:lnTo>
                    <a:pt x="43" y="49"/>
                  </a:lnTo>
                  <a:lnTo>
                    <a:pt x="37" y="55"/>
                  </a:lnTo>
                  <a:lnTo>
                    <a:pt x="31" y="59"/>
                  </a:lnTo>
                  <a:lnTo>
                    <a:pt x="25" y="61"/>
                  </a:lnTo>
                  <a:lnTo>
                    <a:pt x="19" y="61"/>
                  </a:lnTo>
                  <a:lnTo>
                    <a:pt x="19" y="61"/>
                  </a:lnTo>
                  <a:lnTo>
                    <a:pt x="15" y="60"/>
                  </a:lnTo>
                  <a:lnTo>
                    <a:pt x="12" y="58"/>
                  </a:lnTo>
                  <a:lnTo>
                    <a:pt x="8" y="56"/>
                  </a:lnTo>
                  <a:lnTo>
                    <a:pt x="5" y="53"/>
                  </a:lnTo>
                  <a:lnTo>
                    <a:pt x="2" y="44"/>
                  </a:lnTo>
                  <a:lnTo>
                    <a:pt x="0" y="35"/>
                  </a:lnTo>
                  <a:lnTo>
                    <a:pt x="0" y="26"/>
                  </a:lnTo>
                  <a:lnTo>
                    <a:pt x="2" y="16"/>
                  </a:lnTo>
                  <a:lnTo>
                    <a:pt x="6" y="8"/>
                  </a:lnTo>
                  <a:lnTo>
                    <a:pt x="10" y="4"/>
                  </a:lnTo>
                  <a:lnTo>
                    <a:pt x="13" y="0"/>
                  </a:lnTo>
                  <a:lnTo>
                    <a:pt x="13" y="0"/>
                  </a:lnTo>
                  <a:close/>
                  <a:moveTo>
                    <a:pt x="21" y="17"/>
                  </a:moveTo>
                  <a:lnTo>
                    <a:pt x="21" y="17"/>
                  </a:lnTo>
                  <a:lnTo>
                    <a:pt x="20" y="22"/>
                  </a:lnTo>
                  <a:lnTo>
                    <a:pt x="19" y="26"/>
                  </a:lnTo>
                  <a:lnTo>
                    <a:pt x="18" y="31"/>
                  </a:lnTo>
                  <a:lnTo>
                    <a:pt x="19" y="37"/>
                  </a:lnTo>
                  <a:lnTo>
                    <a:pt x="19" y="37"/>
                  </a:lnTo>
                  <a:lnTo>
                    <a:pt x="22" y="38"/>
                  </a:lnTo>
                  <a:lnTo>
                    <a:pt x="26" y="37"/>
                  </a:lnTo>
                  <a:lnTo>
                    <a:pt x="29" y="34"/>
                  </a:lnTo>
                  <a:lnTo>
                    <a:pt x="31" y="32"/>
                  </a:lnTo>
                  <a:lnTo>
                    <a:pt x="34" y="25"/>
                  </a:lnTo>
                  <a:lnTo>
                    <a:pt x="37" y="17"/>
                  </a:lnTo>
                  <a:lnTo>
                    <a:pt x="37" y="17"/>
                  </a:lnTo>
                  <a:lnTo>
                    <a:pt x="33" y="16"/>
                  </a:lnTo>
                  <a:lnTo>
                    <a:pt x="29" y="16"/>
                  </a:lnTo>
                  <a:lnTo>
                    <a:pt x="21" y="17"/>
                  </a:lnTo>
                  <a:lnTo>
                    <a:pt x="21" y="17"/>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70" name="Freeform 135"/>
            <p:cNvSpPr/>
            <p:nvPr/>
          </p:nvSpPr>
          <p:spPr bwMode="auto">
            <a:xfrm>
              <a:off x="6127751" y="4395788"/>
              <a:ext cx="4763" cy="4763"/>
            </a:xfrm>
            <a:custGeom>
              <a:avLst/>
              <a:gdLst/>
              <a:ahLst/>
              <a:cxnLst>
                <a:cxn ang="0">
                  <a:pos x="8" y="0"/>
                </a:cxn>
                <a:cxn ang="0">
                  <a:pos x="8" y="0"/>
                </a:cxn>
                <a:cxn ang="0">
                  <a:pos x="8" y="6"/>
                </a:cxn>
                <a:cxn ang="0">
                  <a:pos x="6" y="10"/>
                </a:cxn>
                <a:cxn ang="0">
                  <a:pos x="6" y="10"/>
                </a:cxn>
                <a:cxn ang="0">
                  <a:pos x="3" y="9"/>
                </a:cxn>
                <a:cxn ang="0">
                  <a:pos x="0" y="8"/>
                </a:cxn>
                <a:cxn ang="0">
                  <a:pos x="0" y="8"/>
                </a:cxn>
                <a:cxn ang="0">
                  <a:pos x="1" y="5"/>
                </a:cxn>
                <a:cxn ang="0">
                  <a:pos x="2" y="2"/>
                </a:cxn>
                <a:cxn ang="0">
                  <a:pos x="5" y="1"/>
                </a:cxn>
                <a:cxn ang="0">
                  <a:pos x="8" y="0"/>
                </a:cxn>
                <a:cxn ang="0">
                  <a:pos x="8" y="0"/>
                </a:cxn>
              </a:cxnLst>
              <a:rect l="0" t="0" r="r" b="b"/>
              <a:pathLst>
                <a:path w="8" h="10">
                  <a:moveTo>
                    <a:pt x="8" y="0"/>
                  </a:moveTo>
                  <a:lnTo>
                    <a:pt x="8" y="0"/>
                  </a:lnTo>
                  <a:lnTo>
                    <a:pt x="8" y="6"/>
                  </a:lnTo>
                  <a:lnTo>
                    <a:pt x="6" y="10"/>
                  </a:lnTo>
                  <a:lnTo>
                    <a:pt x="6" y="10"/>
                  </a:lnTo>
                  <a:lnTo>
                    <a:pt x="3" y="9"/>
                  </a:lnTo>
                  <a:lnTo>
                    <a:pt x="0" y="8"/>
                  </a:lnTo>
                  <a:lnTo>
                    <a:pt x="0" y="8"/>
                  </a:lnTo>
                  <a:lnTo>
                    <a:pt x="1" y="5"/>
                  </a:lnTo>
                  <a:lnTo>
                    <a:pt x="2" y="2"/>
                  </a:lnTo>
                  <a:lnTo>
                    <a:pt x="5" y="1"/>
                  </a:lnTo>
                  <a:lnTo>
                    <a:pt x="8" y="0"/>
                  </a:lnTo>
                  <a:lnTo>
                    <a:pt x="8" y="0"/>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sp>
          <p:nvSpPr>
            <p:cNvPr id="71" name="Freeform 136"/>
            <p:cNvSpPr>
              <a:spLocks noEditPoints="1"/>
            </p:cNvSpPr>
            <p:nvPr/>
          </p:nvSpPr>
          <p:spPr bwMode="auto">
            <a:xfrm>
              <a:off x="6029326" y="4137025"/>
              <a:ext cx="1135063" cy="1006475"/>
            </a:xfrm>
            <a:custGeom>
              <a:avLst/>
              <a:gdLst/>
              <a:ahLst/>
              <a:cxnLst>
                <a:cxn ang="0">
                  <a:pos x="103" y="1307"/>
                </a:cxn>
                <a:cxn ang="0">
                  <a:pos x="73" y="346"/>
                </a:cxn>
                <a:cxn ang="0">
                  <a:pos x="321" y="88"/>
                </a:cxn>
                <a:cxn ang="0">
                  <a:pos x="1023" y="169"/>
                </a:cxn>
                <a:cxn ang="0">
                  <a:pos x="1173" y="605"/>
                </a:cxn>
                <a:cxn ang="0">
                  <a:pos x="1543" y="52"/>
                </a:cxn>
                <a:cxn ang="0">
                  <a:pos x="2067" y="103"/>
                </a:cxn>
                <a:cxn ang="0">
                  <a:pos x="2048" y="496"/>
                </a:cxn>
                <a:cxn ang="0">
                  <a:pos x="1899" y="1244"/>
                </a:cxn>
                <a:cxn ang="0">
                  <a:pos x="1446" y="1525"/>
                </a:cxn>
                <a:cxn ang="0">
                  <a:pos x="1262" y="961"/>
                </a:cxn>
                <a:cxn ang="0">
                  <a:pos x="1101" y="1767"/>
                </a:cxn>
                <a:cxn ang="0">
                  <a:pos x="969" y="1275"/>
                </a:cxn>
                <a:cxn ang="0">
                  <a:pos x="832" y="717"/>
                </a:cxn>
                <a:cxn ang="0">
                  <a:pos x="682" y="1090"/>
                </a:cxn>
                <a:cxn ang="0">
                  <a:pos x="537" y="1895"/>
                </a:cxn>
                <a:cxn ang="0">
                  <a:pos x="2059" y="294"/>
                </a:cxn>
                <a:cxn ang="0">
                  <a:pos x="1574" y="25"/>
                </a:cxn>
                <a:cxn ang="0">
                  <a:pos x="1976" y="907"/>
                </a:cxn>
                <a:cxn ang="0">
                  <a:pos x="2002" y="552"/>
                </a:cxn>
                <a:cxn ang="0">
                  <a:pos x="1460" y="1019"/>
                </a:cxn>
                <a:cxn ang="0">
                  <a:pos x="1950" y="881"/>
                </a:cxn>
                <a:cxn ang="0">
                  <a:pos x="1935" y="735"/>
                </a:cxn>
                <a:cxn ang="0">
                  <a:pos x="1837" y="656"/>
                </a:cxn>
                <a:cxn ang="0">
                  <a:pos x="1597" y="292"/>
                </a:cxn>
                <a:cxn ang="0">
                  <a:pos x="1927" y="1195"/>
                </a:cxn>
                <a:cxn ang="0">
                  <a:pos x="1440" y="575"/>
                </a:cxn>
                <a:cxn ang="0">
                  <a:pos x="1271" y="845"/>
                </a:cxn>
                <a:cxn ang="0">
                  <a:pos x="1159" y="832"/>
                </a:cxn>
                <a:cxn ang="0">
                  <a:pos x="1886" y="792"/>
                </a:cxn>
                <a:cxn ang="0">
                  <a:pos x="1743" y="912"/>
                </a:cxn>
                <a:cxn ang="0">
                  <a:pos x="1457" y="949"/>
                </a:cxn>
                <a:cxn ang="0">
                  <a:pos x="1560" y="337"/>
                </a:cxn>
                <a:cxn ang="0">
                  <a:pos x="1378" y="313"/>
                </a:cxn>
                <a:cxn ang="0">
                  <a:pos x="536" y="434"/>
                </a:cxn>
                <a:cxn ang="0">
                  <a:pos x="1438" y="328"/>
                </a:cxn>
                <a:cxn ang="0">
                  <a:pos x="1241" y="928"/>
                </a:cxn>
                <a:cxn ang="0">
                  <a:pos x="1403" y="1095"/>
                </a:cxn>
                <a:cxn ang="0">
                  <a:pos x="828" y="112"/>
                </a:cxn>
                <a:cxn ang="0">
                  <a:pos x="130" y="162"/>
                </a:cxn>
                <a:cxn ang="0">
                  <a:pos x="869" y="374"/>
                </a:cxn>
                <a:cxn ang="0">
                  <a:pos x="602" y="724"/>
                </a:cxn>
                <a:cxn ang="0">
                  <a:pos x="1248" y="378"/>
                </a:cxn>
                <a:cxn ang="0">
                  <a:pos x="1145" y="1709"/>
                </a:cxn>
                <a:cxn ang="0">
                  <a:pos x="1102" y="913"/>
                </a:cxn>
                <a:cxn ang="0">
                  <a:pos x="1098" y="1143"/>
                </a:cxn>
                <a:cxn ang="0">
                  <a:pos x="1039" y="833"/>
                </a:cxn>
                <a:cxn ang="0">
                  <a:pos x="743" y="1203"/>
                </a:cxn>
                <a:cxn ang="0">
                  <a:pos x="723" y="1143"/>
                </a:cxn>
                <a:cxn ang="0">
                  <a:pos x="541" y="1852"/>
                </a:cxn>
                <a:cxn ang="0">
                  <a:pos x="482" y="1268"/>
                </a:cxn>
                <a:cxn ang="0">
                  <a:pos x="465" y="1829"/>
                </a:cxn>
                <a:cxn ang="0">
                  <a:pos x="237" y="264"/>
                </a:cxn>
                <a:cxn ang="0">
                  <a:pos x="437" y="431"/>
                </a:cxn>
                <a:cxn ang="0">
                  <a:pos x="89" y="237"/>
                </a:cxn>
                <a:cxn ang="0">
                  <a:pos x="310" y="606"/>
                </a:cxn>
                <a:cxn ang="0">
                  <a:pos x="172" y="1189"/>
                </a:cxn>
                <a:cxn ang="0">
                  <a:pos x="460" y="853"/>
                </a:cxn>
                <a:cxn ang="0">
                  <a:pos x="166" y="1293"/>
                </a:cxn>
                <a:cxn ang="0">
                  <a:pos x="198" y="1376"/>
                </a:cxn>
                <a:cxn ang="0">
                  <a:pos x="150" y="927"/>
                </a:cxn>
                <a:cxn ang="0">
                  <a:pos x="113" y="993"/>
                </a:cxn>
                <a:cxn ang="0">
                  <a:pos x="151" y="1119"/>
                </a:cxn>
              </a:cxnLst>
              <a:rect l="0" t="0" r="r" b="b"/>
              <a:pathLst>
                <a:path w="2145" h="1901">
                  <a:moveTo>
                    <a:pt x="440" y="1797"/>
                  </a:moveTo>
                  <a:lnTo>
                    <a:pt x="440" y="1797"/>
                  </a:lnTo>
                  <a:lnTo>
                    <a:pt x="443" y="1771"/>
                  </a:lnTo>
                  <a:lnTo>
                    <a:pt x="444" y="1749"/>
                  </a:lnTo>
                  <a:lnTo>
                    <a:pt x="445" y="1725"/>
                  </a:lnTo>
                  <a:lnTo>
                    <a:pt x="447" y="1699"/>
                  </a:lnTo>
                  <a:lnTo>
                    <a:pt x="447" y="1699"/>
                  </a:lnTo>
                  <a:lnTo>
                    <a:pt x="435" y="1688"/>
                  </a:lnTo>
                  <a:lnTo>
                    <a:pt x="429" y="1684"/>
                  </a:lnTo>
                  <a:lnTo>
                    <a:pt x="422" y="1680"/>
                  </a:lnTo>
                  <a:lnTo>
                    <a:pt x="422" y="1680"/>
                  </a:lnTo>
                  <a:lnTo>
                    <a:pt x="399" y="1642"/>
                  </a:lnTo>
                  <a:lnTo>
                    <a:pt x="374" y="1604"/>
                  </a:lnTo>
                  <a:lnTo>
                    <a:pt x="349" y="1569"/>
                  </a:lnTo>
                  <a:lnTo>
                    <a:pt x="323" y="1534"/>
                  </a:lnTo>
                  <a:lnTo>
                    <a:pt x="269" y="1464"/>
                  </a:lnTo>
                  <a:lnTo>
                    <a:pt x="216" y="1395"/>
                  </a:lnTo>
                  <a:lnTo>
                    <a:pt x="216" y="1395"/>
                  </a:lnTo>
                  <a:lnTo>
                    <a:pt x="215" y="1400"/>
                  </a:lnTo>
                  <a:lnTo>
                    <a:pt x="212" y="1404"/>
                  </a:lnTo>
                  <a:lnTo>
                    <a:pt x="210" y="1408"/>
                  </a:lnTo>
                  <a:lnTo>
                    <a:pt x="207" y="1412"/>
                  </a:lnTo>
                  <a:lnTo>
                    <a:pt x="198" y="1418"/>
                  </a:lnTo>
                  <a:lnTo>
                    <a:pt x="188" y="1423"/>
                  </a:lnTo>
                  <a:lnTo>
                    <a:pt x="176" y="1428"/>
                  </a:lnTo>
                  <a:lnTo>
                    <a:pt x="163" y="1431"/>
                  </a:lnTo>
                  <a:lnTo>
                    <a:pt x="149" y="1432"/>
                  </a:lnTo>
                  <a:lnTo>
                    <a:pt x="135" y="1432"/>
                  </a:lnTo>
                  <a:lnTo>
                    <a:pt x="121" y="1431"/>
                  </a:lnTo>
                  <a:lnTo>
                    <a:pt x="109" y="1428"/>
                  </a:lnTo>
                  <a:lnTo>
                    <a:pt x="96" y="1423"/>
                  </a:lnTo>
                  <a:lnTo>
                    <a:pt x="86" y="1417"/>
                  </a:lnTo>
                  <a:lnTo>
                    <a:pt x="81" y="1414"/>
                  </a:lnTo>
                  <a:lnTo>
                    <a:pt x="77" y="1410"/>
                  </a:lnTo>
                  <a:lnTo>
                    <a:pt x="73" y="1405"/>
                  </a:lnTo>
                  <a:lnTo>
                    <a:pt x="71" y="1401"/>
                  </a:lnTo>
                  <a:lnTo>
                    <a:pt x="69" y="1396"/>
                  </a:lnTo>
                  <a:lnTo>
                    <a:pt x="67" y="1390"/>
                  </a:lnTo>
                  <a:lnTo>
                    <a:pt x="67" y="1384"/>
                  </a:lnTo>
                  <a:lnTo>
                    <a:pt x="67" y="1377"/>
                  </a:lnTo>
                  <a:lnTo>
                    <a:pt x="67" y="1377"/>
                  </a:lnTo>
                  <a:lnTo>
                    <a:pt x="72" y="1374"/>
                  </a:lnTo>
                  <a:lnTo>
                    <a:pt x="76" y="1370"/>
                  </a:lnTo>
                  <a:lnTo>
                    <a:pt x="83" y="1360"/>
                  </a:lnTo>
                  <a:lnTo>
                    <a:pt x="87" y="1356"/>
                  </a:lnTo>
                  <a:lnTo>
                    <a:pt x="91" y="1352"/>
                  </a:lnTo>
                  <a:lnTo>
                    <a:pt x="97" y="1351"/>
                  </a:lnTo>
                  <a:lnTo>
                    <a:pt x="103" y="1351"/>
                  </a:lnTo>
                  <a:lnTo>
                    <a:pt x="103" y="1351"/>
                  </a:lnTo>
                  <a:lnTo>
                    <a:pt x="103" y="1307"/>
                  </a:lnTo>
                  <a:lnTo>
                    <a:pt x="103" y="1264"/>
                  </a:lnTo>
                  <a:lnTo>
                    <a:pt x="103" y="1223"/>
                  </a:lnTo>
                  <a:lnTo>
                    <a:pt x="103" y="1203"/>
                  </a:lnTo>
                  <a:lnTo>
                    <a:pt x="105" y="1183"/>
                  </a:lnTo>
                  <a:lnTo>
                    <a:pt x="105" y="1183"/>
                  </a:lnTo>
                  <a:lnTo>
                    <a:pt x="106" y="1171"/>
                  </a:lnTo>
                  <a:lnTo>
                    <a:pt x="109" y="1159"/>
                  </a:lnTo>
                  <a:lnTo>
                    <a:pt x="111" y="1146"/>
                  </a:lnTo>
                  <a:lnTo>
                    <a:pt x="111" y="1134"/>
                  </a:lnTo>
                  <a:lnTo>
                    <a:pt x="111" y="1134"/>
                  </a:lnTo>
                  <a:lnTo>
                    <a:pt x="110" y="1107"/>
                  </a:lnTo>
                  <a:lnTo>
                    <a:pt x="106" y="1079"/>
                  </a:lnTo>
                  <a:lnTo>
                    <a:pt x="103" y="1051"/>
                  </a:lnTo>
                  <a:lnTo>
                    <a:pt x="101" y="1023"/>
                  </a:lnTo>
                  <a:lnTo>
                    <a:pt x="101" y="1023"/>
                  </a:lnTo>
                  <a:lnTo>
                    <a:pt x="98" y="992"/>
                  </a:lnTo>
                  <a:lnTo>
                    <a:pt x="95" y="962"/>
                  </a:lnTo>
                  <a:lnTo>
                    <a:pt x="92" y="931"/>
                  </a:lnTo>
                  <a:lnTo>
                    <a:pt x="90" y="899"/>
                  </a:lnTo>
                  <a:lnTo>
                    <a:pt x="90" y="899"/>
                  </a:lnTo>
                  <a:lnTo>
                    <a:pt x="90" y="895"/>
                  </a:lnTo>
                  <a:lnTo>
                    <a:pt x="91" y="891"/>
                  </a:lnTo>
                  <a:lnTo>
                    <a:pt x="94" y="888"/>
                  </a:lnTo>
                  <a:lnTo>
                    <a:pt x="97" y="887"/>
                  </a:lnTo>
                  <a:lnTo>
                    <a:pt x="97" y="887"/>
                  </a:lnTo>
                  <a:lnTo>
                    <a:pt x="95" y="870"/>
                  </a:lnTo>
                  <a:lnTo>
                    <a:pt x="94" y="853"/>
                  </a:lnTo>
                  <a:lnTo>
                    <a:pt x="94" y="836"/>
                  </a:lnTo>
                  <a:lnTo>
                    <a:pt x="95" y="820"/>
                  </a:lnTo>
                  <a:lnTo>
                    <a:pt x="98" y="786"/>
                  </a:lnTo>
                  <a:lnTo>
                    <a:pt x="98" y="770"/>
                  </a:lnTo>
                  <a:lnTo>
                    <a:pt x="97" y="754"/>
                  </a:lnTo>
                  <a:lnTo>
                    <a:pt x="97" y="754"/>
                  </a:lnTo>
                  <a:lnTo>
                    <a:pt x="92" y="719"/>
                  </a:lnTo>
                  <a:lnTo>
                    <a:pt x="90" y="683"/>
                  </a:lnTo>
                  <a:lnTo>
                    <a:pt x="86" y="609"/>
                  </a:lnTo>
                  <a:lnTo>
                    <a:pt x="82" y="534"/>
                  </a:lnTo>
                  <a:lnTo>
                    <a:pt x="80" y="496"/>
                  </a:lnTo>
                  <a:lnTo>
                    <a:pt x="75" y="459"/>
                  </a:lnTo>
                  <a:lnTo>
                    <a:pt x="75" y="459"/>
                  </a:lnTo>
                  <a:lnTo>
                    <a:pt x="80" y="451"/>
                  </a:lnTo>
                  <a:lnTo>
                    <a:pt x="81" y="443"/>
                  </a:lnTo>
                  <a:lnTo>
                    <a:pt x="81" y="435"/>
                  </a:lnTo>
                  <a:lnTo>
                    <a:pt x="80" y="427"/>
                  </a:lnTo>
                  <a:lnTo>
                    <a:pt x="76" y="408"/>
                  </a:lnTo>
                  <a:lnTo>
                    <a:pt x="74" y="399"/>
                  </a:lnTo>
                  <a:lnTo>
                    <a:pt x="73" y="389"/>
                  </a:lnTo>
                  <a:lnTo>
                    <a:pt x="73" y="389"/>
                  </a:lnTo>
                  <a:lnTo>
                    <a:pt x="73" y="368"/>
                  </a:lnTo>
                  <a:lnTo>
                    <a:pt x="73" y="346"/>
                  </a:lnTo>
                  <a:lnTo>
                    <a:pt x="75" y="324"/>
                  </a:lnTo>
                  <a:lnTo>
                    <a:pt x="75" y="301"/>
                  </a:lnTo>
                  <a:lnTo>
                    <a:pt x="75" y="301"/>
                  </a:lnTo>
                  <a:lnTo>
                    <a:pt x="74" y="290"/>
                  </a:lnTo>
                  <a:lnTo>
                    <a:pt x="73" y="279"/>
                  </a:lnTo>
                  <a:lnTo>
                    <a:pt x="68" y="257"/>
                  </a:lnTo>
                  <a:lnTo>
                    <a:pt x="66" y="246"/>
                  </a:lnTo>
                  <a:lnTo>
                    <a:pt x="65" y="235"/>
                  </a:lnTo>
                  <a:lnTo>
                    <a:pt x="64" y="224"/>
                  </a:lnTo>
                  <a:lnTo>
                    <a:pt x="65" y="212"/>
                  </a:lnTo>
                  <a:lnTo>
                    <a:pt x="65" y="212"/>
                  </a:lnTo>
                  <a:lnTo>
                    <a:pt x="60" y="207"/>
                  </a:lnTo>
                  <a:lnTo>
                    <a:pt x="56" y="203"/>
                  </a:lnTo>
                  <a:lnTo>
                    <a:pt x="53" y="201"/>
                  </a:lnTo>
                  <a:lnTo>
                    <a:pt x="49" y="199"/>
                  </a:lnTo>
                  <a:lnTo>
                    <a:pt x="44" y="199"/>
                  </a:lnTo>
                  <a:lnTo>
                    <a:pt x="40" y="199"/>
                  </a:lnTo>
                  <a:lnTo>
                    <a:pt x="40" y="199"/>
                  </a:lnTo>
                  <a:lnTo>
                    <a:pt x="38" y="192"/>
                  </a:lnTo>
                  <a:lnTo>
                    <a:pt x="35" y="188"/>
                  </a:lnTo>
                  <a:lnTo>
                    <a:pt x="30" y="186"/>
                  </a:lnTo>
                  <a:lnTo>
                    <a:pt x="26" y="182"/>
                  </a:lnTo>
                  <a:lnTo>
                    <a:pt x="16" y="178"/>
                  </a:lnTo>
                  <a:lnTo>
                    <a:pt x="12" y="175"/>
                  </a:lnTo>
                  <a:lnTo>
                    <a:pt x="8" y="171"/>
                  </a:lnTo>
                  <a:lnTo>
                    <a:pt x="8" y="171"/>
                  </a:lnTo>
                  <a:lnTo>
                    <a:pt x="5" y="165"/>
                  </a:lnTo>
                  <a:lnTo>
                    <a:pt x="3" y="160"/>
                  </a:lnTo>
                  <a:lnTo>
                    <a:pt x="1" y="155"/>
                  </a:lnTo>
                  <a:lnTo>
                    <a:pt x="0" y="149"/>
                  </a:lnTo>
                  <a:lnTo>
                    <a:pt x="1" y="144"/>
                  </a:lnTo>
                  <a:lnTo>
                    <a:pt x="1" y="139"/>
                  </a:lnTo>
                  <a:lnTo>
                    <a:pt x="4" y="134"/>
                  </a:lnTo>
                  <a:lnTo>
                    <a:pt x="6" y="129"/>
                  </a:lnTo>
                  <a:lnTo>
                    <a:pt x="12" y="119"/>
                  </a:lnTo>
                  <a:lnTo>
                    <a:pt x="20" y="112"/>
                  </a:lnTo>
                  <a:lnTo>
                    <a:pt x="29" y="105"/>
                  </a:lnTo>
                  <a:lnTo>
                    <a:pt x="40" y="102"/>
                  </a:lnTo>
                  <a:lnTo>
                    <a:pt x="40" y="102"/>
                  </a:lnTo>
                  <a:lnTo>
                    <a:pt x="44" y="102"/>
                  </a:lnTo>
                  <a:lnTo>
                    <a:pt x="47" y="104"/>
                  </a:lnTo>
                  <a:lnTo>
                    <a:pt x="53" y="110"/>
                  </a:lnTo>
                  <a:lnTo>
                    <a:pt x="53" y="110"/>
                  </a:lnTo>
                  <a:lnTo>
                    <a:pt x="74" y="106"/>
                  </a:lnTo>
                  <a:lnTo>
                    <a:pt x="97" y="103"/>
                  </a:lnTo>
                  <a:lnTo>
                    <a:pt x="142" y="99"/>
                  </a:lnTo>
                  <a:lnTo>
                    <a:pt x="186" y="96"/>
                  </a:lnTo>
                  <a:lnTo>
                    <a:pt x="231" y="94"/>
                  </a:lnTo>
                  <a:lnTo>
                    <a:pt x="276" y="91"/>
                  </a:lnTo>
                  <a:lnTo>
                    <a:pt x="321" y="88"/>
                  </a:lnTo>
                  <a:lnTo>
                    <a:pt x="365" y="84"/>
                  </a:lnTo>
                  <a:lnTo>
                    <a:pt x="388" y="81"/>
                  </a:lnTo>
                  <a:lnTo>
                    <a:pt x="412" y="76"/>
                  </a:lnTo>
                  <a:lnTo>
                    <a:pt x="412" y="76"/>
                  </a:lnTo>
                  <a:lnTo>
                    <a:pt x="424" y="78"/>
                  </a:lnTo>
                  <a:lnTo>
                    <a:pt x="437" y="79"/>
                  </a:lnTo>
                  <a:lnTo>
                    <a:pt x="464" y="78"/>
                  </a:lnTo>
                  <a:lnTo>
                    <a:pt x="490" y="75"/>
                  </a:lnTo>
                  <a:lnTo>
                    <a:pt x="515" y="72"/>
                  </a:lnTo>
                  <a:lnTo>
                    <a:pt x="542" y="69"/>
                  </a:lnTo>
                  <a:lnTo>
                    <a:pt x="568" y="67"/>
                  </a:lnTo>
                  <a:lnTo>
                    <a:pt x="594" y="66"/>
                  </a:lnTo>
                  <a:lnTo>
                    <a:pt x="606" y="67"/>
                  </a:lnTo>
                  <a:lnTo>
                    <a:pt x="619" y="68"/>
                  </a:lnTo>
                  <a:lnTo>
                    <a:pt x="619" y="68"/>
                  </a:lnTo>
                  <a:lnTo>
                    <a:pt x="676" y="59"/>
                  </a:lnTo>
                  <a:lnTo>
                    <a:pt x="676" y="59"/>
                  </a:lnTo>
                  <a:lnTo>
                    <a:pt x="707" y="54"/>
                  </a:lnTo>
                  <a:lnTo>
                    <a:pt x="723" y="52"/>
                  </a:lnTo>
                  <a:lnTo>
                    <a:pt x="730" y="51"/>
                  </a:lnTo>
                  <a:lnTo>
                    <a:pt x="737" y="52"/>
                  </a:lnTo>
                  <a:lnTo>
                    <a:pt x="737" y="52"/>
                  </a:lnTo>
                  <a:lnTo>
                    <a:pt x="741" y="53"/>
                  </a:lnTo>
                  <a:lnTo>
                    <a:pt x="746" y="55"/>
                  </a:lnTo>
                  <a:lnTo>
                    <a:pt x="755" y="59"/>
                  </a:lnTo>
                  <a:lnTo>
                    <a:pt x="760" y="62"/>
                  </a:lnTo>
                  <a:lnTo>
                    <a:pt x="764" y="63"/>
                  </a:lnTo>
                  <a:lnTo>
                    <a:pt x="768" y="64"/>
                  </a:lnTo>
                  <a:lnTo>
                    <a:pt x="772" y="62"/>
                  </a:lnTo>
                  <a:lnTo>
                    <a:pt x="772" y="62"/>
                  </a:lnTo>
                  <a:lnTo>
                    <a:pt x="780" y="68"/>
                  </a:lnTo>
                  <a:lnTo>
                    <a:pt x="787" y="72"/>
                  </a:lnTo>
                  <a:lnTo>
                    <a:pt x="796" y="76"/>
                  </a:lnTo>
                  <a:lnTo>
                    <a:pt x="806" y="81"/>
                  </a:lnTo>
                  <a:lnTo>
                    <a:pt x="824" y="87"/>
                  </a:lnTo>
                  <a:lnTo>
                    <a:pt x="843" y="94"/>
                  </a:lnTo>
                  <a:lnTo>
                    <a:pt x="861" y="100"/>
                  </a:lnTo>
                  <a:lnTo>
                    <a:pt x="881" y="106"/>
                  </a:lnTo>
                  <a:lnTo>
                    <a:pt x="889" y="111"/>
                  </a:lnTo>
                  <a:lnTo>
                    <a:pt x="898" y="115"/>
                  </a:lnTo>
                  <a:lnTo>
                    <a:pt x="905" y="120"/>
                  </a:lnTo>
                  <a:lnTo>
                    <a:pt x="913" y="127"/>
                  </a:lnTo>
                  <a:lnTo>
                    <a:pt x="913" y="127"/>
                  </a:lnTo>
                  <a:lnTo>
                    <a:pt x="924" y="129"/>
                  </a:lnTo>
                  <a:lnTo>
                    <a:pt x="936" y="132"/>
                  </a:lnTo>
                  <a:lnTo>
                    <a:pt x="958" y="142"/>
                  </a:lnTo>
                  <a:lnTo>
                    <a:pt x="979" y="151"/>
                  </a:lnTo>
                  <a:lnTo>
                    <a:pt x="1001" y="160"/>
                  </a:lnTo>
                  <a:lnTo>
                    <a:pt x="1001" y="160"/>
                  </a:lnTo>
                  <a:lnTo>
                    <a:pt x="1023" y="169"/>
                  </a:lnTo>
                  <a:lnTo>
                    <a:pt x="1045" y="176"/>
                  </a:lnTo>
                  <a:lnTo>
                    <a:pt x="1089" y="192"/>
                  </a:lnTo>
                  <a:lnTo>
                    <a:pt x="1089" y="192"/>
                  </a:lnTo>
                  <a:lnTo>
                    <a:pt x="1101" y="197"/>
                  </a:lnTo>
                  <a:lnTo>
                    <a:pt x="1113" y="203"/>
                  </a:lnTo>
                  <a:lnTo>
                    <a:pt x="1126" y="208"/>
                  </a:lnTo>
                  <a:lnTo>
                    <a:pt x="1137" y="212"/>
                  </a:lnTo>
                  <a:lnTo>
                    <a:pt x="1137" y="212"/>
                  </a:lnTo>
                  <a:lnTo>
                    <a:pt x="1148" y="216"/>
                  </a:lnTo>
                  <a:lnTo>
                    <a:pt x="1159" y="217"/>
                  </a:lnTo>
                  <a:lnTo>
                    <a:pt x="1170" y="219"/>
                  </a:lnTo>
                  <a:lnTo>
                    <a:pt x="1179" y="221"/>
                  </a:lnTo>
                  <a:lnTo>
                    <a:pt x="1179" y="221"/>
                  </a:lnTo>
                  <a:lnTo>
                    <a:pt x="1226" y="240"/>
                  </a:lnTo>
                  <a:lnTo>
                    <a:pt x="1250" y="248"/>
                  </a:lnTo>
                  <a:lnTo>
                    <a:pt x="1262" y="251"/>
                  </a:lnTo>
                  <a:lnTo>
                    <a:pt x="1273" y="253"/>
                  </a:lnTo>
                  <a:lnTo>
                    <a:pt x="1273" y="253"/>
                  </a:lnTo>
                  <a:lnTo>
                    <a:pt x="1283" y="257"/>
                  </a:lnTo>
                  <a:lnTo>
                    <a:pt x="1294" y="263"/>
                  </a:lnTo>
                  <a:lnTo>
                    <a:pt x="1314" y="269"/>
                  </a:lnTo>
                  <a:lnTo>
                    <a:pt x="1334" y="275"/>
                  </a:lnTo>
                  <a:lnTo>
                    <a:pt x="1356" y="279"/>
                  </a:lnTo>
                  <a:lnTo>
                    <a:pt x="1400" y="287"/>
                  </a:lnTo>
                  <a:lnTo>
                    <a:pt x="1421" y="294"/>
                  </a:lnTo>
                  <a:lnTo>
                    <a:pt x="1444" y="301"/>
                  </a:lnTo>
                  <a:lnTo>
                    <a:pt x="1444" y="301"/>
                  </a:lnTo>
                  <a:lnTo>
                    <a:pt x="1448" y="312"/>
                  </a:lnTo>
                  <a:lnTo>
                    <a:pt x="1451" y="322"/>
                  </a:lnTo>
                  <a:lnTo>
                    <a:pt x="1452" y="331"/>
                  </a:lnTo>
                  <a:lnTo>
                    <a:pt x="1452" y="345"/>
                  </a:lnTo>
                  <a:lnTo>
                    <a:pt x="1452" y="345"/>
                  </a:lnTo>
                  <a:lnTo>
                    <a:pt x="1447" y="351"/>
                  </a:lnTo>
                  <a:lnTo>
                    <a:pt x="1440" y="356"/>
                  </a:lnTo>
                  <a:lnTo>
                    <a:pt x="1433" y="360"/>
                  </a:lnTo>
                  <a:lnTo>
                    <a:pt x="1425" y="363"/>
                  </a:lnTo>
                  <a:lnTo>
                    <a:pt x="1417" y="366"/>
                  </a:lnTo>
                  <a:lnTo>
                    <a:pt x="1408" y="367"/>
                  </a:lnTo>
                  <a:lnTo>
                    <a:pt x="1389" y="369"/>
                  </a:lnTo>
                  <a:lnTo>
                    <a:pt x="1348" y="371"/>
                  </a:lnTo>
                  <a:lnTo>
                    <a:pt x="1328" y="372"/>
                  </a:lnTo>
                  <a:lnTo>
                    <a:pt x="1308" y="374"/>
                  </a:lnTo>
                  <a:lnTo>
                    <a:pt x="1308" y="374"/>
                  </a:lnTo>
                  <a:lnTo>
                    <a:pt x="1288" y="401"/>
                  </a:lnTo>
                  <a:lnTo>
                    <a:pt x="1270" y="429"/>
                  </a:lnTo>
                  <a:lnTo>
                    <a:pt x="1253" y="458"/>
                  </a:lnTo>
                  <a:lnTo>
                    <a:pt x="1237" y="487"/>
                  </a:lnTo>
                  <a:lnTo>
                    <a:pt x="1205" y="547"/>
                  </a:lnTo>
                  <a:lnTo>
                    <a:pt x="1173" y="605"/>
                  </a:lnTo>
                  <a:lnTo>
                    <a:pt x="1173" y="605"/>
                  </a:lnTo>
                  <a:lnTo>
                    <a:pt x="1191" y="600"/>
                  </a:lnTo>
                  <a:lnTo>
                    <a:pt x="1210" y="594"/>
                  </a:lnTo>
                  <a:lnTo>
                    <a:pt x="1228" y="587"/>
                  </a:lnTo>
                  <a:lnTo>
                    <a:pt x="1249" y="582"/>
                  </a:lnTo>
                  <a:lnTo>
                    <a:pt x="1249" y="582"/>
                  </a:lnTo>
                  <a:lnTo>
                    <a:pt x="1273" y="578"/>
                  </a:lnTo>
                  <a:lnTo>
                    <a:pt x="1298" y="574"/>
                  </a:lnTo>
                  <a:lnTo>
                    <a:pt x="1348" y="568"/>
                  </a:lnTo>
                  <a:lnTo>
                    <a:pt x="1398" y="562"/>
                  </a:lnTo>
                  <a:lnTo>
                    <a:pt x="1421" y="558"/>
                  </a:lnTo>
                  <a:lnTo>
                    <a:pt x="1444" y="553"/>
                  </a:lnTo>
                  <a:lnTo>
                    <a:pt x="1444" y="553"/>
                  </a:lnTo>
                  <a:lnTo>
                    <a:pt x="1449" y="553"/>
                  </a:lnTo>
                  <a:lnTo>
                    <a:pt x="1454" y="554"/>
                  </a:lnTo>
                  <a:lnTo>
                    <a:pt x="1458" y="556"/>
                  </a:lnTo>
                  <a:lnTo>
                    <a:pt x="1463" y="557"/>
                  </a:lnTo>
                  <a:lnTo>
                    <a:pt x="1463" y="557"/>
                  </a:lnTo>
                  <a:lnTo>
                    <a:pt x="1462" y="552"/>
                  </a:lnTo>
                  <a:lnTo>
                    <a:pt x="1461" y="547"/>
                  </a:lnTo>
                  <a:lnTo>
                    <a:pt x="1460" y="542"/>
                  </a:lnTo>
                  <a:lnTo>
                    <a:pt x="1459" y="536"/>
                  </a:lnTo>
                  <a:lnTo>
                    <a:pt x="1459" y="536"/>
                  </a:lnTo>
                  <a:lnTo>
                    <a:pt x="1464" y="499"/>
                  </a:lnTo>
                  <a:lnTo>
                    <a:pt x="1469" y="463"/>
                  </a:lnTo>
                  <a:lnTo>
                    <a:pt x="1475" y="427"/>
                  </a:lnTo>
                  <a:lnTo>
                    <a:pt x="1480" y="390"/>
                  </a:lnTo>
                  <a:lnTo>
                    <a:pt x="1488" y="356"/>
                  </a:lnTo>
                  <a:lnTo>
                    <a:pt x="1492" y="340"/>
                  </a:lnTo>
                  <a:lnTo>
                    <a:pt x="1496" y="324"/>
                  </a:lnTo>
                  <a:lnTo>
                    <a:pt x="1503" y="308"/>
                  </a:lnTo>
                  <a:lnTo>
                    <a:pt x="1509" y="293"/>
                  </a:lnTo>
                  <a:lnTo>
                    <a:pt x="1515" y="279"/>
                  </a:lnTo>
                  <a:lnTo>
                    <a:pt x="1524" y="265"/>
                  </a:lnTo>
                  <a:lnTo>
                    <a:pt x="1524" y="265"/>
                  </a:lnTo>
                  <a:lnTo>
                    <a:pt x="1519" y="259"/>
                  </a:lnTo>
                  <a:lnTo>
                    <a:pt x="1514" y="251"/>
                  </a:lnTo>
                  <a:lnTo>
                    <a:pt x="1511" y="242"/>
                  </a:lnTo>
                  <a:lnTo>
                    <a:pt x="1509" y="234"/>
                  </a:lnTo>
                  <a:lnTo>
                    <a:pt x="1508" y="225"/>
                  </a:lnTo>
                  <a:lnTo>
                    <a:pt x="1509" y="216"/>
                  </a:lnTo>
                  <a:lnTo>
                    <a:pt x="1509" y="206"/>
                  </a:lnTo>
                  <a:lnTo>
                    <a:pt x="1511" y="196"/>
                  </a:lnTo>
                  <a:lnTo>
                    <a:pt x="1515" y="177"/>
                  </a:lnTo>
                  <a:lnTo>
                    <a:pt x="1521" y="157"/>
                  </a:lnTo>
                  <a:lnTo>
                    <a:pt x="1527" y="136"/>
                  </a:lnTo>
                  <a:lnTo>
                    <a:pt x="1533" y="116"/>
                  </a:lnTo>
                  <a:lnTo>
                    <a:pt x="1533" y="116"/>
                  </a:lnTo>
                  <a:lnTo>
                    <a:pt x="1535" y="101"/>
                  </a:lnTo>
                  <a:lnTo>
                    <a:pt x="1538" y="85"/>
                  </a:lnTo>
                  <a:lnTo>
                    <a:pt x="1543" y="52"/>
                  </a:lnTo>
                  <a:lnTo>
                    <a:pt x="1546" y="36"/>
                  </a:lnTo>
                  <a:lnTo>
                    <a:pt x="1552" y="23"/>
                  </a:lnTo>
                  <a:lnTo>
                    <a:pt x="1554" y="18"/>
                  </a:lnTo>
                  <a:lnTo>
                    <a:pt x="1557" y="12"/>
                  </a:lnTo>
                  <a:lnTo>
                    <a:pt x="1561" y="8"/>
                  </a:lnTo>
                  <a:lnTo>
                    <a:pt x="1566" y="5"/>
                  </a:lnTo>
                  <a:lnTo>
                    <a:pt x="1566" y="5"/>
                  </a:lnTo>
                  <a:lnTo>
                    <a:pt x="1572" y="3"/>
                  </a:lnTo>
                  <a:lnTo>
                    <a:pt x="1581" y="2"/>
                  </a:lnTo>
                  <a:lnTo>
                    <a:pt x="1591" y="0"/>
                  </a:lnTo>
                  <a:lnTo>
                    <a:pt x="1601" y="0"/>
                  </a:lnTo>
                  <a:lnTo>
                    <a:pt x="1622" y="3"/>
                  </a:lnTo>
                  <a:lnTo>
                    <a:pt x="1641" y="5"/>
                  </a:lnTo>
                  <a:lnTo>
                    <a:pt x="1641" y="5"/>
                  </a:lnTo>
                  <a:lnTo>
                    <a:pt x="1662" y="9"/>
                  </a:lnTo>
                  <a:lnTo>
                    <a:pt x="1681" y="12"/>
                  </a:lnTo>
                  <a:lnTo>
                    <a:pt x="1727" y="22"/>
                  </a:lnTo>
                  <a:lnTo>
                    <a:pt x="1727" y="22"/>
                  </a:lnTo>
                  <a:lnTo>
                    <a:pt x="1739" y="25"/>
                  </a:lnTo>
                  <a:lnTo>
                    <a:pt x="1751" y="29"/>
                  </a:lnTo>
                  <a:lnTo>
                    <a:pt x="1764" y="35"/>
                  </a:lnTo>
                  <a:lnTo>
                    <a:pt x="1778" y="39"/>
                  </a:lnTo>
                  <a:lnTo>
                    <a:pt x="1778" y="39"/>
                  </a:lnTo>
                  <a:lnTo>
                    <a:pt x="1803" y="45"/>
                  </a:lnTo>
                  <a:lnTo>
                    <a:pt x="1830" y="50"/>
                  </a:lnTo>
                  <a:lnTo>
                    <a:pt x="1857" y="55"/>
                  </a:lnTo>
                  <a:lnTo>
                    <a:pt x="1885" y="59"/>
                  </a:lnTo>
                  <a:lnTo>
                    <a:pt x="1885" y="59"/>
                  </a:lnTo>
                  <a:lnTo>
                    <a:pt x="1898" y="64"/>
                  </a:lnTo>
                  <a:lnTo>
                    <a:pt x="1911" y="68"/>
                  </a:lnTo>
                  <a:lnTo>
                    <a:pt x="1922" y="72"/>
                  </a:lnTo>
                  <a:lnTo>
                    <a:pt x="1935" y="76"/>
                  </a:lnTo>
                  <a:lnTo>
                    <a:pt x="1935" y="76"/>
                  </a:lnTo>
                  <a:lnTo>
                    <a:pt x="1953" y="80"/>
                  </a:lnTo>
                  <a:lnTo>
                    <a:pt x="1972" y="82"/>
                  </a:lnTo>
                  <a:lnTo>
                    <a:pt x="1990" y="83"/>
                  </a:lnTo>
                  <a:lnTo>
                    <a:pt x="2007" y="85"/>
                  </a:lnTo>
                  <a:lnTo>
                    <a:pt x="2007" y="85"/>
                  </a:lnTo>
                  <a:lnTo>
                    <a:pt x="2013" y="87"/>
                  </a:lnTo>
                  <a:lnTo>
                    <a:pt x="2020" y="90"/>
                  </a:lnTo>
                  <a:lnTo>
                    <a:pt x="2025" y="94"/>
                  </a:lnTo>
                  <a:lnTo>
                    <a:pt x="2032" y="96"/>
                  </a:lnTo>
                  <a:lnTo>
                    <a:pt x="2032" y="96"/>
                  </a:lnTo>
                  <a:lnTo>
                    <a:pt x="2037" y="96"/>
                  </a:lnTo>
                  <a:lnTo>
                    <a:pt x="2041" y="96"/>
                  </a:lnTo>
                  <a:lnTo>
                    <a:pt x="2045" y="95"/>
                  </a:lnTo>
                  <a:lnTo>
                    <a:pt x="2051" y="96"/>
                  </a:lnTo>
                  <a:lnTo>
                    <a:pt x="2051" y="96"/>
                  </a:lnTo>
                  <a:lnTo>
                    <a:pt x="2058" y="99"/>
                  </a:lnTo>
                  <a:lnTo>
                    <a:pt x="2067" y="103"/>
                  </a:lnTo>
                  <a:lnTo>
                    <a:pt x="2084" y="113"/>
                  </a:lnTo>
                  <a:lnTo>
                    <a:pt x="2093" y="117"/>
                  </a:lnTo>
                  <a:lnTo>
                    <a:pt x="2101" y="120"/>
                  </a:lnTo>
                  <a:lnTo>
                    <a:pt x="2109" y="123"/>
                  </a:lnTo>
                  <a:lnTo>
                    <a:pt x="2115" y="123"/>
                  </a:lnTo>
                  <a:lnTo>
                    <a:pt x="2115" y="123"/>
                  </a:lnTo>
                  <a:lnTo>
                    <a:pt x="2118" y="129"/>
                  </a:lnTo>
                  <a:lnTo>
                    <a:pt x="2121" y="134"/>
                  </a:lnTo>
                  <a:lnTo>
                    <a:pt x="2130" y="146"/>
                  </a:lnTo>
                  <a:lnTo>
                    <a:pt x="2134" y="151"/>
                  </a:lnTo>
                  <a:lnTo>
                    <a:pt x="2139" y="157"/>
                  </a:lnTo>
                  <a:lnTo>
                    <a:pt x="2141" y="163"/>
                  </a:lnTo>
                  <a:lnTo>
                    <a:pt x="2143" y="171"/>
                  </a:lnTo>
                  <a:lnTo>
                    <a:pt x="2143" y="171"/>
                  </a:lnTo>
                  <a:lnTo>
                    <a:pt x="2143" y="179"/>
                  </a:lnTo>
                  <a:lnTo>
                    <a:pt x="2142" y="188"/>
                  </a:lnTo>
                  <a:lnTo>
                    <a:pt x="2140" y="195"/>
                  </a:lnTo>
                  <a:lnTo>
                    <a:pt x="2135" y="203"/>
                  </a:lnTo>
                  <a:lnTo>
                    <a:pt x="2131" y="209"/>
                  </a:lnTo>
                  <a:lnTo>
                    <a:pt x="2126" y="216"/>
                  </a:lnTo>
                  <a:lnTo>
                    <a:pt x="2115" y="227"/>
                  </a:lnTo>
                  <a:lnTo>
                    <a:pt x="2115" y="227"/>
                  </a:lnTo>
                  <a:lnTo>
                    <a:pt x="2119" y="236"/>
                  </a:lnTo>
                  <a:lnTo>
                    <a:pt x="2124" y="242"/>
                  </a:lnTo>
                  <a:lnTo>
                    <a:pt x="2134" y="255"/>
                  </a:lnTo>
                  <a:lnTo>
                    <a:pt x="2140" y="261"/>
                  </a:lnTo>
                  <a:lnTo>
                    <a:pt x="2143" y="267"/>
                  </a:lnTo>
                  <a:lnTo>
                    <a:pt x="2145" y="275"/>
                  </a:lnTo>
                  <a:lnTo>
                    <a:pt x="2145" y="284"/>
                  </a:lnTo>
                  <a:lnTo>
                    <a:pt x="2145" y="284"/>
                  </a:lnTo>
                  <a:lnTo>
                    <a:pt x="2143" y="290"/>
                  </a:lnTo>
                  <a:lnTo>
                    <a:pt x="2141" y="296"/>
                  </a:lnTo>
                  <a:lnTo>
                    <a:pt x="2131" y="310"/>
                  </a:lnTo>
                  <a:lnTo>
                    <a:pt x="2120" y="325"/>
                  </a:lnTo>
                  <a:lnTo>
                    <a:pt x="2112" y="341"/>
                  </a:lnTo>
                  <a:lnTo>
                    <a:pt x="2112" y="341"/>
                  </a:lnTo>
                  <a:lnTo>
                    <a:pt x="2097" y="370"/>
                  </a:lnTo>
                  <a:lnTo>
                    <a:pt x="2084" y="398"/>
                  </a:lnTo>
                  <a:lnTo>
                    <a:pt x="2084" y="398"/>
                  </a:lnTo>
                  <a:lnTo>
                    <a:pt x="2079" y="414"/>
                  </a:lnTo>
                  <a:lnTo>
                    <a:pt x="2074" y="430"/>
                  </a:lnTo>
                  <a:lnTo>
                    <a:pt x="2070" y="445"/>
                  </a:lnTo>
                  <a:lnTo>
                    <a:pt x="2065" y="461"/>
                  </a:lnTo>
                  <a:lnTo>
                    <a:pt x="2065" y="461"/>
                  </a:lnTo>
                  <a:lnTo>
                    <a:pt x="2061" y="467"/>
                  </a:lnTo>
                  <a:lnTo>
                    <a:pt x="2057" y="474"/>
                  </a:lnTo>
                  <a:lnTo>
                    <a:pt x="2054" y="481"/>
                  </a:lnTo>
                  <a:lnTo>
                    <a:pt x="2051" y="488"/>
                  </a:lnTo>
                  <a:lnTo>
                    <a:pt x="2051" y="488"/>
                  </a:lnTo>
                  <a:lnTo>
                    <a:pt x="2048" y="496"/>
                  </a:lnTo>
                  <a:lnTo>
                    <a:pt x="2046" y="505"/>
                  </a:lnTo>
                  <a:lnTo>
                    <a:pt x="2042" y="524"/>
                  </a:lnTo>
                  <a:lnTo>
                    <a:pt x="2042" y="524"/>
                  </a:lnTo>
                  <a:lnTo>
                    <a:pt x="2033" y="550"/>
                  </a:lnTo>
                  <a:lnTo>
                    <a:pt x="2023" y="578"/>
                  </a:lnTo>
                  <a:lnTo>
                    <a:pt x="2014" y="604"/>
                  </a:lnTo>
                  <a:lnTo>
                    <a:pt x="2010" y="617"/>
                  </a:lnTo>
                  <a:lnTo>
                    <a:pt x="2008" y="631"/>
                  </a:lnTo>
                  <a:lnTo>
                    <a:pt x="2008" y="631"/>
                  </a:lnTo>
                  <a:lnTo>
                    <a:pt x="2007" y="648"/>
                  </a:lnTo>
                  <a:lnTo>
                    <a:pt x="2007" y="668"/>
                  </a:lnTo>
                  <a:lnTo>
                    <a:pt x="2007" y="707"/>
                  </a:lnTo>
                  <a:lnTo>
                    <a:pt x="2007" y="746"/>
                  </a:lnTo>
                  <a:lnTo>
                    <a:pt x="2006" y="765"/>
                  </a:lnTo>
                  <a:lnTo>
                    <a:pt x="2005" y="784"/>
                  </a:lnTo>
                  <a:lnTo>
                    <a:pt x="2005" y="784"/>
                  </a:lnTo>
                  <a:lnTo>
                    <a:pt x="1999" y="833"/>
                  </a:lnTo>
                  <a:lnTo>
                    <a:pt x="1997" y="887"/>
                  </a:lnTo>
                  <a:lnTo>
                    <a:pt x="1995" y="942"/>
                  </a:lnTo>
                  <a:lnTo>
                    <a:pt x="1995" y="997"/>
                  </a:lnTo>
                  <a:lnTo>
                    <a:pt x="1995" y="1110"/>
                  </a:lnTo>
                  <a:lnTo>
                    <a:pt x="1996" y="1216"/>
                  </a:lnTo>
                  <a:lnTo>
                    <a:pt x="1996" y="1216"/>
                  </a:lnTo>
                  <a:lnTo>
                    <a:pt x="1995" y="1245"/>
                  </a:lnTo>
                  <a:lnTo>
                    <a:pt x="1994" y="1279"/>
                  </a:lnTo>
                  <a:lnTo>
                    <a:pt x="1994" y="1279"/>
                  </a:lnTo>
                  <a:lnTo>
                    <a:pt x="1993" y="1311"/>
                  </a:lnTo>
                  <a:lnTo>
                    <a:pt x="1992" y="1324"/>
                  </a:lnTo>
                  <a:lnTo>
                    <a:pt x="1990" y="1336"/>
                  </a:lnTo>
                  <a:lnTo>
                    <a:pt x="1985" y="1345"/>
                  </a:lnTo>
                  <a:lnTo>
                    <a:pt x="1982" y="1350"/>
                  </a:lnTo>
                  <a:lnTo>
                    <a:pt x="1978" y="1354"/>
                  </a:lnTo>
                  <a:lnTo>
                    <a:pt x="1974" y="1357"/>
                  </a:lnTo>
                  <a:lnTo>
                    <a:pt x="1968" y="1360"/>
                  </a:lnTo>
                  <a:lnTo>
                    <a:pt x="1955" y="1368"/>
                  </a:lnTo>
                  <a:lnTo>
                    <a:pt x="1955" y="1368"/>
                  </a:lnTo>
                  <a:lnTo>
                    <a:pt x="1946" y="1367"/>
                  </a:lnTo>
                  <a:lnTo>
                    <a:pt x="1939" y="1366"/>
                  </a:lnTo>
                  <a:lnTo>
                    <a:pt x="1934" y="1366"/>
                  </a:lnTo>
                  <a:lnTo>
                    <a:pt x="1927" y="1368"/>
                  </a:lnTo>
                  <a:lnTo>
                    <a:pt x="1927" y="1368"/>
                  </a:lnTo>
                  <a:lnTo>
                    <a:pt x="1924" y="1362"/>
                  </a:lnTo>
                  <a:lnTo>
                    <a:pt x="1921" y="1359"/>
                  </a:lnTo>
                  <a:lnTo>
                    <a:pt x="1915" y="1355"/>
                  </a:lnTo>
                  <a:lnTo>
                    <a:pt x="1900" y="1346"/>
                  </a:lnTo>
                  <a:lnTo>
                    <a:pt x="1900" y="1346"/>
                  </a:lnTo>
                  <a:lnTo>
                    <a:pt x="1898" y="1322"/>
                  </a:lnTo>
                  <a:lnTo>
                    <a:pt x="1898" y="1296"/>
                  </a:lnTo>
                  <a:lnTo>
                    <a:pt x="1898" y="1270"/>
                  </a:lnTo>
                  <a:lnTo>
                    <a:pt x="1899" y="1244"/>
                  </a:lnTo>
                  <a:lnTo>
                    <a:pt x="1902" y="1188"/>
                  </a:lnTo>
                  <a:lnTo>
                    <a:pt x="1906" y="1131"/>
                  </a:lnTo>
                  <a:lnTo>
                    <a:pt x="1911" y="1074"/>
                  </a:lnTo>
                  <a:lnTo>
                    <a:pt x="1913" y="1019"/>
                  </a:lnTo>
                  <a:lnTo>
                    <a:pt x="1913" y="992"/>
                  </a:lnTo>
                  <a:lnTo>
                    <a:pt x="1913" y="965"/>
                  </a:lnTo>
                  <a:lnTo>
                    <a:pt x="1911" y="941"/>
                  </a:lnTo>
                  <a:lnTo>
                    <a:pt x="1907" y="916"/>
                  </a:lnTo>
                  <a:lnTo>
                    <a:pt x="1907" y="916"/>
                  </a:lnTo>
                  <a:lnTo>
                    <a:pt x="1822" y="944"/>
                  </a:lnTo>
                  <a:lnTo>
                    <a:pt x="1736" y="973"/>
                  </a:lnTo>
                  <a:lnTo>
                    <a:pt x="1694" y="988"/>
                  </a:lnTo>
                  <a:lnTo>
                    <a:pt x="1652" y="1004"/>
                  </a:lnTo>
                  <a:lnTo>
                    <a:pt x="1612" y="1019"/>
                  </a:lnTo>
                  <a:lnTo>
                    <a:pt x="1572" y="1036"/>
                  </a:lnTo>
                  <a:lnTo>
                    <a:pt x="1572" y="1036"/>
                  </a:lnTo>
                  <a:lnTo>
                    <a:pt x="1565" y="1035"/>
                  </a:lnTo>
                  <a:lnTo>
                    <a:pt x="1558" y="1036"/>
                  </a:lnTo>
                  <a:lnTo>
                    <a:pt x="1553" y="1038"/>
                  </a:lnTo>
                  <a:lnTo>
                    <a:pt x="1548" y="1040"/>
                  </a:lnTo>
                  <a:lnTo>
                    <a:pt x="1537" y="1047"/>
                  </a:lnTo>
                  <a:lnTo>
                    <a:pt x="1531" y="1050"/>
                  </a:lnTo>
                  <a:lnTo>
                    <a:pt x="1526" y="1053"/>
                  </a:lnTo>
                  <a:lnTo>
                    <a:pt x="1526" y="1053"/>
                  </a:lnTo>
                  <a:lnTo>
                    <a:pt x="1521" y="1053"/>
                  </a:lnTo>
                  <a:lnTo>
                    <a:pt x="1516" y="1054"/>
                  </a:lnTo>
                  <a:lnTo>
                    <a:pt x="1513" y="1054"/>
                  </a:lnTo>
                  <a:lnTo>
                    <a:pt x="1509" y="1055"/>
                  </a:lnTo>
                  <a:lnTo>
                    <a:pt x="1509" y="1055"/>
                  </a:lnTo>
                  <a:lnTo>
                    <a:pt x="1497" y="1059"/>
                  </a:lnTo>
                  <a:lnTo>
                    <a:pt x="1490" y="1065"/>
                  </a:lnTo>
                  <a:lnTo>
                    <a:pt x="1483" y="1070"/>
                  </a:lnTo>
                  <a:lnTo>
                    <a:pt x="1480" y="1075"/>
                  </a:lnTo>
                  <a:lnTo>
                    <a:pt x="1478" y="1083"/>
                  </a:lnTo>
                  <a:lnTo>
                    <a:pt x="1476" y="1090"/>
                  </a:lnTo>
                  <a:lnTo>
                    <a:pt x="1474" y="1113"/>
                  </a:lnTo>
                  <a:lnTo>
                    <a:pt x="1474" y="1113"/>
                  </a:lnTo>
                  <a:lnTo>
                    <a:pt x="1472" y="1120"/>
                  </a:lnTo>
                  <a:lnTo>
                    <a:pt x="1469" y="1127"/>
                  </a:lnTo>
                  <a:lnTo>
                    <a:pt x="1468" y="1133"/>
                  </a:lnTo>
                  <a:lnTo>
                    <a:pt x="1467" y="1141"/>
                  </a:lnTo>
                  <a:lnTo>
                    <a:pt x="1467" y="1141"/>
                  </a:lnTo>
                  <a:lnTo>
                    <a:pt x="1458" y="1293"/>
                  </a:lnTo>
                  <a:lnTo>
                    <a:pt x="1453" y="1371"/>
                  </a:lnTo>
                  <a:lnTo>
                    <a:pt x="1448" y="1447"/>
                  </a:lnTo>
                  <a:lnTo>
                    <a:pt x="1448" y="1447"/>
                  </a:lnTo>
                  <a:lnTo>
                    <a:pt x="1444" y="1487"/>
                  </a:lnTo>
                  <a:lnTo>
                    <a:pt x="1444" y="1506"/>
                  </a:lnTo>
                  <a:lnTo>
                    <a:pt x="1445" y="1516"/>
                  </a:lnTo>
                  <a:lnTo>
                    <a:pt x="1446" y="1525"/>
                  </a:lnTo>
                  <a:lnTo>
                    <a:pt x="1446" y="1525"/>
                  </a:lnTo>
                  <a:lnTo>
                    <a:pt x="1440" y="1532"/>
                  </a:lnTo>
                  <a:lnTo>
                    <a:pt x="1435" y="1538"/>
                  </a:lnTo>
                  <a:lnTo>
                    <a:pt x="1429" y="1543"/>
                  </a:lnTo>
                  <a:lnTo>
                    <a:pt x="1422" y="1549"/>
                  </a:lnTo>
                  <a:lnTo>
                    <a:pt x="1415" y="1553"/>
                  </a:lnTo>
                  <a:lnTo>
                    <a:pt x="1406" y="1557"/>
                  </a:lnTo>
                  <a:lnTo>
                    <a:pt x="1389" y="1565"/>
                  </a:lnTo>
                  <a:lnTo>
                    <a:pt x="1389" y="1565"/>
                  </a:lnTo>
                  <a:lnTo>
                    <a:pt x="1386" y="1559"/>
                  </a:lnTo>
                  <a:lnTo>
                    <a:pt x="1381" y="1556"/>
                  </a:lnTo>
                  <a:lnTo>
                    <a:pt x="1369" y="1549"/>
                  </a:lnTo>
                  <a:lnTo>
                    <a:pt x="1356" y="1540"/>
                  </a:lnTo>
                  <a:lnTo>
                    <a:pt x="1352" y="1536"/>
                  </a:lnTo>
                  <a:lnTo>
                    <a:pt x="1347" y="1531"/>
                  </a:lnTo>
                  <a:lnTo>
                    <a:pt x="1347" y="1531"/>
                  </a:lnTo>
                  <a:lnTo>
                    <a:pt x="1347" y="1528"/>
                  </a:lnTo>
                  <a:lnTo>
                    <a:pt x="1346" y="1522"/>
                  </a:lnTo>
                  <a:lnTo>
                    <a:pt x="1343" y="1510"/>
                  </a:lnTo>
                  <a:lnTo>
                    <a:pt x="1343" y="1510"/>
                  </a:lnTo>
                  <a:lnTo>
                    <a:pt x="1344" y="1505"/>
                  </a:lnTo>
                  <a:lnTo>
                    <a:pt x="1345" y="1502"/>
                  </a:lnTo>
                  <a:lnTo>
                    <a:pt x="1347" y="1498"/>
                  </a:lnTo>
                  <a:lnTo>
                    <a:pt x="1349" y="1493"/>
                  </a:lnTo>
                  <a:lnTo>
                    <a:pt x="1349" y="1493"/>
                  </a:lnTo>
                  <a:lnTo>
                    <a:pt x="1351" y="1482"/>
                  </a:lnTo>
                  <a:lnTo>
                    <a:pt x="1352" y="1469"/>
                  </a:lnTo>
                  <a:lnTo>
                    <a:pt x="1354" y="1443"/>
                  </a:lnTo>
                  <a:lnTo>
                    <a:pt x="1354" y="1443"/>
                  </a:lnTo>
                  <a:lnTo>
                    <a:pt x="1356" y="1417"/>
                  </a:lnTo>
                  <a:lnTo>
                    <a:pt x="1358" y="1390"/>
                  </a:lnTo>
                  <a:lnTo>
                    <a:pt x="1358" y="1390"/>
                  </a:lnTo>
                  <a:lnTo>
                    <a:pt x="1362" y="1276"/>
                  </a:lnTo>
                  <a:lnTo>
                    <a:pt x="1367" y="1162"/>
                  </a:lnTo>
                  <a:lnTo>
                    <a:pt x="1367" y="1162"/>
                  </a:lnTo>
                  <a:lnTo>
                    <a:pt x="1369" y="1129"/>
                  </a:lnTo>
                  <a:lnTo>
                    <a:pt x="1370" y="1114"/>
                  </a:lnTo>
                  <a:lnTo>
                    <a:pt x="1371" y="1099"/>
                  </a:lnTo>
                  <a:lnTo>
                    <a:pt x="1371" y="1099"/>
                  </a:lnTo>
                  <a:lnTo>
                    <a:pt x="1371" y="1072"/>
                  </a:lnTo>
                  <a:lnTo>
                    <a:pt x="1370" y="1060"/>
                  </a:lnTo>
                  <a:lnTo>
                    <a:pt x="1368" y="1050"/>
                  </a:lnTo>
                  <a:lnTo>
                    <a:pt x="1364" y="1040"/>
                  </a:lnTo>
                  <a:lnTo>
                    <a:pt x="1360" y="1032"/>
                  </a:lnTo>
                  <a:lnTo>
                    <a:pt x="1354" y="1023"/>
                  </a:lnTo>
                  <a:lnTo>
                    <a:pt x="1345" y="1014"/>
                  </a:lnTo>
                  <a:lnTo>
                    <a:pt x="1345" y="1014"/>
                  </a:lnTo>
                  <a:lnTo>
                    <a:pt x="1318" y="995"/>
                  </a:lnTo>
                  <a:lnTo>
                    <a:pt x="1291" y="978"/>
                  </a:lnTo>
                  <a:lnTo>
                    <a:pt x="1262" y="961"/>
                  </a:lnTo>
                  <a:lnTo>
                    <a:pt x="1232" y="944"/>
                  </a:lnTo>
                  <a:lnTo>
                    <a:pt x="1203" y="927"/>
                  </a:lnTo>
                  <a:lnTo>
                    <a:pt x="1174" y="910"/>
                  </a:lnTo>
                  <a:lnTo>
                    <a:pt x="1146" y="891"/>
                  </a:lnTo>
                  <a:lnTo>
                    <a:pt x="1133" y="882"/>
                  </a:lnTo>
                  <a:lnTo>
                    <a:pt x="1120" y="872"/>
                  </a:lnTo>
                  <a:lnTo>
                    <a:pt x="1120" y="872"/>
                  </a:lnTo>
                  <a:lnTo>
                    <a:pt x="1117" y="923"/>
                  </a:lnTo>
                  <a:lnTo>
                    <a:pt x="1115" y="974"/>
                  </a:lnTo>
                  <a:lnTo>
                    <a:pt x="1114" y="1023"/>
                  </a:lnTo>
                  <a:lnTo>
                    <a:pt x="1114" y="1071"/>
                  </a:lnTo>
                  <a:lnTo>
                    <a:pt x="1115" y="1168"/>
                  </a:lnTo>
                  <a:lnTo>
                    <a:pt x="1118" y="1265"/>
                  </a:lnTo>
                  <a:lnTo>
                    <a:pt x="1118" y="1265"/>
                  </a:lnTo>
                  <a:lnTo>
                    <a:pt x="1118" y="1274"/>
                  </a:lnTo>
                  <a:lnTo>
                    <a:pt x="1116" y="1282"/>
                  </a:lnTo>
                  <a:lnTo>
                    <a:pt x="1115" y="1292"/>
                  </a:lnTo>
                  <a:lnTo>
                    <a:pt x="1114" y="1300"/>
                  </a:lnTo>
                  <a:lnTo>
                    <a:pt x="1114" y="1300"/>
                  </a:lnTo>
                  <a:lnTo>
                    <a:pt x="1115" y="1307"/>
                  </a:lnTo>
                  <a:lnTo>
                    <a:pt x="1116" y="1313"/>
                  </a:lnTo>
                  <a:lnTo>
                    <a:pt x="1118" y="1320"/>
                  </a:lnTo>
                  <a:lnTo>
                    <a:pt x="1118" y="1325"/>
                  </a:lnTo>
                  <a:lnTo>
                    <a:pt x="1118" y="1325"/>
                  </a:lnTo>
                  <a:lnTo>
                    <a:pt x="1118" y="1344"/>
                  </a:lnTo>
                  <a:lnTo>
                    <a:pt x="1116" y="1365"/>
                  </a:lnTo>
                  <a:lnTo>
                    <a:pt x="1114" y="1384"/>
                  </a:lnTo>
                  <a:lnTo>
                    <a:pt x="1112" y="1403"/>
                  </a:lnTo>
                  <a:lnTo>
                    <a:pt x="1112" y="1403"/>
                  </a:lnTo>
                  <a:lnTo>
                    <a:pt x="1113" y="1466"/>
                  </a:lnTo>
                  <a:lnTo>
                    <a:pt x="1114" y="1529"/>
                  </a:lnTo>
                  <a:lnTo>
                    <a:pt x="1118" y="1663"/>
                  </a:lnTo>
                  <a:lnTo>
                    <a:pt x="1118" y="1663"/>
                  </a:lnTo>
                  <a:lnTo>
                    <a:pt x="1126" y="1668"/>
                  </a:lnTo>
                  <a:lnTo>
                    <a:pt x="1131" y="1673"/>
                  </a:lnTo>
                  <a:lnTo>
                    <a:pt x="1143" y="1684"/>
                  </a:lnTo>
                  <a:lnTo>
                    <a:pt x="1154" y="1694"/>
                  </a:lnTo>
                  <a:lnTo>
                    <a:pt x="1164" y="1705"/>
                  </a:lnTo>
                  <a:lnTo>
                    <a:pt x="1164" y="1705"/>
                  </a:lnTo>
                  <a:lnTo>
                    <a:pt x="1165" y="1708"/>
                  </a:lnTo>
                  <a:lnTo>
                    <a:pt x="1164" y="1714"/>
                  </a:lnTo>
                  <a:lnTo>
                    <a:pt x="1162" y="1725"/>
                  </a:lnTo>
                  <a:lnTo>
                    <a:pt x="1158" y="1737"/>
                  </a:lnTo>
                  <a:lnTo>
                    <a:pt x="1155" y="1741"/>
                  </a:lnTo>
                  <a:lnTo>
                    <a:pt x="1152" y="1745"/>
                  </a:lnTo>
                  <a:lnTo>
                    <a:pt x="1152" y="1745"/>
                  </a:lnTo>
                  <a:lnTo>
                    <a:pt x="1148" y="1748"/>
                  </a:lnTo>
                  <a:lnTo>
                    <a:pt x="1142" y="1752"/>
                  </a:lnTo>
                  <a:lnTo>
                    <a:pt x="1124" y="1760"/>
                  </a:lnTo>
                  <a:lnTo>
                    <a:pt x="1101" y="1767"/>
                  </a:lnTo>
                  <a:lnTo>
                    <a:pt x="1088" y="1770"/>
                  </a:lnTo>
                  <a:lnTo>
                    <a:pt x="1074" y="1774"/>
                  </a:lnTo>
                  <a:lnTo>
                    <a:pt x="1061" y="1775"/>
                  </a:lnTo>
                  <a:lnTo>
                    <a:pt x="1048" y="1776"/>
                  </a:lnTo>
                  <a:lnTo>
                    <a:pt x="1035" y="1776"/>
                  </a:lnTo>
                  <a:lnTo>
                    <a:pt x="1023" y="1775"/>
                  </a:lnTo>
                  <a:lnTo>
                    <a:pt x="1012" y="1771"/>
                  </a:lnTo>
                  <a:lnTo>
                    <a:pt x="1003" y="1767"/>
                  </a:lnTo>
                  <a:lnTo>
                    <a:pt x="998" y="1765"/>
                  </a:lnTo>
                  <a:lnTo>
                    <a:pt x="994" y="1762"/>
                  </a:lnTo>
                  <a:lnTo>
                    <a:pt x="991" y="1758"/>
                  </a:lnTo>
                  <a:lnTo>
                    <a:pt x="989" y="1753"/>
                  </a:lnTo>
                  <a:lnTo>
                    <a:pt x="989" y="1753"/>
                  </a:lnTo>
                  <a:lnTo>
                    <a:pt x="986" y="1748"/>
                  </a:lnTo>
                  <a:lnTo>
                    <a:pt x="984" y="1743"/>
                  </a:lnTo>
                  <a:lnTo>
                    <a:pt x="983" y="1736"/>
                  </a:lnTo>
                  <a:lnTo>
                    <a:pt x="983" y="1730"/>
                  </a:lnTo>
                  <a:lnTo>
                    <a:pt x="983" y="1723"/>
                  </a:lnTo>
                  <a:lnTo>
                    <a:pt x="984" y="1717"/>
                  </a:lnTo>
                  <a:lnTo>
                    <a:pt x="986" y="1710"/>
                  </a:lnTo>
                  <a:lnTo>
                    <a:pt x="989" y="1704"/>
                  </a:lnTo>
                  <a:lnTo>
                    <a:pt x="993" y="1698"/>
                  </a:lnTo>
                  <a:lnTo>
                    <a:pt x="996" y="1692"/>
                  </a:lnTo>
                  <a:lnTo>
                    <a:pt x="1001" y="1688"/>
                  </a:lnTo>
                  <a:lnTo>
                    <a:pt x="1007" y="1684"/>
                  </a:lnTo>
                  <a:lnTo>
                    <a:pt x="1013" y="1682"/>
                  </a:lnTo>
                  <a:lnTo>
                    <a:pt x="1021" y="1679"/>
                  </a:lnTo>
                  <a:lnTo>
                    <a:pt x="1028" y="1678"/>
                  </a:lnTo>
                  <a:lnTo>
                    <a:pt x="1037" y="1678"/>
                  </a:lnTo>
                  <a:lnTo>
                    <a:pt x="1037" y="1678"/>
                  </a:lnTo>
                  <a:lnTo>
                    <a:pt x="1039" y="1632"/>
                  </a:lnTo>
                  <a:lnTo>
                    <a:pt x="1040" y="1585"/>
                  </a:lnTo>
                  <a:lnTo>
                    <a:pt x="1040" y="1538"/>
                  </a:lnTo>
                  <a:lnTo>
                    <a:pt x="1039" y="1491"/>
                  </a:lnTo>
                  <a:lnTo>
                    <a:pt x="1036" y="1396"/>
                  </a:lnTo>
                  <a:lnTo>
                    <a:pt x="1030" y="1300"/>
                  </a:lnTo>
                  <a:lnTo>
                    <a:pt x="1030" y="1300"/>
                  </a:lnTo>
                  <a:lnTo>
                    <a:pt x="1022" y="1297"/>
                  </a:lnTo>
                  <a:lnTo>
                    <a:pt x="1013" y="1295"/>
                  </a:lnTo>
                  <a:lnTo>
                    <a:pt x="1010" y="1295"/>
                  </a:lnTo>
                  <a:lnTo>
                    <a:pt x="1007" y="1295"/>
                  </a:lnTo>
                  <a:lnTo>
                    <a:pt x="1004" y="1296"/>
                  </a:lnTo>
                  <a:lnTo>
                    <a:pt x="1001" y="1298"/>
                  </a:lnTo>
                  <a:lnTo>
                    <a:pt x="1001" y="1298"/>
                  </a:lnTo>
                  <a:lnTo>
                    <a:pt x="995" y="1295"/>
                  </a:lnTo>
                  <a:lnTo>
                    <a:pt x="991" y="1292"/>
                  </a:lnTo>
                  <a:lnTo>
                    <a:pt x="985" y="1286"/>
                  </a:lnTo>
                  <a:lnTo>
                    <a:pt x="980" y="1281"/>
                  </a:lnTo>
                  <a:lnTo>
                    <a:pt x="976" y="1278"/>
                  </a:lnTo>
                  <a:lnTo>
                    <a:pt x="969" y="1275"/>
                  </a:lnTo>
                  <a:lnTo>
                    <a:pt x="969" y="1275"/>
                  </a:lnTo>
                  <a:lnTo>
                    <a:pt x="969" y="1270"/>
                  </a:lnTo>
                  <a:lnTo>
                    <a:pt x="970" y="1265"/>
                  </a:lnTo>
                  <a:lnTo>
                    <a:pt x="973" y="1255"/>
                  </a:lnTo>
                  <a:lnTo>
                    <a:pt x="977" y="1246"/>
                  </a:lnTo>
                  <a:lnTo>
                    <a:pt x="980" y="1235"/>
                  </a:lnTo>
                  <a:lnTo>
                    <a:pt x="980" y="1235"/>
                  </a:lnTo>
                  <a:lnTo>
                    <a:pt x="982" y="1220"/>
                  </a:lnTo>
                  <a:lnTo>
                    <a:pt x="984" y="1203"/>
                  </a:lnTo>
                  <a:lnTo>
                    <a:pt x="986" y="1169"/>
                  </a:lnTo>
                  <a:lnTo>
                    <a:pt x="988" y="1133"/>
                  </a:lnTo>
                  <a:lnTo>
                    <a:pt x="991" y="1099"/>
                  </a:lnTo>
                  <a:lnTo>
                    <a:pt x="991" y="1099"/>
                  </a:lnTo>
                  <a:lnTo>
                    <a:pt x="994" y="1075"/>
                  </a:lnTo>
                  <a:lnTo>
                    <a:pt x="996" y="1063"/>
                  </a:lnTo>
                  <a:lnTo>
                    <a:pt x="997" y="1047"/>
                  </a:lnTo>
                  <a:lnTo>
                    <a:pt x="997" y="1047"/>
                  </a:lnTo>
                  <a:lnTo>
                    <a:pt x="998" y="1025"/>
                  </a:lnTo>
                  <a:lnTo>
                    <a:pt x="1000" y="1003"/>
                  </a:lnTo>
                  <a:lnTo>
                    <a:pt x="1007" y="956"/>
                  </a:lnTo>
                  <a:lnTo>
                    <a:pt x="1014" y="908"/>
                  </a:lnTo>
                  <a:lnTo>
                    <a:pt x="1018" y="886"/>
                  </a:lnTo>
                  <a:lnTo>
                    <a:pt x="1020" y="866"/>
                  </a:lnTo>
                  <a:lnTo>
                    <a:pt x="1020" y="866"/>
                  </a:lnTo>
                  <a:lnTo>
                    <a:pt x="1021" y="854"/>
                  </a:lnTo>
                  <a:lnTo>
                    <a:pt x="1020" y="842"/>
                  </a:lnTo>
                  <a:lnTo>
                    <a:pt x="1020" y="829"/>
                  </a:lnTo>
                  <a:lnTo>
                    <a:pt x="1020" y="817"/>
                  </a:lnTo>
                  <a:lnTo>
                    <a:pt x="1020" y="817"/>
                  </a:lnTo>
                  <a:lnTo>
                    <a:pt x="1022" y="807"/>
                  </a:lnTo>
                  <a:lnTo>
                    <a:pt x="1023" y="796"/>
                  </a:lnTo>
                  <a:lnTo>
                    <a:pt x="1028" y="774"/>
                  </a:lnTo>
                  <a:lnTo>
                    <a:pt x="1030" y="762"/>
                  </a:lnTo>
                  <a:lnTo>
                    <a:pt x="1033" y="749"/>
                  </a:lnTo>
                  <a:lnTo>
                    <a:pt x="1033" y="736"/>
                  </a:lnTo>
                  <a:lnTo>
                    <a:pt x="1033" y="723"/>
                  </a:lnTo>
                  <a:lnTo>
                    <a:pt x="1033" y="723"/>
                  </a:lnTo>
                  <a:lnTo>
                    <a:pt x="1036" y="721"/>
                  </a:lnTo>
                  <a:lnTo>
                    <a:pt x="1038" y="718"/>
                  </a:lnTo>
                  <a:lnTo>
                    <a:pt x="1039" y="715"/>
                  </a:lnTo>
                  <a:lnTo>
                    <a:pt x="1040" y="711"/>
                  </a:lnTo>
                  <a:lnTo>
                    <a:pt x="1041" y="695"/>
                  </a:lnTo>
                  <a:lnTo>
                    <a:pt x="1041" y="695"/>
                  </a:lnTo>
                  <a:lnTo>
                    <a:pt x="1007" y="699"/>
                  </a:lnTo>
                  <a:lnTo>
                    <a:pt x="974" y="702"/>
                  </a:lnTo>
                  <a:lnTo>
                    <a:pt x="942" y="705"/>
                  </a:lnTo>
                  <a:lnTo>
                    <a:pt x="908" y="708"/>
                  </a:lnTo>
                  <a:lnTo>
                    <a:pt x="908" y="708"/>
                  </a:lnTo>
                  <a:lnTo>
                    <a:pt x="871" y="711"/>
                  </a:lnTo>
                  <a:lnTo>
                    <a:pt x="832" y="717"/>
                  </a:lnTo>
                  <a:lnTo>
                    <a:pt x="751" y="730"/>
                  </a:lnTo>
                  <a:lnTo>
                    <a:pt x="751" y="730"/>
                  </a:lnTo>
                  <a:lnTo>
                    <a:pt x="753" y="829"/>
                  </a:lnTo>
                  <a:lnTo>
                    <a:pt x="755" y="928"/>
                  </a:lnTo>
                  <a:lnTo>
                    <a:pt x="755" y="976"/>
                  </a:lnTo>
                  <a:lnTo>
                    <a:pt x="754" y="1024"/>
                  </a:lnTo>
                  <a:lnTo>
                    <a:pt x="751" y="1072"/>
                  </a:lnTo>
                  <a:lnTo>
                    <a:pt x="747" y="1119"/>
                  </a:lnTo>
                  <a:lnTo>
                    <a:pt x="747" y="1119"/>
                  </a:lnTo>
                  <a:lnTo>
                    <a:pt x="754" y="1128"/>
                  </a:lnTo>
                  <a:lnTo>
                    <a:pt x="763" y="1135"/>
                  </a:lnTo>
                  <a:lnTo>
                    <a:pt x="771" y="1144"/>
                  </a:lnTo>
                  <a:lnTo>
                    <a:pt x="779" y="1153"/>
                  </a:lnTo>
                  <a:lnTo>
                    <a:pt x="783" y="1157"/>
                  </a:lnTo>
                  <a:lnTo>
                    <a:pt x="785" y="1162"/>
                  </a:lnTo>
                  <a:lnTo>
                    <a:pt x="787" y="1168"/>
                  </a:lnTo>
                  <a:lnTo>
                    <a:pt x="788" y="1174"/>
                  </a:lnTo>
                  <a:lnTo>
                    <a:pt x="789" y="1180"/>
                  </a:lnTo>
                  <a:lnTo>
                    <a:pt x="789" y="1187"/>
                  </a:lnTo>
                  <a:lnTo>
                    <a:pt x="787" y="1195"/>
                  </a:lnTo>
                  <a:lnTo>
                    <a:pt x="785" y="1204"/>
                  </a:lnTo>
                  <a:lnTo>
                    <a:pt x="785" y="1204"/>
                  </a:lnTo>
                  <a:lnTo>
                    <a:pt x="780" y="1208"/>
                  </a:lnTo>
                  <a:lnTo>
                    <a:pt x="773" y="1211"/>
                  </a:lnTo>
                  <a:lnTo>
                    <a:pt x="768" y="1214"/>
                  </a:lnTo>
                  <a:lnTo>
                    <a:pt x="762" y="1216"/>
                  </a:lnTo>
                  <a:lnTo>
                    <a:pt x="755" y="1217"/>
                  </a:lnTo>
                  <a:lnTo>
                    <a:pt x="748" y="1217"/>
                  </a:lnTo>
                  <a:lnTo>
                    <a:pt x="734" y="1216"/>
                  </a:lnTo>
                  <a:lnTo>
                    <a:pt x="704" y="1211"/>
                  </a:lnTo>
                  <a:lnTo>
                    <a:pt x="688" y="1209"/>
                  </a:lnTo>
                  <a:lnTo>
                    <a:pt x="672" y="1210"/>
                  </a:lnTo>
                  <a:lnTo>
                    <a:pt x="672" y="1210"/>
                  </a:lnTo>
                  <a:lnTo>
                    <a:pt x="662" y="1204"/>
                  </a:lnTo>
                  <a:lnTo>
                    <a:pt x="652" y="1198"/>
                  </a:lnTo>
                  <a:lnTo>
                    <a:pt x="652" y="1198"/>
                  </a:lnTo>
                  <a:lnTo>
                    <a:pt x="650" y="1186"/>
                  </a:lnTo>
                  <a:lnTo>
                    <a:pt x="650" y="1175"/>
                  </a:lnTo>
                  <a:lnTo>
                    <a:pt x="651" y="1163"/>
                  </a:lnTo>
                  <a:lnTo>
                    <a:pt x="654" y="1154"/>
                  </a:lnTo>
                  <a:lnTo>
                    <a:pt x="658" y="1144"/>
                  </a:lnTo>
                  <a:lnTo>
                    <a:pt x="660" y="1141"/>
                  </a:lnTo>
                  <a:lnTo>
                    <a:pt x="663" y="1138"/>
                  </a:lnTo>
                  <a:lnTo>
                    <a:pt x="667" y="1135"/>
                  </a:lnTo>
                  <a:lnTo>
                    <a:pt x="671" y="1134"/>
                  </a:lnTo>
                  <a:lnTo>
                    <a:pt x="675" y="1134"/>
                  </a:lnTo>
                  <a:lnTo>
                    <a:pt x="680" y="1134"/>
                  </a:lnTo>
                  <a:lnTo>
                    <a:pt x="680" y="1134"/>
                  </a:lnTo>
                  <a:lnTo>
                    <a:pt x="681" y="1113"/>
                  </a:lnTo>
                  <a:lnTo>
                    <a:pt x="682" y="1090"/>
                  </a:lnTo>
                  <a:lnTo>
                    <a:pt x="683" y="1042"/>
                  </a:lnTo>
                  <a:lnTo>
                    <a:pt x="682" y="993"/>
                  </a:lnTo>
                  <a:lnTo>
                    <a:pt x="680" y="942"/>
                  </a:lnTo>
                  <a:lnTo>
                    <a:pt x="678" y="890"/>
                  </a:lnTo>
                  <a:lnTo>
                    <a:pt x="678" y="838"/>
                  </a:lnTo>
                  <a:lnTo>
                    <a:pt x="678" y="786"/>
                  </a:lnTo>
                  <a:lnTo>
                    <a:pt x="680" y="761"/>
                  </a:lnTo>
                  <a:lnTo>
                    <a:pt x="682" y="736"/>
                  </a:lnTo>
                  <a:lnTo>
                    <a:pt x="682" y="736"/>
                  </a:lnTo>
                  <a:lnTo>
                    <a:pt x="651" y="741"/>
                  </a:lnTo>
                  <a:lnTo>
                    <a:pt x="624" y="746"/>
                  </a:lnTo>
                  <a:lnTo>
                    <a:pt x="595" y="749"/>
                  </a:lnTo>
                  <a:lnTo>
                    <a:pt x="563" y="752"/>
                  </a:lnTo>
                  <a:lnTo>
                    <a:pt x="563" y="752"/>
                  </a:lnTo>
                  <a:lnTo>
                    <a:pt x="558" y="848"/>
                  </a:lnTo>
                  <a:lnTo>
                    <a:pt x="556" y="942"/>
                  </a:lnTo>
                  <a:lnTo>
                    <a:pt x="552" y="1103"/>
                  </a:lnTo>
                  <a:lnTo>
                    <a:pt x="552" y="1103"/>
                  </a:lnTo>
                  <a:lnTo>
                    <a:pt x="545" y="1259"/>
                  </a:lnTo>
                  <a:lnTo>
                    <a:pt x="542" y="1346"/>
                  </a:lnTo>
                  <a:lnTo>
                    <a:pt x="539" y="1438"/>
                  </a:lnTo>
                  <a:lnTo>
                    <a:pt x="537" y="1533"/>
                  </a:lnTo>
                  <a:lnTo>
                    <a:pt x="537" y="1628"/>
                  </a:lnTo>
                  <a:lnTo>
                    <a:pt x="538" y="1675"/>
                  </a:lnTo>
                  <a:lnTo>
                    <a:pt x="540" y="1721"/>
                  </a:lnTo>
                  <a:lnTo>
                    <a:pt x="542" y="1766"/>
                  </a:lnTo>
                  <a:lnTo>
                    <a:pt x="545" y="1810"/>
                  </a:lnTo>
                  <a:lnTo>
                    <a:pt x="545" y="1810"/>
                  </a:lnTo>
                  <a:lnTo>
                    <a:pt x="551" y="1810"/>
                  </a:lnTo>
                  <a:lnTo>
                    <a:pt x="558" y="1812"/>
                  </a:lnTo>
                  <a:lnTo>
                    <a:pt x="567" y="1816"/>
                  </a:lnTo>
                  <a:lnTo>
                    <a:pt x="574" y="1822"/>
                  </a:lnTo>
                  <a:lnTo>
                    <a:pt x="581" y="1829"/>
                  </a:lnTo>
                  <a:lnTo>
                    <a:pt x="583" y="1834"/>
                  </a:lnTo>
                  <a:lnTo>
                    <a:pt x="585" y="1839"/>
                  </a:lnTo>
                  <a:lnTo>
                    <a:pt x="586" y="1843"/>
                  </a:lnTo>
                  <a:lnTo>
                    <a:pt x="586" y="1849"/>
                  </a:lnTo>
                  <a:lnTo>
                    <a:pt x="585" y="1855"/>
                  </a:lnTo>
                  <a:lnTo>
                    <a:pt x="583" y="1860"/>
                  </a:lnTo>
                  <a:lnTo>
                    <a:pt x="583" y="1860"/>
                  </a:lnTo>
                  <a:lnTo>
                    <a:pt x="582" y="1865"/>
                  </a:lnTo>
                  <a:lnTo>
                    <a:pt x="579" y="1867"/>
                  </a:lnTo>
                  <a:lnTo>
                    <a:pt x="571" y="1872"/>
                  </a:lnTo>
                  <a:lnTo>
                    <a:pt x="563" y="1876"/>
                  </a:lnTo>
                  <a:lnTo>
                    <a:pt x="552" y="1882"/>
                  </a:lnTo>
                  <a:lnTo>
                    <a:pt x="552" y="1882"/>
                  </a:lnTo>
                  <a:lnTo>
                    <a:pt x="548" y="1885"/>
                  </a:lnTo>
                  <a:lnTo>
                    <a:pt x="544" y="1888"/>
                  </a:lnTo>
                  <a:lnTo>
                    <a:pt x="541" y="1892"/>
                  </a:lnTo>
                  <a:lnTo>
                    <a:pt x="537" y="1895"/>
                  </a:lnTo>
                  <a:lnTo>
                    <a:pt x="537" y="1895"/>
                  </a:lnTo>
                  <a:lnTo>
                    <a:pt x="530" y="1896"/>
                  </a:lnTo>
                  <a:lnTo>
                    <a:pt x="521" y="1896"/>
                  </a:lnTo>
                  <a:lnTo>
                    <a:pt x="497" y="1897"/>
                  </a:lnTo>
                  <a:lnTo>
                    <a:pt x="497" y="1897"/>
                  </a:lnTo>
                  <a:lnTo>
                    <a:pt x="489" y="1898"/>
                  </a:lnTo>
                  <a:lnTo>
                    <a:pt x="480" y="1899"/>
                  </a:lnTo>
                  <a:lnTo>
                    <a:pt x="473" y="1900"/>
                  </a:lnTo>
                  <a:lnTo>
                    <a:pt x="466" y="1901"/>
                  </a:lnTo>
                  <a:lnTo>
                    <a:pt x="466" y="1901"/>
                  </a:lnTo>
                  <a:lnTo>
                    <a:pt x="442" y="1894"/>
                  </a:lnTo>
                  <a:lnTo>
                    <a:pt x="427" y="1889"/>
                  </a:lnTo>
                  <a:lnTo>
                    <a:pt x="418" y="1886"/>
                  </a:lnTo>
                  <a:lnTo>
                    <a:pt x="418" y="1886"/>
                  </a:lnTo>
                  <a:lnTo>
                    <a:pt x="413" y="1882"/>
                  </a:lnTo>
                  <a:lnTo>
                    <a:pt x="408" y="1876"/>
                  </a:lnTo>
                  <a:lnTo>
                    <a:pt x="405" y="1871"/>
                  </a:lnTo>
                  <a:lnTo>
                    <a:pt x="403" y="1865"/>
                  </a:lnTo>
                  <a:lnTo>
                    <a:pt x="402" y="1858"/>
                  </a:lnTo>
                  <a:lnTo>
                    <a:pt x="401" y="1852"/>
                  </a:lnTo>
                  <a:lnTo>
                    <a:pt x="401" y="1844"/>
                  </a:lnTo>
                  <a:lnTo>
                    <a:pt x="402" y="1838"/>
                  </a:lnTo>
                  <a:lnTo>
                    <a:pt x="404" y="1830"/>
                  </a:lnTo>
                  <a:lnTo>
                    <a:pt x="407" y="1824"/>
                  </a:lnTo>
                  <a:lnTo>
                    <a:pt x="410" y="1819"/>
                  </a:lnTo>
                  <a:lnTo>
                    <a:pt x="415" y="1812"/>
                  </a:lnTo>
                  <a:lnTo>
                    <a:pt x="420" y="1808"/>
                  </a:lnTo>
                  <a:lnTo>
                    <a:pt x="427" y="1804"/>
                  </a:lnTo>
                  <a:lnTo>
                    <a:pt x="433" y="1800"/>
                  </a:lnTo>
                  <a:lnTo>
                    <a:pt x="440" y="1797"/>
                  </a:lnTo>
                  <a:lnTo>
                    <a:pt x="440" y="1797"/>
                  </a:lnTo>
                  <a:close/>
                  <a:moveTo>
                    <a:pt x="1946" y="365"/>
                  </a:moveTo>
                  <a:lnTo>
                    <a:pt x="1946" y="365"/>
                  </a:lnTo>
                  <a:lnTo>
                    <a:pt x="1960" y="371"/>
                  </a:lnTo>
                  <a:lnTo>
                    <a:pt x="1978" y="380"/>
                  </a:lnTo>
                  <a:lnTo>
                    <a:pt x="1988" y="383"/>
                  </a:lnTo>
                  <a:lnTo>
                    <a:pt x="1997" y="386"/>
                  </a:lnTo>
                  <a:lnTo>
                    <a:pt x="2006" y="386"/>
                  </a:lnTo>
                  <a:lnTo>
                    <a:pt x="2009" y="386"/>
                  </a:lnTo>
                  <a:lnTo>
                    <a:pt x="2012" y="385"/>
                  </a:lnTo>
                  <a:lnTo>
                    <a:pt x="2012" y="385"/>
                  </a:lnTo>
                  <a:lnTo>
                    <a:pt x="2015" y="384"/>
                  </a:lnTo>
                  <a:lnTo>
                    <a:pt x="2018" y="381"/>
                  </a:lnTo>
                  <a:lnTo>
                    <a:pt x="2025" y="372"/>
                  </a:lnTo>
                  <a:lnTo>
                    <a:pt x="2032" y="362"/>
                  </a:lnTo>
                  <a:lnTo>
                    <a:pt x="2036" y="354"/>
                  </a:lnTo>
                  <a:lnTo>
                    <a:pt x="2036" y="354"/>
                  </a:lnTo>
                  <a:lnTo>
                    <a:pt x="2043" y="335"/>
                  </a:lnTo>
                  <a:lnTo>
                    <a:pt x="2051" y="314"/>
                  </a:lnTo>
                  <a:lnTo>
                    <a:pt x="2059" y="294"/>
                  </a:lnTo>
                  <a:lnTo>
                    <a:pt x="2069" y="271"/>
                  </a:lnTo>
                  <a:lnTo>
                    <a:pt x="2069" y="271"/>
                  </a:lnTo>
                  <a:lnTo>
                    <a:pt x="2076" y="260"/>
                  </a:lnTo>
                  <a:lnTo>
                    <a:pt x="2084" y="247"/>
                  </a:lnTo>
                  <a:lnTo>
                    <a:pt x="2100" y="222"/>
                  </a:lnTo>
                  <a:lnTo>
                    <a:pt x="2115" y="199"/>
                  </a:lnTo>
                  <a:lnTo>
                    <a:pt x="2120" y="186"/>
                  </a:lnTo>
                  <a:lnTo>
                    <a:pt x="2126" y="173"/>
                  </a:lnTo>
                  <a:lnTo>
                    <a:pt x="2126" y="173"/>
                  </a:lnTo>
                  <a:lnTo>
                    <a:pt x="2125" y="170"/>
                  </a:lnTo>
                  <a:lnTo>
                    <a:pt x="2121" y="166"/>
                  </a:lnTo>
                  <a:lnTo>
                    <a:pt x="2121" y="166"/>
                  </a:lnTo>
                  <a:lnTo>
                    <a:pt x="2118" y="165"/>
                  </a:lnTo>
                  <a:lnTo>
                    <a:pt x="2116" y="163"/>
                  </a:lnTo>
                  <a:lnTo>
                    <a:pt x="2111" y="158"/>
                  </a:lnTo>
                  <a:lnTo>
                    <a:pt x="2101" y="142"/>
                  </a:lnTo>
                  <a:lnTo>
                    <a:pt x="2101" y="142"/>
                  </a:lnTo>
                  <a:lnTo>
                    <a:pt x="2094" y="139"/>
                  </a:lnTo>
                  <a:lnTo>
                    <a:pt x="2087" y="135"/>
                  </a:lnTo>
                  <a:lnTo>
                    <a:pt x="2074" y="126"/>
                  </a:lnTo>
                  <a:lnTo>
                    <a:pt x="2061" y="117"/>
                  </a:lnTo>
                  <a:lnTo>
                    <a:pt x="2055" y="113"/>
                  </a:lnTo>
                  <a:lnTo>
                    <a:pt x="2049" y="110"/>
                  </a:lnTo>
                  <a:lnTo>
                    <a:pt x="2049" y="110"/>
                  </a:lnTo>
                  <a:lnTo>
                    <a:pt x="2041" y="109"/>
                  </a:lnTo>
                  <a:lnTo>
                    <a:pt x="2034" y="109"/>
                  </a:lnTo>
                  <a:lnTo>
                    <a:pt x="2026" y="109"/>
                  </a:lnTo>
                  <a:lnTo>
                    <a:pt x="2019" y="108"/>
                  </a:lnTo>
                  <a:lnTo>
                    <a:pt x="2019" y="108"/>
                  </a:lnTo>
                  <a:lnTo>
                    <a:pt x="2003" y="104"/>
                  </a:lnTo>
                  <a:lnTo>
                    <a:pt x="1987" y="100"/>
                  </a:lnTo>
                  <a:lnTo>
                    <a:pt x="1970" y="97"/>
                  </a:lnTo>
                  <a:lnTo>
                    <a:pt x="1954" y="94"/>
                  </a:lnTo>
                  <a:lnTo>
                    <a:pt x="1954" y="94"/>
                  </a:lnTo>
                  <a:lnTo>
                    <a:pt x="1935" y="90"/>
                  </a:lnTo>
                  <a:lnTo>
                    <a:pt x="1918" y="86"/>
                  </a:lnTo>
                  <a:lnTo>
                    <a:pt x="1901" y="81"/>
                  </a:lnTo>
                  <a:lnTo>
                    <a:pt x="1883" y="76"/>
                  </a:lnTo>
                  <a:lnTo>
                    <a:pt x="1883" y="76"/>
                  </a:lnTo>
                  <a:lnTo>
                    <a:pt x="1817" y="62"/>
                  </a:lnTo>
                  <a:lnTo>
                    <a:pt x="1751" y="47"/>
                  </a:lnTo>
                  <a:lnTo>
                    <a:pt x="1687" y="33"/>
                  </a:lnTo>
                  <a:lnTo>
                    <a:pt x="1656" y="27"/>
                  </a:lnTo>
                  <a:lnTo>
                    <a:pt x="1625" y="22"/>
                  </a:lnTo>
                  <a:lnTo>
                    <a:pt x="1625" y="22"/>
                  </a:lnTo>
                  <a:lnTo>
                    <a:pt x="1610" y="21"/>
                  </a:lnTo>
                  <a:lnTo>
                    <a:pt x="1596" y="20"/>
                  </a:lnTo>
                  <a:lnTo>
                    <a:pt x="1588" y="21"/>
                  </a:lnTo>
                  <a:lnTo>
                    <a:pt x="1582" y="23"/>
                  </a:lnTo>
                  <a:lnTo>
                    <a:pt x="1574" y="25"/>
                  </a:lnTo>
                  <a:lnTo>
                    <a:pt x="1568" y="28"/>
                  </a:lnTo>
                  <a:lnTo>
                    <a:pt x="1568" y="28"/>
                  </a:lnTo>
                  <a:lnTo>
                    <a:pt x="1545" y="123"/>
                  </a:lnTo>
                  <a:lnTo>
                    <a:pt x="1522" y="221"/>
                  </a:lnTo>
                  <a:lnTo>
                    <a:pt x="1522" y="221"/>
                  </a:lnTo>
                  <a:lnTo>
                    <a:pt x="1526" y="229"/>
                  </a:lnTo>
                  <a:lnTo>
                    <a:pt x="1531" y="237"/>
                  </a:lnTo>
                  <a:lnTo>
                    <a:pt x="1537" y="245"/>
                  </a:lnTo>
                  <a:lnTo>
                    <a:pt x="1541" y="248"/>
                  </a:lnTo>
                  <a:lnTo>
                    <a:pt x="1544" y="251"/>
                  </a:lnTo>
                  <a:lnTo>
                    <a:pt x="1544" y="251"/>
                  </a:lnTo>
                  <a:lnTo>
                    <a:pt x="1548" y="252"/>
                  </a:lnTo>
                  <a:lnTo>
                    <a:pt x="1552" y="252"/>
                  </a:lnTo>
                  <a:lnTo>
                    <a:pt x="1558" y="252"/>
                  </a:lnTo>
                  <a:lnTo>
                    <a:pt x="1566" y="251"/>
                  </a:lnTo>
                  <a:lnTo>
                    <a:pt x="1574" y="251"/>
                  </a:lnTo>
                  <a:lnTo>
                    <a:pt x="1574" y="251"/>
                  </a:lnTo>
                  <a:lnTo>
                    <a:pt x="1582" y="253"/>
                  </a:lnTo>
                  <a:lnTo>
                    <a:pt x="1590" y="256"/>
                  </a:lnTo>
                  <a:lnTo>
                    <a:pt x="1599" y="260"/>
                  </a:lnTo>
                  <a:lnTo>
                    <a:pt x="1608" y="262"/>
                  </a:lnTo>
                  <a:lnTo>
                    <a:pt x="1608" y="262"/>
                  </a:lnTo>
                  <a:lnTo>
                    <a:pt x="1680" y="270"/>
                  </a:lnTo>
                  <a:lnTo>
                    <a:pt x="1717" y="276"/>
                  </a:lnTo>
                  <a:lnTo>
                    <a:pt x="1750" y="282"/>
                  </a:lnTo>
                  <a:lnTo>
                    <a:pt x="1750" y="282"/>
                  </a:lnTo>
                  <a:lnTo>
                    <a:pt x="1760" y="285"/>
                  </a:lnTo>
                  <a:lnTo>
                    <a:pt x="1768" y="287"/>
                  </a:lnTo>
                  <a:lnTo>
                    <a:pt x="1785" y="295"/>
                  </a:lnTo>
                  <a:lnTo>
                    <a:pt x="1802" y="302"/>
                  </a:lnTo>
                  <a:lnTo>
                    <a:pt x="1817" y="310"/>
                  </a:lnTo>
                  <a:lnTo>
                    <a:pt x="1817" y="310"/>
                  </a:lnTo>
                  <a:lnTo>
                    <a:pt x="1851" y="323"/>
                  </a:lnTo>
                  <a:lnTo>
                    <a:pt x="1867" y="329"/>
                  </a:lnTo>
                  <a:lnTo>
                    <a:pt x="1883" y="337"/>
                  </a:lnTo>
                  <a:lnTo>
                    <a:pt x="1883" y="337"/>
                  </a:lnTo>
                  <a:lnTo>
                    <a:pt x="1897" y="342"/>
                  </a:lnTo>
                  <a:lnTo>
                    <a:pt x="1912" y="350"/>
                  </a:lnTo>
                  <a:lnTo>
                    <a:pt x="1928" y="357"/>
                  </a:lnTo>
                  <a:lnTo>
                    <a:pt x="1946" y="365"/>
                  </a:lnTo>
                  <a:lnTo>
                    <a:pt x="1946" y="365"/>
                  </a:lnTo>
                  <a:close/>
                  <a:moveTo>
                    <a:pt x="1977" y="1231"/>
                  </a:moveTo>
                  <a:lnTo>
                    <a:pt x="1977" y="1231"/>
                  </a:lnTo>
                  <a:lnTo>
                    <a:pt x="1976" y="1159"/>
                  </a:lnTo>
                  <a:lnTo>
                    <a:pt x="1976" y="1090"/>
                  </a:lnTo>
                  <a:lnTo>
                    <a:pt x="1976" y="1026"/>
                  </a:lnTo>
                  <a:lnTo>
                    <a:pt x="1975" y="966"/>
                  </a:lnTo>
                  <a:lnTo>
                    <a:pt x="1975" y="966"/>
                  </a:lnTo>
                  <a:lnTo>
                    <a:pt x="1975" y="937"/>
                  </a:lnTo>
                  <a:lnTo>
                    <a:pt x="1976" y="907"/>
                  </a:lnTo>
                  <a:lnTo>
                    <a:pt x="1980" y="844"/>
                  </a:lnTo>
                  <a:lnTo>
                    <a:pt x="1984" y="781"/>
                  </a:lnTo>
                  <a:lnTo>
                    <a:pt x="1985" y="750"/>
                  </a:lnTo>
                  <a:lnTo>
                    <a:pt x="1985" y="719"/>
                  </a:lnTo>
                  <a:lnTo>
                    <a:pt x="1985" y="719"/>
                  </a:lnTo>
                  <a:lnTo>
                    <a:pt x="1985" y="693"/>
                  </a:lnTo>
                  <a:lnTo>
                    <a:pt x="1988" y="668"/>
                  </a:lnTo>
                  <a:lnTo>
                    <a:pt x="1992" y="642"/>
                  </a:lnTo>
                  <a:lnTo>
                    <a:pt x="1996" y="616"/>
                  </a:lnTo>
                  <a:lnTo>
                    <a:pt x="2007" y="566"/>
                  </a:lnTo>
                  <a:lnTo>
                    <a:pt x="2017" y="515"/>
                  </a:lnTo>
                  <a:lnTo>
                    <a:pt x="2017" y="515"/>
                  </a:lnTo>
                  <a:lnTo>
                    <a:pt x="2022" y="491"/>
                  </a:lnTo>
                  <a:lnTo>
                    <a:pt x="2029" y="467"/>
                  </a:lnTo>
                  <a:lnTo>
                    <a:pt x="2038" y="444"/>
                  </a:lnTo>
                  <a:lnTo>
                    <a:pt x="2049" y="420"/>
                  </a:lnTo>
                  <a:lnTo>
                    <a:pt x="2059" y="398"/>
                  </a:lnTo>
                  <a:lnTo>
                    <a:pt x="2070" y="376"/>
                  </a:lnTo>
                  <a:lnTo>
                    <a:pt x="2083" y="355"/>
                  </a:lnTo>
                  <a:lnTo>
                    <a:pt x="2095" y="335"/>
                  </a:lnTo>
                  <a:lnTo>
                    <a:pt x="2095" y="335"/>
                  </a:lnTo>
                  <a:lnTo>
                    <a:pt x="2116" y="301"/>
                  </a:lnTo>
                  <a:lnTo>
                    <a:pt x="2120" y="293"/>
                  </a:lnTo>
                  <a:lnTo>
                    <a:pt x="2125" y="285"/>
                  </a:lnTo>
                  <a:lnTo>
                    <a:pt x="2127" y="279"/>
                  </a:lnTo>
                  <a:lnTo>
                    <a:pt x="2127" y="277"/>
                  </a:lnTo>
                  <a:lnTo>
                    <a:pt x="2126" y="276"/>
                  </a:lnTo>
                  <a:lnTo>
                    <a:pt x="2126" y="276"/>
                  </a:lnTo>
                  <a:lnTo>
                    <a:pt x="2124" y="274"/>
                  </a:lnTo>
                  <a:lnTo>
                    <a:pt x="2123" y="270"/>
                  </a:lnTo>
                  <a:lnTo>
                    <a:pt x="2120" y="264"/>
                  </a:lnTo>
                  <a:lnTo>
                    <a:pt x="2118" y="261"/>
                  </a:lnTo>
                  <a:lnTo>
                    <a:pt x="2117" y="257"/>
                  </a:lnTo>
                  <a:lnTo>
                    <a:pt x="2114" y="254"/>
                  </a:lnTo>
                  <a:lnTo>
                    <a:pt x="2110" y="251"/>
                  </a:lnTo>
                  <a:lnTo>
                    <a:pt x="2110" y="251"/>
                  </a:lnTo>
                  <a:lnTo>
                    <a:pt x="2094" y="285"/>
                  </a:lnTo>
                  <a:lnTo>
                    <a:pt x="2076" y="320"/>
                  </a:lnTo>
                  <a:lnTo>
                    <a:pt x="2059" y="354"/>
                  </a:lnTo>
                  <a:lnTo>
                    <a:pt x="2043" y="389"/>
                  </a:lnTo>
                  <a:lnTo>
                    <a:pt x="2036" y="407"/>
                  </a:lnTo>
                  <a:lnTo>
                    <a:pt x="2029" y="426"/>
                  </a:lnTo>
                  <a:lnTo>
                    <a:pt x="2023" y="445"/>
                  </a:lnTo>
                  <a:lnTo>
                    <a:pt x="2018" y="463"/>
                  </a:lnTo>
                  <a:lnTo>
                    <a:pt x="2013" y="482"/>
                  </a:lnTo>
                  <a:lnTo>
                    <a:pt x="2010" y="503"/>
                  </a:lnTo>
                  <a:lnTo>
                    <a:pt x="2007" y="522"/>
                  </a:lnTo>
                  <a:lnTo>
                    <a:pt x="2007" y="542"/>
                  </a:lnTo>
                  <a:lnTo>
                    <a:pt x="2007" y="542"/>
                  </a:lnTo>
                  <a:lnTo>
                    <a:pt x="2002" y="552"/>
                  </a:lnTo>
                  <a:lnTo>
                    <a:pt x="1999" y="560"/>
                  </a:lnTo>
                  <a:lnTo>
                    <a:pt x="1998" y="571"/>
                  </a:lnTo>
                  <a:lnTo>
                    <a:pt x="1998" y="588"/>
                  </a:lnTo>
                  <a:lnTo>
                    <a:pt x="1998" y="588"/>
                  </a:lnTo>
                  <a:lnTo>
                    <a:pt x="1993" y="596"/>
                  </a:lnTo>
                  <a:lnTo>
                    <a:pt x="1989" y="603"/>
                  </a:lnTo>
                  <a:lnTo>
                    <a:pt x="1987" y="611"/>
                  </a:lnTo>
                  <a:lnTo>
                    <a:pt x="1985" y="620"/>
                  </a:lnTo>
                  <a:lnTo>
                    <a:pt x="1984" y="640"/>
                  </a:lnTo>
                  <a:lnTo>
                    <a:pt x="1983" y="650"/>
                  </a:lnTo>
                  <a:lnTo>
                    <a:pt x="1981" y="662"/>
                  </a:lnTo>
                  <a:lnTo>
                    <a:pt x="1981" y="662"/>
                  </a:lnTo>
                  <a:lnTo>
                    <a:pt x="1969" y="716"/>
                  </a:lnTo>
                  <a:lnTo>
                    <a:pt x="1964" y="741"/>
                  </a:lnTo>
                  <a:lnTo>
                    <a:pt x="1960" y="765"/>
                  </a:lnTo>
                  <a:lnTo>
                    <a:pt x="1960" y="765"/>
                  </a:lnTo>
                  <a:lnTo>
                    <a:pt x="1959" y="784"/>
                  </a:lnTo>
                  <a:lnTo>
                    <a:pt x="1958" y="806"/>
                  </a:lnTo>
                  <a:lnTo>
                    <a:pt x="1957" y="815"/>
                  </a:lnTo>
                  <a:lnTo>
                    <a:pt x="1953" y="824"/>
                  </a:lnTo>
                  <a:lnTo>
                    <a:pt x="1950" y="832"/>
                  </a:lnTo>
                  <a:lnTo>
                    <a:pt x="1946" y="839"/>
                  </a:lnTo>
                  <a:lnTo>
                    <a:pt x="1946" y="839"/>
                  </a:lnTo>
                  <a:lnTo>
                    <a:pt x="1940" y="843"/>
                  </a:lnTo>
                  <a:lnTo>
                    <a:pt x="1933" y="847"/>
                  </a:lnTo>
                  <a:lnTo>
                    <a:pt x="1916" y="855"/>
                  </a:lnTo>
                  <a:lnTo>
                    <a:pt x="1897" y="862"/>
                  </a:lnTo>
                  <a:lnTo>
                    <a:pt x="1878" y="870"/>
                  </a:lnTo>
                  <a:lnTo>
                    <a:pt x="1878" y="870"/>
                  </a:lnTo>
                  <a:lnTo>
                    <a:pt x="1841" y="887"/>
                  </a:lnTo>
                  <a:lnTo>
                    <a:pt x="1807" y="903"/>
                  </a:lnTo>
                  <a:lnTo>
                    <a:pt x="1772" y="918"/>
                  </a:lnTo>
                  <a:lnTo>
                    <a:pt x="1736" y="933"/>
                  </a:lnTo>
                  <a:lnTo>
                    <a:pt x="1736" y="933"/>
                  </a:lnTo>
                  <a:lnTo>
                    <a:pt x="1696" y="948"/>
                  </a:lnTo>
                  <a:lnTo>
                    <a:pt x="1677" y="954"/>
                  </a:lnTo>
                  <a:lnTo>
                    <a:pt x="1658" y="960"/>
                  </a:lnTo>
                  <a:lnTo>
                    <a:pt x="1658" y="960"/>
                  </a:lnTo>
                  <a:lnTo>
                    <a:pt x="1640" y="963"/>
                  </a:lnTo>
                  <a:lnTo>
                    <a:pt x="1631" y="964"/>
                  </a:lnTo>
                  <a:lnTo>
                    <a:pt x="1622" y="966"/>
                  </a:lnTo>
                  <a:lnTo>
                    <a:pt x="1622" y="966"/>
                  </a:lnTo>
                  <a:lnTo>
                    <a:pt x="1596" y="976"/>
                  </a:lnTo>
                  <a:lnTo>
                    <a:pt x="1570" y="986"/>
                  </a:lnTo>
                  <a:lnTo>
                    <a:pt x="1520" y="1004"/>
                  </a:lnTo>
                  <a:lnTo>
                    <a:pt x="1520" y="1004"/>
                  </a:lnTo>
                  <a:lnTo>
                    <a:pt x="1504" y="1009"/>
                  </a:lnTo>
                  <a:lnTo>
                    <a:pt x="1489" y="1012"/>
                  </a:lnTo>
                  <a:lnTo>
                    <a:pt x="1474" y="1014"/>
                  </a:lnTo>
                  <a:lnTo>
                    <a:pt x="1460" y="1019"/>
                  </a:lnTo>
                  <a:lnTo>
                    <a:pt x="1447" y="1023"/>
                  </a:lnTo>
                  <a:lnTo>
                    <a:pt x="1440" y="1026"/>
                  </a:lnTo>
                  <a:lnTo>
                    <a:pt x="1435" y="1029"/>
                  </a:lnTo>
                  <a:lnTo>
                    <a:pt x="1430" y="1034"/>
                  </a:lnTo>
                  <a:lnTo>
                    <a:pt x="1425" y="1039"/>
                  </a:lnTo>
                  <a:lnTo>
                    <a:pt x="1422" y="1045"/>
                  </a:lnTo>
                  <a:lnTo>
                    <a:pt x="1419" y="1053"/>
                  </a:lnTo>
                  <a:lnTo>
                    <a:pt x="1419" y="1053"/>
                  </a:lnTo>
                  <a:lnTo>
                    <a:pt x="1419" y="1103"/>
                  </a:lnTo>
                  <a:lnTo>
                    <a:pt x="1418" y="1157"/>
                  </a:lnTo>
                  <a:lnTo>
                    <a:pt x="1416" y="1215"/>
                  </a:lnTo>
                  <a:lnTo>
                    <a:pt x="1412" y="1274"/>
                  </a:lnTo>
                  <a:lnTo>
                    <a:pt x="1403" y="1395"/>
                  </a:lnTo>
                  <a:lnTo>
                    <a:pt x="1399" y="1456"/>
                  </a:lnTo>
                  <a:lnTo>
                    <a:pt x="1396" y="1517"/>
                  </a:lnTo>
                  <a:lnTo>
                    <a:pt x="1396" y="1517"/>
                  </a:lnTo>
                  <a:lnTo>
                    <a:pt x="1401" y="1514"/>
                  </a:lnTo>
                  <a:lnTo>
                    <a:pt x="1405" y="1512"/>
                  </a:lnTo>
                  <a:lnTo>
                    <a:pt x="1412" y="1507"/>
                  </a:lnTo>
                  <a:lnTo>
                    <a:pt x="1425" y="1493"/>
                  </a:lnTo>
                  <a:lnTo>
                    <a:pt x="1425" y="1493"/>
                  </a:lnTo>
                  <a:lnTo>
                    <a:pt x="1442" y="1277"/>
                  </a:lnTo>
                  <a:lnTo>
                    <a:pt x="1449" y="1166"/>
                  </a:lnTo>
                  <a:lnTo>
                    <a:pt x="1454" y="1063"/>
                  </a:lnTo>
                  <a:lnTo>
                    <a:pt x="1454" y="1063"/>
                  </a:lnTo>
                  <a:lnTo>
                    <a:pt x="1474" y="1053"/>
                  </a:lnTo>
                  <a:lnTo>
                    <a:pt x="1494" y="1043"/>
                  </a:lnTo>
                  <a:lnTo>
                    <a:pt x="1516" y="1037"/>
                  </a:lnTo>
                  <a:lnTo>
                    <a:pt x="1540" y="1032"/>
                  </a:lnTo>
                  <a:lnTo>
                    <a:pt x="1540" y="1032"/>
                  </a:lnTo>
                  <a:lnTo>
                    <a:pt x="1580" y="1012"/>
                  </a:lnTo>
                  <a:lnTo>
                    <a:pt x="1617" y="995"/>
                  </a:lnTo>
                  <a:lnTo>
                    <a:pt x="1656" y="980"/>
                  </a:lnTo>
                  <a:lnTo>
                    <a:pt x="1695" y="966"/>
                  </a:lnTo>
                  <a:lnTo>
                    <a:pt x="1695" y="966"/>
                  </a:lnTo>
                  <a:lnTo>
                    <a:pt x="1719" y="961"/>
                  </a:lnTo>
                  <a:lnTo>
                    <a:pt x="1741" y="956"/>
                  </a:lnTo>
                  <a:lnTo>
                    <a:pt x="1764" y="950"/>
                  </a:lnTo>
                  <a:lnTo>
                    <a:pt x="1776" y="947"/>
                  </a:lnTo>
                  <a:lnTo>
                    <a:pt x="1786" y="944"/>
                  </a:lnTo>
                  <a:lnTo>
                    <a:pt x="1786" y="944"/>
                  </a:lnTo>
                  <a:lnTo>
                    <a:pt x="1795" y="939"/>
                  </a:lnTo>
                  <a:lnTo>
                    <a:pt x="1802" y="934"/>
                  </a:lnTo>
                  <a:lnTo>
                    <a:pt x="1811" y="929"/>
                  </a:lnTo>
                  <a:lnTo>
                    <a:pt x="1820" y="925"/>
                  </a:lnTo>
                  <a:lnTo>
                    <a:pt x="1820" y="925"/>
                  </a:lnTo>
                  <a:lnTo>
                    <a:pt x="1852" y="914"/>
                  </a:lnTo>
                  <a:lnTo>
                    <a:pt x="1884" y="903"/>
                  </a:lnTo>
                  <a:lnTo>
                    <a:pt x="1950" y="881"/>
                  </a:lnTo>
                  <a:lnTo>
                    <a:pt x="1950" y="881"/>
                  </a:lnTo>
                  <a:lnTo>
                    <a:pt x="1952" y="897"/>
                  </a:lnTo>
                  <a:lnTo>
                    <a:pt x="1954" y="914"/>
                  </a:lnTo>
                  <a:lnTo>
                    <a:pt x="1957" y="946"/>
                  </a:lnTo>
                  <a:lnTo>
                    <a:pt x="1958" y="978"/>
                  </a:lnTo>
                  <a:lnTo>
                    <a:pt x="1955" y="1009"/>
                  </a:lnTo>
                  <a:lnTo>
                    <a:pt x="1951" y="1070"/>
                  </a:lnTo>
                  <a:lnTo>
                    <a:pt x="1949" y="1099"/>
                  </a:lnTo>
                  <a:lnTo>
                    <a:pt x="1948" y="1128"/>
                  </a:lnTo>
                  <a:lnTo>
                    <a:pt x="1948" y="1128"/>
                  </a:lnTo>
                  <a:lnTo>
                    <a:pt x="1945" y="1176"/>
                  </a:lnTo>
                  <a:lnTo>
                    <a:pt x="1943" y="1223"/>
                  </a:lnTo>
                  <a:lnTo>
                    <a:pt x="1943" y="1248"/>
                  </a:lnTo>
                  <a:lnTo>
                    <a:pt x="1943" y="1274"/>
                  </a:lnTo>
                  <a:lnTo>
                    <a:pt x="1944" y="1299"/>
                  </a:lnTo>
                  <a:lnTo>
                    <a:pt x="1946" y="1325"/>
                  </a:lnTo>
                  <a:lnTo>
                    <a:pt x="1946" y="1325"/>
                  </a:lnTo>
                  <a:lnTo>
                    <a:pt x="1953" y="1323"/>
                  </a:lnTo>
                  <a:lnTo>
                    <a:pt x="1959" y="1320"/>
                  </a:lnTo>
                  <a:lnTo>
                    <a:pt x="1964" y="1315"/>
                  </a:lnTo>
                  <a:lnTo>
                    <a:pt x="1968" y="1311"/>
                  </a:lnTo>
                  <a:lnTo>
                    <a:pt x="1972" y="1307"/>
                  </a:lnTo>
                  <a:lnTo>
                    <a:pt x="1975" y="1301"/>
                  </a:lnTo>
                  <a:lnTo>
                    <a:pt x="1976" y="1295"/>
                  </a:lnTo>
                  <a:lnTo>
                    <a:pt x="1978" y="1289"/>
                  </a:lnTo>
                  <a:lnTo>
                    <a:pt x="1979" y="1276"/>
                  </a:lnTo>
                  <a:lnTo>
                    <a:pt x="1979" y="1262"/>
                  </a:lnTo>
                  <a:lnTo>
                    <a:pt x="1977" y="1231"/>
                  </a:lnTo>
                  <a:lnTo>
                    <a:pt x="1977" y="1231"/>
                  </a:lnTo>
                  <a:close/>
                  <a:moveTo>
                    <a:pt x="2000" y="408"/>
                  </a:moveTo>
                  <a:lnTo>
                    <a:pt x="2000" y="408"/>
                  </a:lnTo>
                  <a:lnTo>
                    <a:pt x="1990" y="447"/>
                  </a:lnTo>
                  <a:lnTo>
                    <a:pt x="1978" y="483"/>
                  </a:lnTo>
                  <a:lnTo>
                    <a:pt x="1967" y="520"/>
                  </a:lnTo>
                  <a:lnTo>
                    <a:pt x="1957" y="556"/>
                  </a:lnTo>
                  <a:lnTo>
                    <a:pt x="1947" y="594"/>
                  </a:lnTo>
                  <a:lnTo>
                    <a:pt x="1938" y="632"/>
                  </a:lnTo>
                  <a:lnTo>
                    <a:pt x="1935" y="651"/>
                  </a:lnTo>
                  <a:lnTo>
                    <a:pt x="1932" y="672"/>
                  </a:lnTo>
                  <a:lnTo>
                    <a:pt x="1930" y="693"/>
                  </a:lnTo>
                  <a:lnTo>
                    <a:pt x="1929" y="715"/>
                  </a:lnTo>
                  <a:lnTo>
                    <a:pt x="1929" y="715"/>
                  </a:lnTo>
                  <a:lnTo>
                    <a:pt x="1928" y="719"/>
                  </a:lnTo>
                  <a:lnTo>
                    <a:pt x="1927" y="722"/>
                  </a:lnTo>
                  <a:lnTo>
                    <a:pt x="1924" y="724"/>
                  </a:lnTo>
                  <a:lnTo>
                    <a:pt x="1922" y="727"/>
                  </a:lnTo>
                  <a:lnTo>
                    <a:pt x="1922" y="727"/>
                  </a:lnTo>
                  <a:lnTo>
                    <a:pt x="1927" y="727"/>
                  </a:lnTo>
                  <a:lnTo>
                    <a:pt x="1930" y="730"/>
                  </a:lnTo>
                  <a:lnTo>
                    <a:pt x="1933" y="732"/>
                  </a:lnTo>
                  <a:lnTo>
                    <a:pt x="1935" y="735"/>
                  </a:lnTo>
                  <a:lnTo>
                    <a:pt x="1938" y="740"/>
                  </a:lnTo>
                  <a:lnTo>
                    <a:pt x="1942" y="742"/>
                  </a:lnTo>
                  <a:lnTo>
                    <a:pt x="1946" y="744"/>
                  </a:lnTo>
                  <a:lnTo>
                    <a:pt x="1946" y="744"/>
                  </a:lnTo>
                  <a:lnTo>
                    <a:pt x="1951" y="715"/>
                  </a:lnTo>
                  <a:lnTo>
                    <a:pt x="1955" y="684"/>
                  </a:lnTo>
                  <a:lnTo>
                    <a:pt x="1960" y="653"/>
                  </a:lnTo>
                  <a:lnTo>
                    <a:pt x="1964" y="623"/>
                  </a:lnTo>
                  <a:lnTo>
                    <a:pt x="1964" y="623"/>
                  </a:lnTo>
                  <a:lnTo>
                    <a:pt x="1968" y="603"/>
                  </a:lnTo>
                  <a:lnTo>
                    <a:pt x="1974" y="585"/>
                  </a:lnTo>
                  <a:lnTo>
                    <a:pt x="1976" y="577"/>
                  </a:lnTo>
                  <a:lnTo>
                    <a:pt x="1977" y="569"/>
                  </a:lnTo>
                  <a:lnTo>
                    <a:pt x="1977" y="560"/>
                  </a:lnTo>
                  <a:lnTo>
                    <a:pt x="1975" y="553"/>
                  </a:lnTo>
                  <a:lnTo>
                    <a:pt x="1975" y="553"/>
                  </a:lnTo>
                  <a:lnTo>
                    <a:pt x="1997" y="480"/>
                  </a:lnTo>
                  <a:lnTo>
                    <a:pt x="2009" y="444"/>
                  </a:lnTo>
                  <a:lnTo>
                    <a:pt x="2019" y="406"/>
                  </a:lnTo>
                  <a:lnTo>
                    <a:pt x="2019" y="406"/>
                  </a:lnTo>
                  <a:lnTo>
                    <a:pt x="2017" y="409"/>
                  </a:lnTo>
                  <a:lnTo>
                    <a:pt x="2014" y="412"/>
                  </a:lnTo>
                  <a:lnTo>
                    <a:pt x="2012" y="412"/>
                  </a:lnTo>
                  <a:lnTo>
                    <a:pt x="2010" y="411"/>
                  </a:lnTo>
                  <a:lnTo>
                    <a:pt x="2005" y="408"/>
                  </a:lnTo>
                  <a:lnTo>
                    <a:pt x="2003" y="407"/>
                  </a:lnTo>
                  <a:lnTo>
                    <a:pt x="2000" y="408"/>
                  </a:lnTo>
                  <a:lnTo>
                    <a:pt x="2000" y="408"/>
                  </a:lnTo>
                  <a:close/>
                  <a:moveTo>
                    <a:pt x="1651" y="595"/>
                  </a:moveTo>
                  <a:lnTo>
                    <a:pt x="1651" y="595"/>
                  </a:lnTo>
                  <a:lnTo>
                    <a:pt x="1662" y="597"/>
                  </a:lnTo>
                  <a:lnTo>
                    <a:pt x="1673" y="599"/>
                  </a:lnTo>
                  <a:lnTo>
                    <a:pt x="1673" y="599"/>
                  </a:lnTo>
                  <a:lnTo>
                    <a:pt x="1691" y="605"/>
                  </a:lnTo>
                  <a:lnTo>
                    <a:pt x="1710" y="614"/>
                  </a:lnTo>
                  <a:lnTo>
                    <a:pt x="1730" y="623"/>
                  </a:lnTo>
                  <a:lnTo>
                    <a:pt x="1750" y="631"/>
                  </a:lnTo>
                  <a:lnTo>
                    <a:pt x="1750" y="631"/>
                  </a:lnTo>
                  <a:lnTo>
                    <a:pt x="1763" y="634"/>
                  </a:lnTo>
                  <a:lnTo>
                    <a:pt x="1777" y="636"/>
                  </a:lnTo>
                  <a:lnTo>
                    <a:pt x="1790" y="639"/>
                  </a:lnTo>
                  <a:lnTo>
                    <a:pt x="1802" y="643"/>
                  </a:lnTo>
                  <a:lnTo>
                    <a:pt x="1802" y="643"/>
                  </a:lnTo>
                  <a:lnTo>
                    <a:pt x="1811" y="648"/>
                  </a:lnTo>
                  <a:lnTo>
                    <a:pt x="1818" y="654"/>
                  </a:lnTo>
                  <a:lnTo>
                    <a:pt x="1822" y="656"/>
                  </a:lnTo>
                  <a:lnTo>
                    <a:pt x="1826" y="657"/>
                  </a:lnTo>
                  <a:lnTo>
                    <a:pt x="1831" y="657"/>
                  </a:lnTo>
                  <a:lnTo>
                    <a:pt x="1837" y="656"/>
                  </a:lnTo>
                  <a:lnTo>
                    <a:pt x="1837" y="656"/>
                  </a:lnTo>
                  <a:lnTo>
                    <a:pt x="1838" y="659"/>
                  </a:lnTo>
                  <a:lnTo>
                    <a:pt x="1840" y="661"/>
                  </a:lnTo>
                  <a:lnTo>
                    <a:pt x="1842" y="662"/>
                  </a:lnTo>
                  <a:lnTo>
                    <a:pt x="1843" y="664"/>
                  </a:lnTo>
                  <a:lnTo>
                    <a:pt x="1843" y="664"/>
                  </a:lnTo>
                  <a:lnTo>
                    <a:pt x="1843" y="662"/>
                  </a:lnTo>
                  <a:lnTo>
                    <a:pt x="1845" y="662"/>
                  </a:lnTo>
                  <a:lnTo>
                    <a:pt x="1845" y="662"/>
                  </a:lnTo>
                  <a:lnTo>
                    <a:pt x="1861" y="675"/>
                  </a:lnTo>
                  <a:lnTo>
                    <a:pt x="1877" y="689"/>
                  </a:lnTo>
                  <a:lnTo>
                    <a:pt x="1893" y="702"/>
                  </a:lnTo>
                  <a:lnTo>
                    <a:pt x="1903" y="707"/>
                  </a:lnTo>
                  <a:lnTo>
                    <a:pt x="1912" y="713"/>
                  </a:lnTo>
                  <a:lnTo>
                    <a:pt x="1912" y="713"/>
                  </a:lnTo>
                  <a:lnTo>
                    <a:pt x="1914" y="690"/>
                  </a:lnTo>
                  <a:lnTo>
                    <a:pt x="1916" y="669"/>
                  </a:lnTo>
                  <a:lnTo>
                    <a:pt x="1919" y="647"/>
                  </a:lnTo>
                  <a:lnTo>
                    <a:pt x="1923" y="627"/>
                  </a:lnTo>
                  <a:lnTo>
                    <a:pt x="1932" y="589"/>
                  </a:lnTo>
                  <a:lnTo>
                    <a:pt x="1942" y="552"/>
                  </a:lnTo>
                  <a:lnTo>
                    <a:pt x="1963" y="480"/>
                  </a:lnTo>
                  <a:lnTo>
                    <a:pt x="1973" y="443"/>
                  </a:lnTo>
                  <a:lnTo>
                    <a:pt x="1981" y="404"/>
                  </a:lnTo>
                  <a:lnTo>
                    <a:pt x="1981" y="404"/>
                  </a:lnTo>
                  <a:lnTo>
                    <a:pt x="1963" y="399"/>
                  </a:lnTo>
                  <a:lnTo>
                    <a:pt x="1946" y="391"/>
                  </a:lnTo>
                  <a:lnTo>
                    <a:pt x="1930" y="384"/>
                  </a:lnTo>
                  <a:lnTo>
                    <a:pt x="1915" y="376"/>
                  </a:lnTo>
                  <a:lnTo>
                    <a:pt x="1885" y="359"/>
                  </a:lnTo>
                  <a:lnTo>
                    <a:pt x="1869" y="352"/>
                  </a:lnTo>
                  <a:lnTo>
                    <a:pt x="1853" y="345"/>
                  </a:lnTo>
                  <a:lnTo>
                    <a:pt x="1853" y="345"/>
                  </a:lnTo>
                  <a:lnTo>
                    <a:pt x="1817" y="332"/>
                  </a:lnTo>
                  <a:lnTo>
                    <a:pt x="1817" y="332"/>
                  </a:lnTo>
                  <a:lnTo>
                    <a:pt x="1792" y="323"/>
                  </a:lnTo>
                  <a:lnTo>
                    <a:pt x="1764" y="312"/>
                  </a:lnTo>
                  <a:lnTo>
                    <a:pt x="1734" y="302"/>
                  </a:lnTo>
                  <a:lnTo>
                    <a:pt x="1720" y="299"/>
                  </a:lnTo>
                  <a:lnTo>
                    <a:pt x="1706" y="297"/>
                  </a:lnTo>
                  <a:lnTo>
                    <a:pt x="1706" y="297"/>
                  </a:lnTo>
                  <a:lnTo>
                    <a:pt x="1705" y="296"/>
                  </a:lnTo>
                  <a:lnTo>
                    <a:pt x="1704" y="295"/>
                  </a:lnTo>
                  <a:lnTo>
                    <a:pt x="1703" y="292"/>
                  </a:lnTo>
                  <a:lnTo>
                    <a:pt x="1701" y="290"/>
                  </a:lnTo>
                  <a:lnTo>
                    <a:pt x="1700" y="288"/>
                  </a:lnTo>
                  <a:lnTo>
                    <a:pt x="1697" y="288"/>
                  </a:lnTo>
                  <a:lnTo>
                    <a:pt x="1697" y="288"/>
                  </a:lnTo>
                  <a:lnTo>
                    <a:pt x="1605" y="276"/>
                  </a:lnTo>
                  <a:lnTo>
                    <a:pt x="1605" y="276"/>
                  </a:lnTo>
                  <a:lnTo>
                    <a:pt x="1597" y="292"/>
                  </a:lnTo>
                  <a:lnTo>
                    <a:pt x="1588" y="308"/>
                  </a:lnTo>
                  <a:lnTo>
                    <a:pt x="1581" y="324"/>
                  </a:lnTo>
                  <a:lnTo>
                    <a:pt x="1574" y="340"/>
                  </a:lnTo>
                  <a:lnTo>
                    <a:pt x="1569" y="357"/>
                  </a:lnTo>
                  <a:lnTo>
                    <a:pt x="1564" y="374"/>
                  </a:lnTo>
                  <a:lnTo>
                    <a:pt x="1559" y="391"/>
                  </a:lnTo>
                  <a:lnTo>
                    <a:pt x="1556" y="409"/>
                  </a:lnTo>
                  <a:lnTo>
                    <a:pt x="1550" y="447"/>
                  </a:lnTo>
                  <a:lnTo>
                    <a:pt x="1545" y="486"/>
                  </a:lnTo>
                  <a:lnTo>
                    <a:pt x="1542" y="526"/>
                  </a:lnTo>
                  <a:lnTo>
                    <a:pt x="1540" y="570"/>
                  </a:lnTo>
                  <a:lnTo>
                    <a:pt x="1540" y="570"/>
                  </a:lnTo>
                  <a:lnTo>
                    <a:pt x="1558" y="571"/>
                  </a:lnTo>
                  <a:lnTo>
                    <a:pt x="1574" y="574"/>
                  </a:lnTo>
                  <a:lnTo>
                    <a:pt x="1589" y="577"/>
                  </a:lnTo>
                  <a:lnTo>
                    <a:pt x="1603" y="581"/>
                  </a:lnTo>
                  <a:lnTo>
                    <a:pt x="1630" y="588"/>
                  </a:lnTo>
                  <a:lnTo>
                    <a:pt x="1651" y="595"/>
                  </a:lnTo>
                  <a:lnTo>
                    <a:pt x="1651" y="595"/>
                  </a:lnTo>
                  <a:close/>
                  <a:moveTo>
                    <a:pt x="1929" y="907"/>
                  </a:moveTo>
                  <a:lnTo>
                    <a:pt x="1929" y="907"/>
                  </a:lnTo>
                  <a:lnTo>
                    <a:pt x="1928" y="919"/>
                  </a:lnTo>
                  <a:lnTo>
                    <a:pt x="1928" y="934"/>
                  </a:lnTo>
                  <a:lnTo>
                    <a:pt x="1929" y="968"/>
                  </a:lnTo>
                  <a:lnTo>
                    <a:pt x="1929" y="1008"/>
                  </a:lnTo>
                  <a:lnTo>
                    <a:pt x="1929" y="1047"/>
                  </a:lnTo>
                  <a:lnTo>
                    <a:pt x="1929" y="1047"/>
                  </a:lnTo>
                  <a:lnTo>
                    <a:pt x="1928" y="1071"/>
                  </a:lnTo>
                  <a:lnTo>
                    <a:pt x="1924" y="1096"/>
                  </a:lnTo>
                  <a:lnTo>
                    <a:pt x="1922" y="1122"/>
                  </a:lnTo>
                  <a:lnTo>
                    <a:pt x="1920" y="1147"/>
                  </a:lnTo>
                  <a:lnTo>
                    <a:pt x="1920" y="1147"/>
                  </a:lnTo>
                  <a:lnTo>
                    <a:pt x="1916" y="1223"/>
                  </a:lnTo>
                  <a:lnTo>
                    <a:pt x="1914" y="1287"/>
                  </a:lnTo>
                  <a:lnTo>
                    <a:pt x="1914" y="1287"/>
                  </a:lnTo>
                  <a:lnTo>
                    <a:pt x="1913" y="1296"/>
                  </a:lnTo>
                  <a:lnTo>
                    <a:pt x="1912" y="1307"/>
                  </a:lnTo>
                  <a:lnTo>
                    <a:pt x="1913" y="1311"/>
                  </a:lnTo>
                  <a:lnTo>
                    <a:pt x="1915" y="1315"/>
                  </a:lnTo>
                  <a:lnTo>
                    <a:pt x="1918" y="1319"/>
                  </a:lnTo>
                  <a:lnTo>
                    <a:pt x="1924" y="1320"/>
                  </a:lnTo>
                  <a:lnTo>
                    <a:pt x="1924" y="1320"/>
                  </a:lnTo>
                  <a:lnTo>
                    <a:pt x="1927" y="1291"/>
                  </a:lnTo>
                  <a:lnTo>
                    <a:pt x="1929" y="1261"/>
                  </a:lnTo>
                  <a:lnTo>
                    <a:pt x="1931" y="1208"/>
                  </a:lnTo>
                  <a:lnTo>
                    <a:pt x="1931" y="1208"/>
                  </a:lnTo>
                  <a:lnTo>
                    <a:pt x="1930" y="1205"/>
                  </a:lnTo>
                  <a:lnTo>
                    <a:pt x="1929" y="1202"/>
                  </a:lnTo>
                  <a:lnTo>
                    <a:pt x="1928" y="1199"/>
                  </a:lnTo>
                  <a:lnTo>
                    <a:pt x="1927" y="1195"/>
                  </a:lnTo>
                  <a:lnTo>
                    <a:pt x="1927" y="1195"/>
                  </a:lnTo>
                  <a:lnTo>
                    <a:pt x="1931" y="1119"/>
                  </a:lnTo>
                  <a:lnTo>
                    <a:pt x="1931" y="1119"/>
                  </a:lnTo>
                  <a:lnTo>
                    <a:pt x="1934" y="1078"/>
                  </a:lnTo>
                  <a:lnTo>
                    <a:pt x="1938" y="1038"/>
                  </a:lnTo>
                  <a:lnTo>
                    <a:pt x="1940" y="1018"/>
                  </a:lnTo>
                  <a:lnTo>
                    <a:pt x="1942" y="997"/>
                  </a:lnTo>
                  <a:lnTo>
                    <a:pt x="1942" y="976"/>
                  </a:lnTo>
                  <a:lnTo>
                    <a:pt x="1942" y="951"/>
                  </a:lnTo>
                  <a:lnTo>
                    <a:pt x="1942" y="951"/>
                  </a:lnTo>
                  <a:lnTo>
                    <a:pt x="1940" y="935"/>
                  </a:lnTo>
                  <a:lnTo>
                    <a:pt x="1939" y="920"/>
                  </a:lnTo>
                  <a:lnTo>
                    <a:pt x="1938" y="914"/>
                  </a:lnTo>
                  <a:lnTo>
                    <a:pt x="1937" y="908"/>
                  </a:lnTo>
                  <a:lnTo>
                    <a:pt x="1935" y="906"/>
                  </a:lnTo>
                  <a:lnTo>
                    <a:pt x="1934" y="905"/>
                  </a:lnTo>
                  <a:lnTo>
                    <a:pt x="1933" y="905"/>
                  </a:lnTo>
                  <a:lnTo>
                    <a:pt x="1933" y="905"/>
                  </a:lnTo>
                  <a:lnTo>
                    <a:pt x="1931" y="906"/>
                  </a:lnTo>
                  <a:lnTo>
                    <a:pt x="1929" y="907"/>
                  </a:lnTo>
                  <a:lnTo>
                    <a:pt x="1929" y="907"/>
                  </a:lnTo>
                  <a:close/>
                  <a:moveTo>
                    <a:pt x="1896" y="732"/>
                  </a:moveTo>
                  <a:lnTo>
                    <a:pt x="1896" y="732"/>
                  </a:lnTo>
                  <a:lnTo>
                    <a:pt x="1892" y="724"/>
                  </a:lnTo>
                  <a:lnTo>
                    <a:pt x="1888" y="719"/>
                  </a:lnTo>
                  <a:lnTo>
                    <a:pt x="1883" y="714"/>
                  </a:lnTo>
                  <a:lnTo>
                    <a:pt x="1877" y="710"/>
                  </a:lnTo>
                  <a:lnTo>
                    <a:pt x="1866" y="702"/>
                  </a:lnTo>
                  <a:lnTo>
                    <a:pt x="1860" y="698"/>
                  </a:lnTo>
                  <a:lnTo>
                    <a:pt x="1855" y="691"/>
                  </a:lnTo>
                  <a:lnTo>
                    <a:pt x="1855" y="691"/>
                  </a:lnTo>
                  <a:lnTo>
                    <a:pt x="1814" y="675"/>
                  </a:lnTo>
                  <a:lnTo>
                    <a:pt x="1773" y="660"/>
                  </a:lnTo>
                  <a:lnTo>
                    <a:pt x="1733" y="645"/>
                  </a:lnTo>
                  <a:lnTo>
                    <a:pt x="1692" y="631"/>
                  </a:lnTo>
                  <a:lnTo>
                    <a:pt x="1650" y="618"/>
                  </a:lnTo>
                  <a:lnTo>
                    <a:pt x="1610" y="605"/>
                  </a:lnTo>
                  <a:lnTo>
                    <a:pt x="1568" y="594"/>
                  </a:lnTo>
                  <a:lnTo>
                    <a:pt x="1526" y="582"/>
                  </a:lnTo>
                  <a:lnTo>
                    <a:pt x="1526" y="582"/>
                  </a:lnTo>
                  <a:lnTo>
                    <a:pt x="1522" y="583"/>
                  </a:lnTo>
                  <a:lnTo>
                    <a:pt x="1520" y="584"/>
                  </a:lnTo>
                  <a:lnTo>
                    <a:pt x="1516" y="586"/>
                  </a:lnTo>
                  <a:lnTo>
                    <a:pt x="1513" y="586"/>
                  </a:lnTo>
                  <a:lnTo>
                    <a:pt x="1513" y="586"/>
                  </a:lnTo>
                  <a:lnTo>
                    <a:pt x="1499" y="581"/>
                  </a:lnTo>
                  <a:lnTo>
                    <a:pt x="1485" y="578"/>
                  </a:lnTo>
                  <a:lnTo>
                    <a:pt x="1470" y="575"/>
                  </a:lnTo>
                  <a:lnTo>
                    <a:pt x="1455" y="574"/>
                  </a:lnTo>
                  <a:lnTo>
                    <a:pt x="1440" y="575"/>
                  </a:lnTo>
                  <a:lnTo>
                    <a:pt x="1424" y="575"/>
                  </a:lnTo>
                  <a:lnTo>
                    <a:pt x="1391" y="579"/>
                  </a:lnTo>
                  <a:lnTo>
                    <a:pt x="1391" y="579"/>
                  </a:lnTo>
                  <a:lnTo>
                    <a:pt x="1363" y="581"/>
                  </a:lnTo>
                  <a:lnTo>
                    <a:pt x="1336" y="585"/>
                  </a:lnTo>
                  <a:lnTo>
                    <a:pt x="1308" y="589"/>
                  </a:lnTo>
                  <a:lnTo>
                    <a:pt x="1280" y="593"/>
                  </a:lnTo>
                  <a:lnTo>
                    <a:pt x="1280" y="593"/>
                  </a:lnTo>
                  <a:lnTo>
                    <a:pt x="1269" y="595"/>
                  </a:lnTo>
                  <a:lnTo>
                    <a:pt x="1257" y="597"/>
                  </a:lnTo>
                  <a:lnTo>
                    <a:pt x="1236" y="602"/>
                  </a:lnTo>
                  <a:lnTo>
                    <a:pt x="1194" y="618"/>
                  </a:lnTo>
                  <a:lnTo>
                    <a:pt x="1194" y="618"/>
                  </a:lnTo>
                  <a:lnTo>
                    <a:pt x="1165" y="627"/>
                  </a:lnTo>
                  <a:lnTo>
                    <a:pt x="1152" y="633"/>
                  </a:lnTo>
                  <a:lnTo>
                    <a:pt x="1147" y="636"/>
                  </a:lnTo>
                  <a:lnTo>
                    <a:pt x="1142" y="641"/>
                  </a:lnTo>
                  <a:lnTo>
                    <a:pt x="1142" y="641"/>
                  </a:lnTo>
                  <a:lnTo>
                    <a:pt x="1141" y="645"/>
                  </a:lnTo>
                  <a:lnTo>
                    <a:pt x="1139" y="648"/>
                  </a:lnTo>
                  <a:lnTo>
                    <a:pt x="1133" y="654"/>
                  </a:lnTo>
                  <a:lnTo>
                    <a:pt x="1128" y="659"/>
                  </a:lnTo>
                  <a:lnTo>
                    <a:pt x="1125" y="661"/>
                  </a:lnTo>
                  <a:lnTo>
                    <a:pt x="1122" y="664"/>
                  </a:lnTo>
                  <a:lnTo>
                    <a:pt x="1122" y="664"/>
                  </a:lnTo>
                  <a:lnTo>
                    <a:pt x="1118" y="679"/>
                  </a:lnTo>
                  <a:lnTo>
                    <a:pt x="1117" y="692"/>
                  </a:lnTo>
                  <a:lnTo>
                    <a:pt x="1117" y="706"/>
                  </a:lnTo>
                  <a:lnTo>
                    <a:pt x="1118" y="723"/>
                  </a:lnTo>
                  <a:lnTo>
                    <a:pt x="1118" y="723"/>
                  </a:lnTo>
                  <a:lnTo>
                    <a:pt x="1122" y="725"/>
                  </a:lnTo>
                  <a:lnTo>
                    <a:pt x="1126" y="726"/>
                  </a:lnTo>
                  <a:lnTo>
                    <a:pt x="1129" y="729"/>
                  </a:lnTo>
                  <a:lnTo>
                    <a:pt x="1131" y="732"/>
                  </a:lnTo>
                  <a:lnTo>
                    <a:pt x="1131" y="732"/>
                  </a:lnTo>
                  <a:lnTo>
                    <a:pt x="1131" y="735"/>
                  </a:lnTo>
                  <a:lnTo>
                    <a:pt x="1132" y="738"/>
                  </a:lnTo>
                  <a:lnTo>
                    <a:pt x="1133" y="740"/>
                  </a:lnTo>
                  <a:lnTo>
                    <a:pt x="1133" y="744"/>
                  </a:lnTo>
                  <a:lnTo>
                    <a:pt x="1133" y="744"/>
                  </a:lnTo>
                  <a:lnTo>
                    <a:pt x="1163" y="770"/>
                  </a:lnTo>
                  <a:lnTo>
                    <a:pt x="1179" y="783"/>
                  </a:lnTo>
                  <a:lnTo>
                    <a:pt x="1196" y="794"/>
                  </a:lnTo>
                  <a:lnTo>
                    <a:pt x="1196" y="794"/>
                  </a:lnTo>
                  <a:lnTo>
                    <a:pt x="1200" y="797"/>
                  </a:lnTo>
                  <a:lnTo>
                    <a:pt x="1204" y="799"/>
                  </a:lnTo>
                  <a:lnTo>
                    <a:pt x="1213" y="802"/>
                  </a:lnTo>
                  <a:lnTo>
                    <a:pt x="1213" y="802"/>
                  </a:lnTo>
                  <a:lnTo>
                    <a:pt x="1251" y="831"/>
                  </a:lnTo>
                  <a:lnTo>
                    <a:pt x="1271" y="845"/>
                  </a:lnTo>
                  <a:lnTo>
                    <a:pt x="1292" y="858"/>
                  </a:lnTo>
                  <a:lnTo>
                    <a:pt x="1313" y="871"/>
                  </a:lnTo>
                  <a:lnTo>
                    <a:pt x="1336" y="883"/>
                  </a:lnTo>
                  <a:lnTo>
                    <a:pt x="1359" y="892"/>
                  </a:lnTo>
                  <a:lnTo>
                    <a:pt x="1383" y="901"/>
                  </a:lnTo>
                  <a:lnTo>
                    <a:pt x="1383" y="901"/>
                  </a:lnTo>
                  <a:lnTo>
                    <a:pt x="1390" y="903"/>
                  </a:lnTo>
                  <a:lnTo>
                    <a:pt x="1399" y="904"/>
                  </a:lnTo>
                  <a:lnTo>
                    <a:pt x="1403" y="905"/>
                  </a:lnTo>
                  <a:lnTo>
                    <a:pt x="1406" y="906"/>
                  </a:lnTo>
                  <a:lnTo>
                    <a:pt x="1409" y="908"/>
                  </a:lnTo>
                  <a:lnTo>
                    <a:pt x="1413" y="912"/>
                  </a:lnTo>
                  <a:lnTo>
                    <a:pt x="1413" y="912"/>
                  </a:lnTo>
                  <a:lnTo>
                    <a:pt x="1409" y="916"/>
                  </a:lnTo>
                  <a:lnTo>
                    <a:pt x="1405" y="918"/>
                  </a:lnTo>
                  <a:lnTo>
                    <a:pt x="1400" y="918"/>
                  </a:lnTo>
                  <a:lnTo>
                    <a:pt x="1394" y="918"/>
                  </a:lnTo>
                  <a:lnTo>
                    <a:pt x="1383" y="915"/>
                  </a:lnTo>
                  <a:lnTo>
                    <a:pt x="1373" y="912"/>
                  </a:lnTo>
                  <a:lnTo>
                    <a:pt x="1373" y="912"/>
                  </a:lnTo>
                  <a:lnTo>
                    <a:pt x="1349" y="903"/>
                  </a:lnTo>
                  <a:lnTo>
                    <a:pt x="1330" y="896"/>
                  </a:lnTo>
                  <a:lnTo>
                    <a:pt x="1330" y="896"/>
                  </a:lnTo>
                  <a:lnTo>
                    <a:pt x="1304" y="882"/>
                  </a:lnTo>
                  <a:lnTo>
                    <a:pt x="1279" y="866"/>
                  </a:lnTo>
                  <a:lnTo>
                    <a:pt x="1253" y="848"/>
                  </a:lnTo>
                  <a:lnTo>
                    <a:pt x="1227" y="831"/>
                  </a:lnTo>
                  <a:lnTo>
                    <a:pt x="1179" y="795"/>
                  </a:lnTo>
                  <a:lnTo>
                    <a:pt x="1133" y="761"/>
                  </a:lnTo>
                  <a:lnTo>
                    <a:pt x="1133" y="761"/>
                  </a:lnTo>
                  <a:lnTo>
                    <a:pt x="1131" y="760"/>
                  </a:lnTo>
                  <a:lnTo>
                    <a:pt x="1129" y="759"/>
                  </a:lnTo>
                  <a:lnTo>
                    <a:pt x="1126" y="754"/>
                  </a:lnTo>
                  <a:lnTo>
                    <a:pt x="1124" y="752"/>
                  </a:lnTo>
                  <a:lnTo>
                    <a:pt x="1122" y="751"/>
                  </a:lnTo>
                  <a:lnTo>
                    <a:pt x="1121" y="752"/>
                  </a:lnTo>
                  <a:lnTo>
                    <a:pt x="1120" y="754"/>
                  </a:lnTo>
                  <a:lnTo>
                    <a:pt x="1120" y="754"/>
                  </a:lnTo>
                  <a:lnTo>
                    <a:pt x="1119" y="767"/>
                  </a:lnTo>
                  <a:lnTo>
                    <a:pt x="1119" y="778"/>
                  </a:lnTo>
                  <a:lnTo>
                    <a:pt x="1118" y="807"/>
                  </a:lnTo>
                  <a:lnTo>
                    <a:pt x="1118" y="807"/>
                  </a:lnTo>
                  <a:lnTo>
                    <a:pt x="1125" y="809"/>
                  </a:lnTo>
                  <a:lnTo>
                    <a:pt x="1129" y="811"/>
                  </a:lnTo>
                  <a:lnTo>
                    <a:pt x="1135" y="816"/>
                  </a:lnTo>
                  <a:lnTo>
                    <a:pt x="1143" y="822"/>
                  </a:lnTo>
                  <a:lnTo>
                    <a:pt x="1148" y="824"/>
                  </a:lnTo>
                  <a:lnTo>
                    <a:pt x="1155" y="826"/>
                  </a:lnTo>
                  <a:lnTo>
                    <a:pt x="1155" y="826"/>
                  </a:lnTo>
                  <a:lnTo>
                    <a:pt x="1159" y="832"/>
                  </a:lnTo>
                  <a:lnTo>
                    <a:pt x="1165" y="838"/>
                  </a:lnTo>
                  <a:lnTo>
                    <a:pt x="1177" y="847"/>
                  </a:lnTo>
                  <a:lnTo>
                    <a:pt x="1191" y="857"/>
                  </a:lnTo>
                  <a:lnTo>
                    <a:pt x="1206" y="865"/>
                  </a:lnTo>
                  <a:lnTo>
                    <a:pt x="1220" y="873"/>
                  </a:lnTo>
                  <a:lnTo>
                    <a:pt x="1234" y="882"/>
                  </a:lnTo>
                  <a:lnTo>
                    <a:pt x="1248" y="890"/>
                  </a:lnTo>
                  <a:lnTo>
                    <a:pt x="1260" y="901"/>
                  </a:lnTo>
                  <a:lnTo>
                    <a:pt x="1260" y="901"/>
                  </a:lnTo>
                  <a:lnTo>
                    <a:pt x="1280" y="912"/>
                  </a:lnTo>
                  <a:lnTo>
                    <a:pt x="1299" y="921"/>
                  </a:lnTo>
                  <a:lnTo>
                    <a:pt x="1337" y="944"/>
                  </a:lnTo>
                  <a:lnTo>
                    <a:pt x="1375" y="966"/>
                  </a:lnTo>
                  <a:lnTo>
                    <a:pt x="1394" y="977"/>
                  </a:lnTo>
                  <a:lnTo>
                    <a:pt x="1415" y="988"/>
                  </a:lnTo>
                  <a:lnTo>
                    <a:pt x="1415" y="988"/>
                  </a:lnTo>
                  <a:lnTo>
                    <a:pt x="1414" y="979"/>
                  </a:lnTo>
                  <a:lnTo>
                    <a:pt x="1415" y="973"/>
                  </a:lnTo>
                  <a:lnTo>
                    <a:pt x="1416" y="966"/>
                  </a:lnTo>
                  <a:lnTo>
                    <a:pt x="1418" y="960"/>
                  </a:lnTo>
                  <a:lnTo>
                    <a:pt x="1420" y="954"/>
                  </a:lnTo>
                  <a:lnTo>
                    <a:pt x="1422" y="950"/>
                  </a:lnTo>
                  <a:lnTo>
                    <a:pt x="1429" y="942"/>
                  </a:lnTo>
                  <a:lnTo>
                    <a:pt x="1429" y="942"/>
                  </a:lnTo>
                  <a:lnTo>
                    <a:pt x="1452" y="930"/>
                  </a:lnTo>
                  <a:lnTo>
                    <a:pt x="1477" y="920"/>
                  </a:lnTo>
                  <a:lnTo>
                    <a:pt x="1503" y="912"/>
                  </a:lnTo>
                  <a:lnTo>
                    <a:pt x="1528" y="904"/>
                  </a:lnTo>
                  <a:lnTo>
                    <a:pt x="1581" y="890"/>
                  </a:lnTo>
                  <a:lnTo>
                    <a:pt x="1606" y="884"/>
                  </a:lnTo>
                  <a:lnTo>
                    <a:pt x="1631" y="876"/>
                  </a:lnTo>
                  <a:lnTo>
                    <a:pt x="1631" y="876"/>
                  </a:lnTo>
                  <a:lnTo>
                    <a:pt x="1633" y="877"/>
                  </a:lnTo>
                  <a:lnTo>
                    <a:pt x="1636" y="878"/>
                  </a:lnTo>
                  <a:lnTo>
                    <a:pt x="1643" y="878"/>
                  </a:lnTo>
                  <a:lnTo>
                    <a:pt x="1643" y="878"/>
                  </a:lnTo>
                  <a:lnTo>
                    <a:pt x="1648" y="875"/>
                  </a:lnTo>
                  <a:lnTo>
                    <a:pt x="1651" y="873"/>
                  </a:lnTo>
                  <a:lnTo>
                    <a:pt x="1652" y="872"/>
                  </a:lnTo>
                  <a:lnTo>
                    <a:pt x="1655" y="871"/>
                  </a:lnTo>
                  <a:lnTo>
                    <a:pt x="1657" y="871"/>
                  </a:lnTo>
                  <a:lnTo>
                    <a:pt x="1660" y="872"/>
                  </a:lnTo>
                  <a:lnTo>
                    <a:pt x="1660" y="872"/>
                  </a:lnTo>
                  <a:lnTo>
                    <a:pt x="1687" y="861"/>
                  </a:lnTo>
                  <a:lnTo>
                    <a:pt x="1714" y="851"/>
                  </a:lnTo>
                  <a:lnTo>
                    <a:pt x="1767" y="832"/>
                  </a:lnTo>
                  <a:lnTo>
                    <a:pt x="1821" y="814"/>
                  </a:lnTo>
                  <a:lnTo>
                    <a:pt x="1874" y="794"/>
                  </a:lnTo>
                  <a:lnTo>
                    <a:pt x="1874" y="794"/>
                  </a:lnTo>
                  <a:lnTo>
                    <a:pt x="1886" y="792"/>
                  </a:lnTo>
                  <a:lnTo>
                    <a:pt x="1898" y="787"/>
                  </a:lnTo>
                  <a:lnTo>
                    <a:pt x="1922" y="778"/>
                  </a:lnTo>
                  <a:lnTo>
                    <a:pt x="1922" y="778"/>
                  </a:lnTo>
                  <a:lnTo>
                    <a:pt x="1926" y="778"/>
                  </a:lnTo>
                  <a:lnTo>
                    <a:pt x="1928" y="779"/>
                  </a:lnTo>
                  <a:lnTo>
                    <a:pt x="1931" y="781"/>
                  </a:lnTo>
                  <a:lnTo>
                    <a:pt x="1934" y="783"/>
                  </a:lnTo>
                  <a:lnTo>
                    <a:pt x="1936" y="784"/>
                  </a:lnTo>
                  <a:lnTo>
                    <a:pt x="1939" y="784"/>
                  </a:lnTo>
                  <a:lnTo>
                    <a:pt x="1939" y="784"/>
                  </a:lnTo>
                  <a:lnTo>
                    <a:pt x="1938" y="775"/>
                  </a:lnTo>
                  <a:lnTo>
                    <a:pt x="1936" y="766"/>
                  </a:lnTo>
                  <a:lnTo>
                    <a:pt x="1932" y="759"/>
                  </a:lnTo>
                  <a:lnTo>
                    <a:pt x="1926" y="751"/>
                  </a:lnTo>
                  <a:lnTo>
                    <a:pt x="1919" y="745"/>
                  </a:lnTo>
                  <a:lnTo>
                    <a:pt x="1912" y="740"/>
                  </a:lnTo>
                  <a:lnTo>
                    <a:pt x="1904" y="735"/>
                  </a:lnTo>
                  <a:lnTo>
                    <a:pt x="1896" y="732"/>
                  </a:lnTo>
                  <a:lnTo>
                    <a:pt x="1896" y="732"/>
                  </a:lnTo>
                  <a:close/>
                  <a:moveTo>
                    <a:pt x="1485" y="994"/>
                  </a:moveTo>
                  <a:lnTo>
                    <a:pt x="1485" y="994"/>
                  </a:lnTo>
                  <a:lnTo>
                    <a:pt x="1494" y="992"/>
                  </a:lnTo>
                  <a:lnTo>
                    <a:pt x="1502" y="990"/>
                  </a:lnTo>
                  <a:lnTo>
                    <a:pt x="1516" y="983"/>
                  </a:lnTo>
                  <a:lnTo>
                    <a:pt x="1529" y="977"/>
                  </a:lnTo>
                  <a:lnTo>
                    <a:pt x="1537" y="974"/>
                  </a:lnTo>
                  <a:lnTo>
                    <a:pt x="1544" y="971"/>
                  </a:lnTo>
                  <a:lnTo>
                    <a:pt x="1544" y="971"/>
                  </a:lnTo>
                  <a:lnTo>
                    <a:pt x="1555" y="967"/>
                  </a:lnTo>
                  <a:lnTo>
                    <a:pt x="1567" y="965"/>
                  </a:lnTo>
                  <a:lnTo>
                    <a:pt x="1579" y="963"/>
                  </a:lnTo>
                  <a:lnTo>
                    <a:pt x="1590" y="960"/>
                  </a:lnTo>
                  <a:lnTo>
                    <a:pt x="1590" y="960"/>
                  </a:lnTo>
                  <a:lnTo>
                    <a:pt x="1600" y="958"/>
                  </a:lnTo>
                  <a:lnTo>
                    <a:pt x="1609" y="953"/>
                  </a:lnTo>
                  <a:lnTo>
                    <a:pt x="1625" y="947"/>
                  </a:lnTo>
                  <a:lnTo>
                    <a:pt x="1632" y="945"/>
                  </a:lnTo>
                  <a:lnTo>
                    <a:pt x="1641" y="943"/>
                  </a:lnTo>
                  <a:lnTo>
                    <a:pt x="1648" y="944"/>
                  </a:lnTo>
                  <a:lnTo>
                    <a:pt x="1656" y="946"/>
                  </a:lnTo>
                  <a:lnTo>
                    <a:pt x="1656" y="946"/>
                  </a:lnTo>
                  <a:lnTo>
                    <a:pt x="1672" y="938"/>
                  </a:lnTo>
                  <a:lnTo>
                    <a:pt x="1687" y="931"/>
                  </a:lnTo>
                  <a:lnTo>
                    <a:pt x="1702" y="923"/>
                  </a:lnTo>
                  <a:lnTo>
                    <a:pt x="1719" y="916"/>
                  </a:lnTo>
                  <a:lnTo>
                    <a:pt x="1719" y="916"/>
                  </a:lnTo>
                  <a:lnTo>
                    <a:pt x="1724" y="915"/>
                  </a:lnTo>
                  <a:lnTo>
                    <a:pt x="1731" y="914"/>
                  </a:lnTo>
                  <a:lnTo>
                    <a:pt x="1738" y="914"/>
                  </a:lnTo>
                  <a:lnTo>
                    <a:pt x="1743" y="912"/>
                  </a:lnTo>
                  <a:lnTo>
                    <a:pt x="1743" y="912"/>
                  </a:lnTo>
                  <a:lnTo>
                    <a:pt x="1758" y="906"/>
                  </a:lnTo>
                  <a:lnTo>
                    <a:pt x="1772" y="900"/>
                  </a:lnTo>
                  <a:lnTo>
                    <a:pt x="1799" y="886"/>
                  </a:lnTo>
                  <a:lnTo>
                    <a:pt x="1826" y="872"/>
                  </a:lnTo>
                  <a:lnTo>
                    <a:pt x="1839" y="866"/>
                  </a:lnTo>
                  <a:lnTo>
                    <a:pt x="1851" y="859"/>
                  </a:lnTo>
                  <a:lnTo>
                    <a:pt x="1851" y="859"/>
                  </a:lnTo>
                  <a:lnTo>
                    <a:pt x="1873" y="852"/>
                  </a:lnTo>
                  <a:lnTo>
                    <a:pt x="1893" y="843"/>
                  </a:lnTo>
                  <a:lnTo>
                    <a:pt x="1904" y="839"/>
                  </a:lnTo>
                  <a:lnTo>
                    <a:pt x="1914" y="833"/>
                  </a:lnTo>
                  <a:lnTo>
                    <a:pt x="1922" y="827"/>
                  </a:lnTo>
                  <a:lnTo>
                    <a:pt x="1931" y="820"/>
                  </a:lnTo>
                  <a:lnTo>
                    <a:pt x="1931" y="820"/>
                  </a:lnTo>
                  <a:lnTo>
                    <a:pt x="1932" y="817"/>
                  </a:lnTo>
                  <a:lnTo>
                    <a:pt x="1932" y="815"/>
                  </a:lnTo>
                  <a:lnTo>
                    <a:pt x="1931" y="810"/>
                  </a:lnTo>
                  <a:lnTo>
                    <a:pt x="1927" y="800"/>
                  </a:lnTo>
                  <a:lnTo>
                    <a:pt x="1927" y="800"/>
                  </a:lnTo>
                  <a:lnTo>
                    <a:pt x="1918" y="800"/>
                  </a:lnTo>
                  <a:lnTo>
                    <a:pt x="1909" y="801"/>
                  </a:lnTo>
                  <a:lnTo>
                    <a:pt x="1901" y="804"/>
                  </a:lnTo>
                  <a:lnTo>
                    <a:pt x="1893" y="807"/>
                  </a:lnTo>
                  <a:lnTo>
                    <a:pt x="1877" y="813"/>
                  </a:lnTo>
                  <a:lnTo>
                    <a:pt x="1861" y="820"/>
                  </a:lnTo>
                  <a:lnTo>
                    <a:pt x="1861" y="820"/>
                  </a:lnTo>
                  <a:lnTo>
                    <a:pt x="1852" y="823"/>
                  </a:lnTo>
                  <a:lnTo>
                    <a:pt x="1841" y="825"/>
                  </a:lnTo>
                  <a:lnTo>
                    <a:pt x="1830" y="827"/>
                  </a:lnTo>
                  <a:lnTo>
                    <a:pt x="1820" y="830"/>
                  </a:lnTo>
                  <a:lnTo>
                    <a:pt x="1820" y="830"/>
                  </a:lnTo>
                  <a:lnTo>
                    <a:pt x="1810" y="833"/>
                  </a:lnTo>
                  <a:lnTo>
                    <a:pt x="1801" y="839"/>
                  </a:lnTo>
                  <a:lnTo>
                    <a:pt x="1792" y="843"/>
                  </a:lnTo>
                  <a:lnTo>
                    <a:pt x="1782" y="846"/>
                  </a:lnTo>
                  <a:lnTo>
                    <a:pt x="1782" y="846"/>
                  </a:lnTo>
                  <a:lnTo>
                    <a:pt x="1752" y="856"/>
                  </a:lnTo>
                  <a:lnTo>
                    <a:pt x="1722" y="866"/>
                  </a:lnTo>
                  <a:lnTo>
                    <a:pt x="1659" y="883"/>
                  </a:lnTo>
                  <a:lnTo>
                    <a:pt x="1596" y="900"/>
                  </a:lnTo>
                  <a:lnTo>
                    <a:pt x="1534" y="918"/>
                  </a:lnTo>
                  <a:lnTo>
                    <a:pt x="1534" y="918"/>
                  </a:lnTo>
                  <a:lnTo>
                    <a:pt x="1526" y="921"/>
                  </a:lnTo>
                  <a:lnTo>
                    <a:pt x="1518" y="926"/>
                  </a:lnTo>
                  <a:lnTo>
                    <a:pt x="1509" y="930"/>
                  </a:lnTo>
                  <a:lnTo>
                    <a:pt x="1500" y="933"/>
                  </a:lnTo>
                  <a:lnTo>
                    <a:pt x="1500" y="933"/>
                  </a:lnTo>
                  <a:lnTo>
                    <a:pt x="1470" y="943"/>
                  </a:lnTo>
                  <a:lnTo>
                    <a:pt x="1457" y="949"/>
                  </a:lnTo>
                  <a:lnTo>
                    <a:pt x="1444" y="956"/>
                  </a:lnTo>
                  <a:lnTo>
                    <a:pt x="1439" y="960"/>
                  </a:lnTo>
                  <a:lnTo>
                    <a:pt x="1435" y="964"/>
                  </a:lnTo>
                  <a:lnTo>
                    <a:pt x="1431" y="969"/>
                  </a:lnTo>
                  <a:lnTo>
                    <a:pt x="1429" y="975"/>
                  </a:lnTo>
                  <a:lnTo>
                    <a:pt x="1428" y="981"/>
                  </a:lnTo>
                  <a:lnTo>
                    <a:pt x="1429" y="988"/>
                  </a:lnTo>
                  <a:lnTo>
                    <a:pt x="1430" y="995"/>
                  </a:lnTo>
                  <a:lnTo>
                    <a:pt x="1433" y="1004"/>
                  </a:lnTo>
                  <a:lnTo>
                    <a:pt x="1433" y="1004"/>
                  </a:lnTo>
                  <a:lnTo>
                    <a:pt x="1440" y="1005"/>
                  </a:lnTo>
                  <a:lnTo>
                    <a:pt x="1447" y="1004"/>
                  </a:lnTo>
                  <a:lnTo>
                    <a:pt x="1461" y="1001"/>
                  </a:lnTo>
                  <a:lnTo>
                    <a:pt x="1475" y="996"/>
                  </a:lnTo>
                  <a:lnTo>
                    <a:pt x="1485" y="994"/>
                  </a:lnTo>
                  <a:lnTo>
                    <a:pt x="1485" y="994"/>
                  </a:lnTo>
                  <a:close/>
                  <a:moveTo>
                    <a:pt x="1579" y="271"/>
                  </a:moveTo>
                  <a:lnTo>
                    <a:pt x="1579" y="271"/>
                  </a:lnTo>
                  <a:lnTo>
                    <a:pt x="1569" y="284"/>
                  </a:lnTo>
                  <a:lnTo>
                    <a:pt x="1561" y="298"/>
                  </a:lnTo>
                  <a:lnTo>
                    <a:pt x="1555" y="312"/>
                  </a:lnTo>
                  <a:lnTo>
                    <a:pt x="1550" y="327"/>
                  </a:lnTo>
                  <a:lnTo>
                    <a:pt x="1544" y="343"/>
                  </a:lnTo>
                  <a:lnTo>
                    <a:pt x="1540" y="358"/>
                  </a:lnTo>
                  <a:lnTo>
                    <a:pt x="1534" y="391"/>
                  </a:lnTo>
                  <a:lnTo>
                    <a:pt x="1534" y="391"/>
                  </a:lnTo>
                  <a:lnTo>
                    <a:pt x="1527" y="433"/>
                  </a:lnTo>
                  <a:lnTo>
                    <a:pt x="1521" y="473"/>
                  </a:lnTo>
                  <a:lnTo>
                    <a:pt x="1519" y="493"/>
                  </a:lnTo>
                  <a:lnTo>
                    <a:pt x="1518" y="513"/>
                  </a:lnTo>
                  <a:lnTo>
                    <a:pt x="1516" y="534"/>
                  </a:lnTo>
                  <a:lnTo>
                    <a:pt x="1518" y="555"/>
                  </a:lnTo>
                  <a:lnTo>
                    <a:pt x="1518" y="555"/>
                  </a:lnTo>
                  <a:lnTo>
                    <a:pt x="1516" y="556"/>
                  </a:lnTo>
                  <a:lnTo>
                    <a:pt x="1515" y="557"/>
                  </a:lnTo>
                  <a:lnTo>
                    <a:pt x="1512" y="558"/>
                  </a:lnTo>
                  <a:lnTo>
                    <a:pt x="1510" y="560"/>
                  </a:lnTo>
                  <a:lnTo>
                    <a:pt x="1509" y="562"/>
                  </a:lnTo>
                  <a:lnTo>
                    <a:pt x="1509" y="564"/>
                  </a:lnTo>
                  <a:lnTo>
                    <a:pt x="1509" y="564"/>
                  </a:lnTo>
                  <a:lnTo>
                    <a:pt x="1518" y="565"/>
                  </a:lnTo>
                  <a:lnTo>
                    <a:pt x="1521" y="565"/>
                  </a:lnTo>
                  <a:lnTo>
                    <a:pt x="1526" y="564"/>
                  </a:lnTo>
                  <a:lnTo>
                    <a:pt x="1526" y="564"/>
                  </a:lnTo>
                  <a:lnTo>
                    <a:pt x="1527" y="529"/>
                  </a:lnTo>
                  <a:lnTo>
                    <a:pt x="1530" y="492"/>
                  </a:lnTo>
                  <a:lnTo>
                    <a:pt x="1536" y="453"/>
                  </a:lnTo>
                  <a:lnTo>
                    <a:pt x="1542" y="414"/>
                  </a:lnTo>
                  <a:lnTo>
                    <a:pt x="1551" y="374"/>
                  </a:lnTo>
                  <a:lnTo>
                    <a:pt x="1560" y="337"/>
                  </a:lnTo>
                  <a:lnTo>
                    <a:pt x="1567" y="320"/>
                  </a:lnTo>
                  <a:lnTo>
                    <a:pt x="1573" y="302"/>
                  </a:lnTo>
                  <a:lnTo>
                    <a:pt x="1580" y="286"/>
                  </a:lnTo>
                  <a:lnTo>
                    <a:pt x="1586" y="271"/>
                  </a:lnTo>
                  <a:lnTo>
                    <a:pt x="1586" y="271"/>
                  </a:lnTo>
                  <a:lnTo>
                    <a:pt x="1579" y="271"/>
                  </a:lnTo>
                  <a:lnTo>
                    <a:pt x="1579" y="271"/>
                  </a:lnTo>
                  <a:close/>
                  <a:moveTo>
                    <a:pt x="1540" y="265"/>
                  </a:moveTo>
                  <a:lnTo>
                    <a:pt x="1540" y="265"/>
                  </a:lnTo>
                  <a:lnTo>
                    <a:pt x="1533" y="280"/>
                  </a:lnTo>
                  <a:lnTo>
                    <a:pt x="1525" y="295"/>
                  </a:lnTo>
                  <a:lnTo>
                    <a:pt x="1519" y="311"/>
                  </a:lnTo>
                  <a:lnTo>
                    <a:pt x="1513" y="328"/>
                  </a:lnTo>
                  <a:lnTo>
                    <a:pt x="1508" y="345"/>
                  </a:lnTo>
                  <a:lnTo>
                    <a:pt x="1503" y="363"/>
                  </a:lnTo>
                  <a:lnTo>
                    <a:pt x="1495" y="401"/>
                  </a:lnTo>
                  <a:lnTo>
                    <a:pt x="1488" y="439"/>
                  </a:lnTo>
                  <a:lnTo>
                    <a:pt x="1482" y="479"/>
                  </a:lnTo>
                  <a:lnTo>
                    <a:pt x="1474" y="557"/>
                  </a:lnTo>
                  <a:lnTo>
                    <a:pt x="1474" y="557"/>
                  </a:lnTo>
                  <a:lnTo>
                    <a:pt x="1479" y="557"/>
                  </a:lnTo>
                  <a:lnTo>
                    <a:pt x="1484" y="559"/>
                  </a:lnTo>
                  <a:lnTo>
                    <a:pt x="1491" y="560"/>
                  </a:lnTo>
                  <a:lnTo>
                    <a:pt x="1500" y="562"/>
                  </a:lnTo>
                  <a:lnTo>
                    <a:pt x="1500" y="562"/>
                  </a:lnTo>
                  <a:lnTo>
                    <a:pt x="1499" y="542"/>
                  </a:lnTo>
                  <a:lnTo>
                    <a:pt x="1499" y="523"/>
                  </a:lnTo>
                  <a:lnTo>
                    <a:pt x="1502" y="505"/>
                  </a:lnTo>
                  <a:lnTo>
                    <a:pt x="1505" y="487"/>
                  </a:lnTo>
                  <a:lnTo>
                    <a:pt x="1512" y="451"/>
                  </a:lnTo>
                  <a:lnTo>
                    <a:pt x="1520" y="419"/>
                  </a:lnTo>
                  <a:lnTo>
                    <a:pt x="1520" y="419"/>
                  </a:lnTo>
                  <a:lnTo>
                    <a:pt x="1526" y="380"/>
                  </a:lnTo>
                  <a:lnTo>
                    <a:pt x="1533" y="342"/>
                  </a:lnTo>
                  <a:lnTo>
                    <a:pt x="1537" y="324"/>
                  </a:lnTo>
                  <a:lnTo>
                    <a:pt x="1542" y="307"/>
                  </a:lnTo>
                  <a:lnTo>
                    <a:pt x="1549" y="290"/>
                  </a:lnTo>
                  <a:lnTo>
                    <a:pt x="1557" y="274"/>
                  </a:lnTo>
                  <a:lnTo>
                    <a:pt x="1557" y="274"/>
                  </a:lnTo>
                  <a:lnTo>
                    <a:pt x="1559" y="274"/>
                  </a:lnTo>
                  <a:lnTo>
                    <a:pt x="1559" y="271"/>
                  </a:lnTo>
                  <a:lnTo>
                    <a:pt x="1559" y="271"/>
                  </a:lnTo>
                  <a:lnTo>
                    <a:pt x="1554" y="271"/>
                  </a:lnTo>
                  <a:lnTo>
                    <a:pt x="1550" y="269"/>
                  </a:lnTo>
                  <a:lnTo>
                    <a:pt x="1545" y="267"/>
                  </a:lnTo>
                  <a:lnTo>
                    <a:pt x="1540" y="265"/>
                  </a:lnTo>
                  <a:lnTo>
                    <a:pt x="1540" y="265"/>
                  </a:lnTo>
                  <a:close/>
                  <a:moveTo>
                    <a:pt x="1383" y="316"/>
                  </a:moveTo>
                  <a:lnTo>
                    <a:pt x="1383" y="316"/>
                  </a:lnTo>
                  <a:lnTo>
                    <a:pt x="1378" y="313"/>
                  </a:lnTo>
                  <a:lnTo>
                    <a:pt x="1375" y="312"/>
                  </a:lnTo>
                  <a:lnTo>
                    <a:pt x="1367" y="312"/>
                  </a:lnTo>
                  <a:lnTo>
                    <a:pt x="1367" y="312"/>
                  </a:lnTo>
                  <a:lnTo>
                    <a:pt x="1349" y="311"/>
                  </a:lnTo>
                  <a:lnTo>
                    <a:pt x="1332" y="312"/>
                  </a:lnTo>
                  <a:lnTo>
                    <a:pt x="1298" y="315"/>
                  </a:lnTo>
                  <a:lnTo>
                    <a:pt x="1262" y="321"/>
                  </a:lnTo>
                  <a:lnTo>
                    <a:pt x="1225" y="324"/>
                  </a:lnTo>
                  <a:lnTo>
                    <a:pt x="1225" y="324"/>
                  </a:lnTo>
                  <a:lnTo>
                    <a:pt x="1207" y="326"/>
                  </a:lnTo>
                  <a:lnTo>
                    <a:pt x="1189" y="330"/>
                  </a:lnTo>
                  <a:lnTo>
                    <a:pt x="1172" y="333"/>
                  </a:lnTo>
                  <a:lnTo>
                    <a:pt x="1155" y="337"/>
                  </a:lnTo>
                  <a:lnTo>
                    <a:pt x="1155" y="337"/>
                  </a:lnTo>
                  <a:lnTo>
                    <a:pt x="1137" y="340"/>
                  </a:lnTo>
                  <a:lnTo>
                    <a:pt x="1125" y="342"/>
                  </a:lnTo>
                  <a:lnTo>
                    <a:pt x="1113" y="345"/>
                  </a:lnTo>
                  <a:lnTo>
                    <a:pt x="1102" y="347"/>
                  </a:lnTo>
                  <a:lnTo>
                    <a:pt x="1102" y="347"/>
                  </a:lnTo>
                  <a:lnTo>
                    <a:pt x="1086" y="350"/>
                  </a:lnTo>
                  <a:lnTo>
                    <a:pt x="1069" y="351"/>
                  </a:lnTo>
                  <a:lnTo>
                    <a:pt x="1039" y="354"/>
                  </a:lnTo>
                  <a:lnTo>
                    <a:pt x="1039" y="354"/>
                  </a:lnTo>
                  <a:lnTo>
                    <a:pt x="1023" y="356"/>
                  </a:lnTo>
                  <a:lnTo>
                    <a:pt x="1006" y="359"/>
                  </a:lnTo>
                  <a:lnTo>
                    <a:pt x="974" y="368"/>
                  </a:lnTo>
                  <a:lnTo>
                    <a:pt x="942" y="377"/>
                  </a:lnTo>
                  <a:lnTo>
                    <a:pt x="925" y="382"/>
                  </a:lnTo>
                  <a:lnTo>
                    <a:pt x="908" y="385"/>
                  </a:lnTo>
                  <a:lnTo>
                    <a:pt x="908" y="385"/>
                  </a:lnTo>
                  <a:lnTo>
                    <a:pt x="891" y="388"/>
                  </a:lnTo>
                  <a:lnTo>
                    <a:pt x="873" y="390"/>
                  </a:lnTo>
                  <a:lnTo>
                    <a:pt x="838" y="393"/>
                  </a:lnTo>
                  <a:lnTo>
                    <a:pt x="838" y="393"/>
                  </a:lnTo>
                  <a:lnTo>
                    <a:pt x="818" y="397"/>
                  </a:lnTo>
                  <a:lnTo>
                    <a:pt x="799" y="401"/>
                  </a:lnTo>
                  <a:lnTo>
                    <a:pt x="780" y="404"/>
                  </a:lnTo>
                  <a:lnTo>
                    <a:pt x="770" y="404"/>
                  </a:lnTo>
                  <a:lnTo>
                    <a:pt x="760" y="404"/>
                  </a:lnTo>
                  <a:lnTo>
                    <a:pt x="760" y="404"/>
                  </a:lnTo>
                  <a:lnTo>
                    <a:pt x="737" y="412"/>
                  </a:lnTo>
                  <a:lnTo>
                    <a:pt x="712" y="417"/>
                  </a:lnTo>
                  <a:lnTo>
                    <a:pt x="689" y="421"/>
                  </a:lnTo>
                  <a:lnTo>
                    <a:pt x="665" y="424"/>
                  </a:lnTo>
                  <a:lnTo>
                    <a:pt x="665" y="424"/>
                  </a:lnTo>
                  <a:lnTo>
                    <a:pt x="642" y="428"/>
                  </a:lnTo>
                  <a:lnTo>
                    <a:pt x="619" y="430"/>
                  </a:lnTo>
                  <a:lnTo>
                    <a:pt x="576" y="432"/>
                  </a:lnTo>
                  <a:lnTo>
                    <a:pt x="556" y="433"/>
                  </a:lnTo>
                  <a:lnTo>
                    <a:pt x="536" y="434"/>
                  </a:lnTo>
                  <a:lnTo>
                    <a:pt x="518" y="437"/>
                  </a:lnTo>
                  <a:lnTo>
                    <a:pt x="499" y="442"/>
                  </a:lnTo>
                  <a:lnTo>
                    <a:pt x="499" y="442"/>
                  </a:lnTo>
                  <a:lnTo>
                    <a:pt x="497" y="447"/>
                  </a:lnTo>
                  <a:lnTo>
                    <a:pt x="496" y="454"/>
                  </a:lnTo>
                  <a:lnTo>
                    <a:pt x="495" y="461"/>
                  </a:lnTo>
                  <a:lnTo>
                    <a:pt x="493" y="467"/>
                  </a:lnTo>
                  <a:lnTo>
                    <a:pt x="493" y="467"/>
                  </a:lnTo>
                  <a:lnTo>
                    <a:pt x="496" y="469"/>
                  </a:lnTo>
                  <a:lnTo>
                    <a:pt x="500" y="471"/>
                  </a:lnTo>
                  <a:lnTo>
                    <a:pt x="508" y="473"/>
                  </a:lnTo>
                  <a:lnTo>
                    <a:pt x="514" y="474"/>
                  </a:lnTo>
                  <a:lnTo>
                    <a:pt x="518" y="475"/>
                  </a:lnTo>
                  <a:lnTo>
                    <a:pt x="521" y="477"/>
                  </a:lnTo>
                  <a:lnTo>
                    <a:pt x="521" y="477"/>
                  </a:lnTo>
                  <a:lnTo>
                    <a:pt x="563" y="471"/>
                  </a:lnTo>
                  <a:lnTo>
                    <a:pt x="602" y="465"/>
                  </a:lnTo>
                  <a:lnTo>
                    <a:pt x="642" y="461"/>
                  </a:lnTo>
                  <a:lnTo>
                    <a:pt x="688" y="459"/>
                  </a:lnTo>
                  <a:lnTo>
                    <a:pt x="688" y="459"/>
                  </a:lnTo>
                  <a:lnTo>
                    <a:pt x="712" y="457"/>
                  </a:lnTo>
                  <a:lnTo>
                    <a:pt x="734" y="454"/>
                  </a:lnTo>
                  <a:lnTo>
                    <a:pt x="754" y="450"/>
                  </a:lnTo>
                  <a:lnTo>
                    <a:pt x="772" y="446"/>
                  </a:lnTo>
                  <a:lnTo>
                    <a:pt x="808" y="437"/>
                  </a:lnTo>
                  <a:lnTo>
                    <a:pt x="826" y="433"/>
                  </a:lnTo>
                  <a:lnTo>
                    <a:pt x="844" y="429"/>
                  </a:lnTo>
                  <a:lnTo>
                    <a:pt x="844" y="429"/>
                  </a:lnTo>
                  <a:lnTo>
                    <a:pt x="868" y="426"/>
                  </a:lnTo>
                  <a:lnTo>
                    <a:pt x="891" y="423"/>
                  </a:lnTo>
                  <a:lnTo>
                    <a:pt x="915" y="420"/>
                  </a:lnTo>
                  <a:lnTo>
                    <a:pt x="938" y="417"/>
                  </a:lnTo>
                  <a:lnTo>
                    <a:pt x="938" y="417"/>
                  </a:lnTo>
                  <a:lnTo>
                    <a:pt x="1040" y="394"/>
                  </a:lnTo>
                  <a:lnTo>
                    <a:pt x="1091" y="384"/>
                  </a:lnTo>
                  <a:lnTo>
                    <a:pt x="1145" y="374"/>
                  </a:lnTo>
                  <a:lnTo>
                    <a:pt x="1197" y="366"/>
                  </a:lnTo>
                  <a:lnTo>
                    <a:pt x="1251" y="359"/>
                  </a:lnTo>
                  <a:lnTo>
                    <a:pt x="1303" y="354"/>
                  </a:lnTo>
                  <a:lnTo>
                    <a:pt x="1356" y="352"/>
                  </a:lnTo>
                  <a:lnTo>
                    <a:pt x="1356" y="352"/>
                  </a:lnTo>
                  <a:lnTo>
                    <a:pt x="1378" y="351"/>
                  </a:lnTo>
                  <a:lnTo>
                    <a:pt x="1400" y="350"/>
                  </a:lnTo>
                  <a:lnTo>
                    <a:pt x="1409" y="348"/>
                  </a:lnTo>
                  <a:lnTo>
                    <a:pt x="1420" y="346"/>
                  </a:lnTo>
                  <a:lnTo>
                    <a:pt x="1430" y="343"/>
                  </a:lnTo>
                  <a:lnTo>
                    <a:pt x="1439" y="339"/>
                  </a:lnTo>
                  <a:lnTo>
                    <a:pt x="1439" y="339"/>
                  </a:lnTo>
                  <a:lnTo>
                    <a:pt x="1439" y="333"/>
                  </a:lnTo>
                  <a:lnTo>
                    <a:pt x="1438" y="328"/>
                  </a:lnTo>
                  <a:lnTo>
                    <a:pt x="1437" y="324"/>
                  </a:lnTo>
                  <a:lnTo>
                    <a:pt x="1435" y="321"/>
                  </a:lnTo>
                  <a:lnTo>
                    <a:pt x="1432" y="317"/>
                  </a:lnTo>
                  <a:lnTo>
                    <a:pt x="1428" y="316"/>
                  </a:lnTo>
                  <a:lnTo>
                    <a:pt x="1420" y="313"/>
                  </a:lnTo>
                  <a:lnTo>
                    <a:pt x="1410" y="313"/>
                  </a:lnTo>
                  <a:lnTo>
                    <a:pt x="1401" y="313"/>
                  </a:lnTo>
                  <a:lnTo>
                    <a:pt x="1383" y="316"/>
                  </a:lnTo>
                  <a:lnTo>
                    <a:pt x="1383" y="316"/>
                  </a:lnTo>
                  <a:close/>
                  <a:moveTo>
                    <a:pt x="1410" y="1006"/>
                  </a:moveTo>
                  <a:lnTo>
                    <a:pt x="1410" y="1006"/>
                  </a:lnTo>
                  <a:lnTo>
                    <a:pt x="1398" y="996"/>
                  </a:lnTo>
                  <a:lnTo>
                    <a:pt x="1385" y="988"/>
                  </a:lnTo>
                  <a:lnTo>
                    <a:pt x="1358" y="972"/>
                  </a:lnTo>
                  <a:lnTo>
                    <a:pt x="1301" y="942"/>
                  </a:lnTo>
                  <a:lnTo>
                    <a:pt x="1301" y="942"/>
                  </a:lnTo>
                  <a:lnTo>
                    <a:pt x="1272" y="925"/>
                  </a:lnTo>
                  <a:lnTo>
                    <a:pt x="1243" y="906"/>
                  </a:lnTo>
                  <a:lnTo>
                    <a:pt x="1188" y="870"/>
                  </a:lnTo>
                  <a:lnTo>
                    <a:pt x="1188" y="870"/>
                  </a:lnTo>
                  <a:lnTo>
                    <a:pt x="1172" y="859"/>
                  </a:lnTo>
                  <a:lnTo>
                    <a:pt x="1155" y="847"/>
                  </a:lnTo>
                  <a:lnTo>
                    <a:pt x="1146" y="843"/>
                  </a:lnTo>
                  <a:lnTo>
                    <a:pt x="1136" y="839"/>
                  </a:lnTo>
                  <a:lnTo>
                    <a:pt x="1127" y="836"/>
                  </a:lnTo>
                  <a:lnTo>
                    <a:pt x="1116" y="835"/>
                  </a:lnTo>
                  <a:lnTo>
                    <a:pt x="1116" y="835"/>
                  </a:lnTo>
                  <a:lnTo>
                    <a:pt x="1118" y="839"/>
                  </a:lnTo>
                  <a:lnTo>
                    <a:pt x="1119" y="844"/>
                  </a:lnTo>
                  <a:lnTo>
                    <a:pt x="1120" y="848"/>
                  </a:lnTo>
                  <a:lnTo>
                    <a:pt x="1120" y="855"/>
                  </a:lnTo>
                  <a:lnTo>
                    <a:pt x="1120" y="855"/>
                  </a:lnTo>
                  <a:lnTo>
                    <a:pt x="1129" y="857"/>
                  </a:lnTo>
                  <a:lnTo>
                    <a:pt x="1135" y="860"/>
                  </a:lnTo>
                  <a:lnTo>
                    <a:pt x="1142" y="865"/>
                  </a:lnTo>
                  <a:lnTo>
                    <a:pt x="1147" y="870"/>
                  </a:lnTo>
                  <a:lnTo>
                    <a:pt x="1154" y="874"/>
                  </a:lnTo>
                  <a:lnTo>
                    <a:pt x="1160" y="877"/>
                  </a:lnTo>
                  <a:lnTo>
                    <a:pt x="1166" y="881"/>
                  </a:lnTo>
                  <a:lnTo>
                    <a:pt x="1175" y="883"/>
                  </a:lnTo>
                  <a:lnTo>
                    <a:pt x="1175" y="883"/>
                  </a:lnTo>
                  <a:lnTo>
                    <a:pt x="1179" y="889"/>
                  </a:lnTo>
                  <a:lnTo>
                    <a:pt x="1185" y="896"/>
                  </a:lnTo>
                  <a:lnTo>
                    <a:pt x="1191" y="900"/>
                  </a:lnTo>
                  <a:lnTo>
                    <a:pt x="1198" y="904"/>
                  </a:lnTo>
                  <a:lnTo>
                    <a:pt x="1213" y="910"/>
                  </a:lnTo>
                  <a:lnTo>
                    <a:pt x="1227" y="914"/>
                  </a:lnTo>
                  <a:lnTo>
                    <a:pt x="1227" y="914"/>
                  </a:lnTo>
                  <a:lnTo>
                    <a:pt x="1234" y="921"/>
                  </a:lnTo>
                  <a:lnTo>
                    <a:pt x="1241" y="928"/>
                  </a:lnTo>
                  <a:lnTo>
                    <a:pt x="1250" y="934"/>
                  </a:lnTo>
                  <a:lnTo>
                    <a:pt x="1258" y="941"/>
                  </a:lnTo>
                  <a:lnTo>
                    <a:pt x="1279" y="953"/>
                  </a:lnTo>
                  <a:lnTo>
                    <a:pt x="1299" y="965"/>
                  </a:lnTo>
                  <a:lnTo>
                    <a:pt x="1321" y="977"/>
                  </a:lnTo>
                  <a:lnTo>
                    <a:pt x="1341" y="989"/>
                  </a:lnTo>
                  <a:lnTo>
                    <a:pt x="1349" y="995"/>
                  </a:lnTo>
                  <a:lnTo>
                    <a:pt x="1358" y="1003"/>
                  </a:lnTo>
                  <a:lnTo>
                    <a:pt x="1366" y="1009"/>
                  </a:lnTo>
                  <a:lnTo>
                    <a:pt x="1373" y="1017"/>
                  </a:lnTo>
                  <a:lnTo>
                    <a:pt x="1373" y="1017"/>
                  </a:lnTo>
                  <a:lnTo>
                    <a:pt x="1377" y="1024"/>
                  </a:lnTo>
                  <a:lnTo>
                    <a:pt x="1381" y="1032"/>
                  </a:lnTo>
                  <a:lnTo>
                    <a:pt x="1382" y="1040"/>
                  </a:lnTo>
                  <a:lnTo>
                    <a:pt x="1383" y="1050"/>
                  </a:lnTo>
                  <a:lnTo>
                    <a:pt x="1384" y="1070"/>
                  </a:lnTo>
                  <a:lnTo>
                    <a:pt x="1383" y="1090"/>
                  </a:lnTo>
                  <a:lnTo>
                    <a:pt x="1383" y="1090"/>
                  </a:lnTo>
                  <a:lnTo>
                    <a:pt x="1382" y="1127"/>
                  </a:lnTo>
                  <a:lnTo>
                    <a:pt x="1379" y="1161"/>
                  </a:lnTo>
                  <a:lnTo>
                    <a:pt x="1376" y="1198"/>
                  </a:lnTo>
                  <a:lnTo>
                    <a:pt x="1374" y="1235"/>
                  </a:lnTo>
                  <a:lnTo>
                    <a:pt x="1374" y="1235"/>
                  </a:lnTo>
                  <a:lnTo>
                    <a:pt x="1377" y="1241"/>
                  </a:lnTo>
                  <a:lnTo>
                    <a:pt x="1379" y="1248"/>
                  </a:lnTo>
                  <a:lnTo>
                    <a:pt x="1379" y="1255"/>
                  </a:lnTo>
                  <a:lnTo>
                    <a:pt x="1379" y="1263"/>
                  </a:lnTo>
                  <a:lnTo>
                    <a:pt x="1378" y="1279"/>
                  </a:lnTo>
                  <a:lnTo>
                    <a:pt x="1376" y="1294"/>
                  </a:lnTo>
                  <a:lnTo>
                    <a:pt x="1376" y="1294"/>
                  </a:lnTo>
                  <a:lnTo>
                    <a:pt x="1375" y="1330"/>
                  </a:lnTo>
                  <a:lnTo>
                    <a:pt x="1375" y="1368"/>
                  </a:lnTo>
                  <a:lnTo>
                    <a:pt x="1373" y="1405"/>
                  </a:lnTo>
                  <a:lnTo>
                    <a:pt x="1371" y="1443"/>
                  </a:lnTo>
                  <a:lnTo>
                    <a:pt x="1371" y="1443"/>
                  </a:lnTo>
                  <a:lnTo>
                    <a:pt x="1368" y="1459"/>
                  </a:lnTo>
                  <a:lnTo>
                    <a:pt x="1367" y="1467"/>
                  </a:lnTo>
                  <a:lnTo>
                    <a:pt x="1367" y="1476"/>
                  </a:lnTo>
                  <a:lnTo>
                    <a:pt x="1367" y="1483"/>
                  </a:lnTo>
                  <a:lnTo>
                    <a:pt x="1369" y="1490"/>
                  </a:lnTo>
                  <a:lnTo>
                    <a:pt x="1371" y="1493"/>
                  </a:lnTo>
                  <a:lnTo>
                    <a:pt x="1374" y="1495"/>
                  </a:lnTo>
                  <a:lnTo>
                    <a:pt x="1377" y="1497"/>
                  </a:lnTo>
                  <a:lnTo>
                    <a:pt x="1381" y="1499"/>
                  </a:lnTo>
                  <a:lnTo>
                    <a:pt x="1381" y="1499"/>
                  </a:lnTo>
                  <a:lnTo>
                    <a:pt x="1389" y="1386"/>
                  </a:lnTo>
                  <a:lnTo>
                    <a:pt x="1397" y="1269"/>
                  </a:lnTo>
                  <a:lnTo>
                    <a:pt x="1400" y="1210"/>
                  </a:lnTo>
                  <a:lnTo>
                    <a:pt x="1402" y="1151"/>
                  </a:lnTo>
                  <a:lnTo>
                    <a:pt x="1403" y="1095"/>
                  </a:lnTo>
                  <a:lnTo>
                    <a:pt x="1402" y="1038"/>
                  </a:lnTo>
                  <a:lnTo>
                    <a:pt x="1402" y="1038"/>
                  </a:lnTo>
                  <a:lnTo>
                    <a:pt x="1405" y="1032"/>
                  </a:lnTo>
                  <a:lnTo>
                    <a:pt x="1408" y="1024"/>
                  </a:lnTo>
                  <a:lnTo>
                    <a:pt x="1410" y="1020"/>
                  </a:lnTo>
                  <a:lnTo>
                    <a:pt x="1413" y="1017"/>
                  </a:lnTo>
                  <a:lnTo>
                    <a:pt x="1415" y="1014"/>
                  </a:lnTo>
                  <a:lnTo>
                    <a:pt x="1419" y="1012"/>
                  </a:lnTo>
                  <a:lnTo>
                    <a:pt x="1419" y="1012"/>
                  </a:lnTo>
                  <a:lnTo>
                    <a:pt x="1420" y="1012"/>
                  </a:lnTo>
                  <a:lnTo>
                    <a:pt x="1421" y="1010"/>
                  </a:lnTo>
                  <a:lnTo>
                    <a:pt x="1421" y="1010"/>
                  </a:lnTo>
                  <a:lnTo>
                    <a:pt x="1418" y="1009"/>
                  </a:lnTo>
                  <a:lnTo>
                    <a:pt x="1415" y="1008"/>
                  </a:lnTo>
                  <a:lnTo>
                    <a:pt x="1413" y="1007"/>
                  </a:lnTo>
                  <a:lnTo>
                    <a:pt x="1410" y="1006"/>
                  </a:lnTo>
                  <a:lnTo>
                    <a:pt x="1410" y="1006"/>
                  </a:lnTo>
                  <a:close/>
                  <a:moveTo>
                    <a:pt x="1269" y="278"/>
                  </a:moveTo>
                  <a:lnTo>
                    <a:pt x="1269" y="278"/>
                  </a:lnTo>
                  <a:lnTo>
                    <a:pt x="1254" y="270"/>
                  </a:lnTo>
                  <a:lnTo>
                    <a:pt x="1238" y="264"/>
                  </a:lnTo>
                  <a:lnTo>
                    <a:pt x="1206" y="253"/>
                  </a:lnTo>
                  <a:lnTo>
                    <a:pt x="1173" y="242"/>
                  </a:lnTo>
                  <a:lnTo>
                    <a:pt x="1140" y="232"/>
                  </a:lnTo>
                  <a:lnTo>
                    <a:pt x="1140" y="232"/>
                  </a:lnTo>
                  <a:lnTo>
                    <a:pt x="1106" y="220"/>
                  </a:lnTo>
                  <a:lnTo>
                    <a:pt x="1074" y="207"/>
                  </a:lnTo>
                  <a:lnTo>
                    <a:pt x="1042" y="196"/>
                  </a:lnTo>
                  <a:lnTo>
                    <a:pt x="1009" y="186"/>
                  </a:lnTo>
                  <a:lnTo>
                    <a:pt x="1009" y="186"/>
                  </a:lnTo>
                  <a:lnTo>
                    <a:pt x="1003" y="179"/>
                  </a:lnTo>
                  <a:lnTo>
                    <a:pt x="995" y="175"/>
                  </a:lnTo>
                  <a:lnTo>
                    <a:pt x="988" y="173"/>
                  </a:lnTo>
                  <a:lnTo>
                    <a:pt x="979" y="171"/>
                  </a:lnTo>
                  <a:lnTo>
                    <a:pt x="961" y="168"/>
                  </a:lnTo>
                  <a:lnTo>
                    <a:pt x="952" y="165"/>
                  </a:lnTo>
                  <a:lnTo>
                    <a:pt x="945" y="162"/>
                  </a:lnTo>
                  <a:lnTo>
                    <a:pt x="945" y="162"/>
                  </a:lnTo>
                  <a:lnTo>
                    <a:pt x="937" y="158"/>
                  </a:lnTo>
                  <a:lnTo>
                    <a:pt x="931" y="153"/>
                  </a:lnTo>
                  <a:lnTo>
                    <a:pt x="923" y="146"/>
                  </a:lnTo>
                  <a:lnTo>
                    <a:pt x="917" y="142"/>
                  </a:lnTo>
                  <a:lnTo>
                    <a:pt x="917" y="142"/>
                  </a:lnTo>
                  <a:lnTo>
                    <a:pt x="907" y="138"/>
                  </a:lnTo>
                  <a:lnTo>
                    <a:pt x="897" y="133"/>
                  </a:lnTo>
                  <a:lnTo>
                    <a:pt x="876" y="127"/>
                  </a:lnTo>
                  <a:lnTo>
                    <a:pt x="855" y="121"/>
                  </a:lnTo>
                  <a:lnTo>
                    <a:pt x="833" y="114"/>
                  </a:lnTo>
                  <a:lnTo>
                    <a:pt x="833" y="114"/>
                  </a:lnTo>
                  <a:lnTo>
                    <a:pt x="828" y="112"/>
                  </a:lnTo>
                  <a:lnTo>
                    <a:pt x="823" y="109"/>
                  </a:lnTo>
                  <a:lnTo>
                    <a:pt x="812" y="104"/>
                  </a:lnTo>
                  <a:lnTo>
                    <a:pt x="812" y="104"/>
                  </a:lnTo>
                  <a:lnTo>
                    <a:pt x="806" y="102"/>
                  </a:lnTo>
                  <a:lnTo>
                    <a:pt x="799" y="100"/>
                  </a:lnTo>
                  <a:lnTo>
                    <a:pt x="792" y="99"/>
                  </a:lnTo>
                  <a:lnTo>
                    <a:pt x="785" y="98"/>
                  </a:lnTo>
                  <a:lnTo>
                    <a:pt x="785" y="98"/>
                  </a:lnTo>
                  <a:lnTo>
                    <a:pt x="778" y="95"/>
                  </a:lnTo>
                  <a:lnTo>
                    <a:pt x="772" y="91"/>
                  </a:lnTo>
                  <a:lnTo>
                    <a:pt x="762" y="85"/>
                  </a:lnTo>
                  <a:lnTo>
                    <a:pt x="752" y="78"/>
                  </a:lnTo>
                  <a:lnTo>
                    <a:pt x="747" y="74"/>
                  </a:lnTo>
                  <a:lnTo>
                    <a:pt x="740" y="72"/>
                  </a:lnTo>
                  <a:lnTo>
                    <a:pt x="740" y="72"/>
                  </a:lnTo>
                  <a:lnTo>
                    <a:pt x="728" y="70"/>
                  </a:lnTo>
                  <a:lnTo>
                    <a:pt x="717" y="69"/>
                  </a:lnTo>
                  <a:lnTo>
                    <a:pt x="706" y="70"/>
                  </a:lnTo>
                  <a:lnTo>
                    <a:pt x="694" y="72"/>
                  </a:lnTo>
                  <a:lnTo>
                    <a:pt x="672" y="79"/>
                  </a:lnTo>
                  <a:lnTo>
                    <a:pt x="660" y="81"/>
                  </a:lnTo>
                  <a:lnTo>
                    <a:pt x="648" y="83"/>
                  </a:lnTo>
                  <a:lnTo>
                    <a:pt x="648" y="83"/>
                  </a:lnTo>
                  <a:lnTo>
                    <a:pt x="632" y="83"/>
                  </a:lnTo>
                  <a:lnTo>
                    <a:pt x="615" y="83"/>
                  </a:lnTo>
                  <a:lnTo>
                    <a:pt x="598" y="82"/>
                  </a:lnTo>
                  <a:lnTo>
                    <a:pt x="582" y="83"/>
                  </a:lnTo>
                  <a:lnTo>
                    <a:pt x="582" y="83"/>
                  </a:lnTo>
                  <a:lnTo>
                    <a:pt x="564" y="85"/>
                  </a:lnTo>
                  <a:lnTo>
                    <a:pt x="545" y="88"/>
                  </a:lnTo>
                  <a:lnTo>
                    <a:pt x="528" y="91"/>
                  </a:lnTo>
                  <a:lnTo>
                    <a:pt x="510" y="94"/>
                  </a:lnTo>
                  <a:lnTo>
                    <a:pt x="510" y="94"/>
                  </a:lnTo>
                  <a:lnTo>
                    <a:pt x="457" y="97"/>
                  </a:lnTo>
                  <a:lnTo>
                    <a:pt x="404" y="100"/>
                  </a:lnTo>
                  <a:lnTo>
                    <a:pt x="377" y="102"/>
                  </a:lnTo>
                  <a:lnTo>
                    <a:pt x="351" y="104"/>
                  </a:lnTo>
                  <a:lnTo>
                    <a:pt x="324" y="108"/>
                  </a:lnTo>
                  <a:lnTo>
                    <a:pt x="298" y="112"/>
                  </a:lnTo>
                  <a:lnTo>
                    <a:pt x="298" y="112"/>
                  </a:lnTo>
                  <a:lnTo>
                    <a:pt x="268" y="111"/>
                  </a:lnTo>
                  <a:lnTo>
                    <a:pt x="238" y="112"/>
                  </a:lnTo>
                  <a:lnTo>
                    <a:pt x="209" y="113"/>
                  </a:lnTo>
                  <a:lnTo>
                    <a:pt x="180" y="114"/>
                  </a:lnTo>
                  <a:lnTo>
                    <a:pt x="125" y="119"/>
                  </a:lnTo>
                  <a:lnTo>
                    <a:pt x="69" y="125"/>
                  </a:lnTo>
                  <a:lnTo>
                    <a:pt x="69" y="125"/>
                  </a:lnTo>
                  <a:lnTo>
                    <a:pt x="90" y="136"/>
                  </a:lnTo>
                  <a:lnTo>
                    <a:pt x="111" y="148"/>
                  </a:lnTo>
                  <a:lnTo>
                    <a:pt x="130" y="162"/>
                  </a:lnTo>
                  <a:lnTo>
                    <a:pt x="148" y="176"/>
                  </a:lnTo>
                  <a:lnTo>
                    <a:pt x="166" y="190"/>
                  </a:lnTo>
                  <a:lnTo>
                    <a:pt x="186" y="204"/>
                  </a:lnTo>
                  <a:lnTo>
                    <a:pt x="206" y="216"/>
                  </a:lnTo>
                  <a:lnTo>
                    <a:pt x="226" y="227"/>
                  </a:lnTo>
                  <a:lnTo>
                    <a:pt x="226" y="227"/>
                  </a:lnTo>
                  <a:lnTo>
                    <a:pt x="227" y="231"/>
                  </a:lnTo>
                  <a:lnTo>
                    <a:pt x="230" y="233"/>
                  </a:lnTo>
                  <a:lnTo>
                    <a:pt x="234" y="236"/>
                  </a:lnTo>
                  <a:lnTo>
                    <a:pt x="238" y="240"/>
                  </a:lnTo>
                  <a:lnTo>
                    <a:pt x="240" y="242"/>
                  </a:lnTo>
                  <a:lnTo>
                    <a:pt x="241" y="245"/>
                  </a:lnTo>
                  <a:lnTo>
                    <a:pt x="241" y="245"/>
                  </a:lnTo>
                  <a:lnTo>
                    <a:pt x="256" y="252"/>
                  </a:lnTo>
                  <a:lnTo>
                    <a:pt x="270" y="261"/>
                  </a:lnTo>
                  <a:lnTo>
                    <a:pt x="283" y="270"/>
                  </a:lnTo>
                  <a:lnTo>
                    <a:pt x="296" y="281"/>
                  </a:lnTo>
                  <a:lnTo>
                    <a:pt x="309" y="291"/>
                  </a:lnTo>
                  <a:lnTo>
                    <a:pt x="323" y="300"/>
                  </a:lnTo>
                  <a:lnTo>
                    <a:pt x="338" y="308"/>
                  </a:lnTo>
                  <a:lnTo>
                    <a:pt x="346" y="311"/>
                  </a:lnTo>
                  <a:lnTo>
                    <a:pt x="355" y="314"/>
                  </a:lnTo>
                  <a:lnTo>
                    <a:pt x="355" y="314"/>
                  </a:lnTo>
                  <a:lnTo>
                    <a:pt x="390" y="340"/>
                  </a:lnTo>
                  <a:lnTo>
                    <a:pt x="427" y="366"/>
                  </a:lnTo>
                  <a:lnTo>
                    <a:pt x="445" y="378"/>
                  </a:lnTo>
                  <a:lnTo>
                    <a:pt x="464" y="389"/>
                  </a:lnTo>
                  <a:lnTo>
                    <a:pt x="484" y="401"/>
                  </a:lnTo>
                  <a:lnTo>
                    <a:pt x="506" y="411"/>
                  </a:lnTo>
                  <a:lnTo>
                    <a:pt x="506" y="411"/>
                  </a:lnTo>
                  <a:lnTo>
                    <a:pt x="511" y="415"/>
                  </a:lnTo>
                  <a:lnTo>
                    <a:pt x="513" y="418"/>
                  </a:lnTo>
                  <a:lnTo>
                    <a:pt x="514" y="422"/>
                  </a:lnTo>
                  <a:lnTo>
                    <a:pt x="514" y="422"/>
                  </a:lnTo>
                  <a:lnTo>
                    <a:pt x="539" y="418"/>
                  </a:lnTo>
                  <a:lnTo>
                    <a:pt x="564" y="415"/>
                  </a:lnTo>
                  <a:lnTo>
                    <a:pt x="616" y="411"/>
                  </a:lnTo>
                  <a:lnTo>
                    <a:pt x="669" y="405"/>
                  </a:lnTo>
                  <a:lnTo>
                    <a:pt x="695" y="402"/>
                  </a:lnTo>
                  <a:lnTo>
                    <a:pt x="722" y="398"/>
                  </a:lnTo>
                  <a:lnTo>
                    <a:pt x="722" y="398"/>
                  </a:lnTo>
                  <a:lnTo>
                    <a:pt x="741" y="391"/>
                  </a:lnTo>
                  <a:lnTo>
                    <a:pt x="761" y="387"/>
                  </a:lnTo>
                  <a:lnTo>
                    <a:pt x="781" y="383"/>
                  </a:lnTo>
                  <a:lnTo>
                    <a:pt x="803" y="378"/>
                  </a:lnTo>
                  <a:lnTo>
                    <a:pt x="803" y="378"/>
                  </a:lnTo>
                  <a:lnTo>
                    <a:pt x="819" y="377"/>
                  </a:lnTo>
                  <a:lnTo>
                    <a:pt x="836" y="376"/>
                  </a:lnTo>
                  <a:lnTo>
                    <a:pt x="853" y="376"/>
                  </a:lnTo>
                  <a:lnTo>
                    <a:pt x="869" y="374"/>
                  </a:lnTo>
                  <a:lnTo>
                    <a:pt x="869" y="374"/>
                  </a:lnTo>
                  <a:lnTo>
                    <a:pt x="872" y="373"/>
                  </a:lnTo>
                  <a:lnTo>
                    <a:pt x="874" y="372"/>
                  </a:lnTo>
                  <a:lnTo>
                    <a:pt x="877" y="370"/>
                  </a:lnTo>
                  <a:lnTo>
                    <a:pt x="882" y="369"/>
                  </a:lnTo>
                  <a:lnTo>
                    <a:pt x="882" y="369"/>
                  </a:lnTo>
                  <a:lnTo>
                    <a:pt x="913" y="361"/>
                  </a:lnTo>
                  <a:lnTo>
                    <a:pt x="946" y="353"/>
                  </a:lnTo>
                  <a:lnTo>
                    <a:pt x="977" y="345"/>
                  </a:lnTo>
                  <a:lnTo>
                    <a:pt x="1007" y="339"/>
                  </a:lnTo>
                  <a:lnTo>
                    <a:pt x="1007" y="339"/>
                  </a:lnTo>
                  <a:lnTo>
                    <a:pt x="1063" y="330"/>
                  </a:lnTo>
                  <a:lnTo>
                    <a:pt x="1110" y="324"/>
                  </a:lnTo>
                  <a:lnTo>
                    <a:pt x="1110" y="324"/>
                  </a:lnTo>
                  <a:lnTo>
                    <a:pt x="1154" y="318"/>
                  </a:lnTo>
                  <a:lnTo>
                    <a:pt x="1196" y="311"/>
                  </a:lnTo>
                  <a:lnTo>
                    <a:pt x="1238" y="301"/>
                  </a:lnTo>
                  <a:lnTo>
                    <a:pt x="1278" y="291"/>
                  </a:lnTo>
                  <a:lnTo>
                    <a:pt x="1278" y="291"/>
                  </a:lnTo>
                  <a:lnTo>
                    <a:pt x="1282" y="293"/>
                  </a:lnTo>
                  <a:lnTo>
                    <a:pt x="1286" y="294"/>
                  </a:lnTo>
                  <a:lnTo>
                    <a:pt x="1292" y="295"/>
                  </a:lnTo>
                  <a:lnTo>
                    <a:pt x="1297" y="295"/>
                  </a:lnTo>
                  <a:lnTo>
                    <a:pt x="1308" y="294"/>
                  </a:lnTo>
                  <a:lnTo>
                    <a:pt x="1316" y="291"/>
                  </a:lnTo>
                  <a:lnTo>
                    <a:pt x="1316" y="291"/>
                  </a:lnTo>
                  <a:lnTo>
                    <a:pt x="1295" y="282"/>
                  </a:lnTo>
                  <a:lnTo>
                    <a:pt x="1283" y="279"/>
                  </a:lnTo>
                  <a:lnTo>
                    <a:pt x="1277" y="278"/>
                  </a:lnTo>
                  <a:lnTo>
                    <a:pt x="1269" y="278"/>
                  </a:lnTo>
                  <a:lnTo>
                    <a:pt x="1269" y="278"/>
                  </a:lnTo>
                  <a:close/>
                  <a:moveTo>
                    <a:pt x="495" y="536"/>
                  </a:moveTo>
                  <a:lnTo>
                    <a:pt x="495" y="536"/>
                  </a:lnTo>
                  <a:lnTo>
                    <a:pt x="496" y="545"/>
                  </a:lnTo>
                  <a:lnTo>
                    <a:pt x="496" y="556"/>
                  </a:lnTo>
                  <a:lnTo>
                    <a:pt x="495" y="578"/>
                  </a:lnTo>
                  <a:lnTo>
                    <a:pt x="491" y="626"/>
                  </a:lnTo>
                  <a:lnTo>
                    <a:pt x="489" y="651"/>
                  </a:lnTo>
                  <a:lnTo>
                    <a:pt x="490" y="677"/>
                  </a:lnTo>
                  <a:lnTo>
                    <a:pt x="491" y="690"/>
                  </a:lnTo>
                  <a:lnTo>
                    <a:pt x="493" y="703"/>
                  </a:lnTo>
                  <a:lnTo>
                    <a:pt x="495" y="715"/>
                  </a:lnTo>
                  <a:lnTo>
                    <a:pt x="499" y="727"/>
                  </a:lnTo>
                  <a:lnTo>
                    <a:pt x="499" y="727"/>
                  </a:lnTo>
                  <a:lnTo>
                    <a:pt x="515" y="731"/>
                  </a:lnTo>
                  <a:lnTo>
                    <a:pt x="533" y="732"/>
                  </a:lnTo>
                  <a:lnTo>
                    <a:pt x="550" y="732"/>
                  </a:lnTo>
                  <a:lnTo>
                    <a:pt x="568" y="731"/>
                  </a:lnTo>
                  <a:lnTo>
                    <a:pt x="585" y="727"/>
                  </a:lnTo>
                  <a:lnTo>
                    <a:pt x="602" y="724"/>
                  </a:lnTo>
                  <a:lnTo>
                    <a:pt x="619" y="720"/>
                  </a:lnTo>
                  <a:lnTo>
                    <a:pt x="635" y="715"/>
                  </a:lnTo>
                  <a:lnTo>
                    <a:pt x="635" y="715"/>
                  </a:lnTo>
                  <a:lnTo>
                    <a:pt x="642" y="717"/>
                  </a:lnTo>
                  <a:lnTo>
                    <a:pt x="647" y="717"/>
                  </a:lnTo>
                  <a:lnTo>
                    <a:pt x="652" y="717"/>
                  </a:lnTo>
                  <a:lnTo>
                    <a:pt x="658" y="715"/>
                  </a:lnTo>
                  <a:lnTo>
                    <a:pt x="669" y="711"/>
                  </a:lnTo>
                  <a:lnTo>
                    <a:pt x="680" y="708"/>
                  </a:lnTo>
                  <a:lnTo>
                    <a:pt x="680" y="708"/>
                  </a:lnTo>
                  <a:lnTo>
                    <a:pt x="695" y="706"/>
                  </a:lnTo>
                  <a:lnTo>
                    <a:pt x="712" y="705"/>
                  </a:lnTo>
                  <a:lnTo>
                    <a:pt x="746" y="705"/>
                  </a:lnTo>
                  <a:lnTo>
                    <a:pt x="780" y="703"/>
                  </a:lnTo>
                  <a:lnTo>
                    <a:pt x="797" y="702"/>
                  </a:lnTo>
                  <a:lnTo>
                    <a:pt x="812" y="700"/>
                  </a:lnTo>
                  <a:lnTo>
                    <a:pt x="812" y="700"/>
                  </a:lnTo>
                  <a:lnTo>
                    <a:pt x="819" y="698"/>
                  </a:lnTo>
                  <a:lnTo>
                    <a:pt x="825" y="695"/>
                  </a:lnTo>
                  <a:lnTo>
                    <a:pt x="831" y="693"/>
                  </a:lnTo>
                  <a:lnTo>
                    <a:pt x="838" y="691"/>
                  </a:lnTo>
                  <a:lnTo>
                    <a:pt x="838" y="691"/>
                  </a:lnTo>
                  <a:lnTo>
                    <a:pt x="893" y="685"/>
                  </a:lnTo>
                  <a:lnTo>
                    <a:pt x="947" y="679"/>
                  </a:lnTo>
                  <a:lnTo>
                    <a:pt x="947" y="679"/>
                  </a:lnTo>
                  <a:lnTo>
                    <a:pt x="958" y="674"/>
                  </a:lnTo>
                  <a:lnTo>
                    <a:pt x="972" y="671"/>
                  </a:lnTo>
                  <a:lnTo>
                    <a:pt x="985" y="669"/>
                  </a:lnTo>
                  <a:lnTo>
                    <a:pt x="1001" y="666"/>
                  </a:lnTo>
                  <a:lnTo>
                    <a:pt x="1034" y="664"/>
                  </a:lnTo>
                  <a:lnTo>
                    <a:pt x="1064" y="662"/>
                  </a:lnTo>
                  <a:lnTo>
                    <a:pt x="1064" y="662"/>
                  </a:lnTo>
                  <a:lnTo>
                    <a:pt x="1070" y="659"/>
                  </a:lnTo>
                  <a:lnTo>
                    <a:pt x="1076" y="657"/>
                  </a:lnTo>
                  <a:lnTo>
                    <a:pt x="1089" y="654"/>
                  </a:lnTo>
                  <a:lnTo>
                    <a:pt x="1102" y="650"/>
                  </a:lnTo>
                  <a:lnTo>
                    <a:pt x="1116" y="647"/>
                  </a:lnTo>
                  <a:lnTo>
                    <a:pt x="1116" y="647"/>
                  </a:lnTo>
                  <a:lnTo>
                    <a:pt x="1131" y="631"/>
                  </a:lnTo>
                  <a:lnTo>
                    <a:pt x="1146" y="614"/>
                  </a:lnTo>
                  <a:lnTo>
                    <a:pt x="1175" y="581"/>
                  </a:lnTo>
                  <a:lnTo>
                    <a:pt x="1175" y="581"/>
                  </a:lnTo>
                  <a:lnTo>
                    <a:pt x="1187" y="552"/>
                  </a:lnTo>
                  <a:lnTo>
                    <a:pt x="1200" y="525"/>
                  </a:lnTo>
                  <a:lnTo>
                    <a:pt x="1212" y="499"/>
                  </a:lnTo>
                  <a:lnTo>
                    <a:pt x="1226" y="475"/>
                  </a:lnTo>
                  <a:lnTo>
                    <a:pt x="1255" y="424"/>
                  </a:lnTo>
                  <a:lnTo>
                    <a:pt x="1284" y="374"/>
                  </a:lnTo>
                  <a:lnTo>
                    <a:pt x="1284" y="374"/>
                  </a:lnTo>
                  <a:lnTo>
                    <a:pt x="1248" y="378"/>
                  </a:lnTo>
                  <a:lnTo>
                    <a:pt x="1211" y="384"/>
                  </a:lnTo>
                  <a:lnTo>
                    <a:pt x="1176" y="390"/>
                  </a:lnTo>
                  <a:lnTo>
                    <a:pt x="1141" y="397"/>
                  </a:lnTo>
                  <a:lnTo>
                    <a:pt x="1071" y="411"/>
                  </a:lnTo>
                  <a:lnTo>
                    <a:pt x="1004" y="422"/>
                  </a:lnTo>
                  <a:lnTo>
                    <a:pt x="1004" y="422"/>
                  </a:lnTo>
                  <a:lnTo>
                    <a:pt x="952" y="431"/>
                  </a:lnTo>
                  <a:lnTo>
                    <a:pt x="901" y="439"/>
                  </a:lnTo>
                  <a:lnTo>
                    <a:pt x="849" y="448"/>
                  </a:lnTo>
                  <a:lnTo>
                    <a:pt x="825" y="452"/>
                  </a:lnTo>
                  <a:lnTo>
                    <a:pt x="799" y="459"/>
                  </a:lnTo>
                  <a:lnTo>
                    <a:pt x="799" y="459"/>
                  </a:lnTo>
                  <a:lnTo>
                    <a:pt x="782" y="463"/>
                  </a:lnTo>
                  <a:lnTo>
                    <a:pt x="764" y="466"/>
                  </a:lnTo>
                  <a:lnTo>
                    <a:pt x="728" y="471"/>
                  </a:lnTo>
                  <a:lnTo>
                    <a:pt x="692" y="474"/>
                  </a:lnTo>
                  <a:lnTo>
                    <a:pt x="655" y="477"/>
                  </a:lnTo>
                  <a:lnTo>
                    <a:pt x="579" y="480"/>
                  </a:lnTo>
                  <a:lnTo>
                    <a:pt x="540" y="483"/>
                  </a:lnTo>
                  <a:lnTo>
                    <a:pt x="501" y="488"/>
                  </a:lnTo>
                  <a:lnTo>
                    <a:pt x="501" y="488"/>
                  </a:lnTo>
                  <a:lnTo>
                    <a:pt x="503" y="495"/>
                  </a:lnTo>
                  <a:lnTo>
                    <a:pt x="503" y="502"/>
                  </a:lnTo>
                  <a:lnTo>
                    <a:pt x="503" y="509"/>
                  </a:lnTo>
                  <a:lnTo>
                    <a:pt x="500" y="515"/>
                  </a:lnTo>
                  <a:lnTo>
                    <a:pt x="497" y="527"/>
                  </a:lnTo>
                  <a:lnTo>
                    <a:pt x="495" y="536"/>
                  </a:lnTo>
                  <a:lnTo>
                    <a:pt x="495" y="536"/>
                  </a:lnTo>
                  <a:close/>
                  <a:moveTo>
                    <a:pt x="999" y="1743"/>
                  </a:moveTo>
                  <a:lnTo>
                    <a:pt x="999" y="1743"/>
                  </a:lnTo>
                  <a:lnTo>
                    <a:pt x="1000" y="1746"/>
                  </a:lnTo>
                  <a:lnTo>
                    <a:pt x="1003" y="1749"/>
                  </a:lnTo>
                  <a:lnTo>
                    <a:pt x="1009" y="1753"/>
                  </a:lnTo>
                  <a:lnTo>
                    <a:pt x="1018" y="1756"/>
                  </a:lnTo>
                  <a:lnTo>
                    <a:pt x="1027" y="1759"/>
                  </a:lnTo>
                  <a:lnTo>
                    <a:pt x="1038" y="1759"/>
                  </a:lnTo>
                  <a:lnTo>
                    <a:pt x="1050" y="1759"/>
                  </a:lnTo>
                  <a:lnTo>
                    <a:pt x="1063" y="1758"/>
                  </a:lnTo>
                  <a:lnTo>
                    <a:pt x="1075" y="1755"/>
                  </a:lnTo>
                  <a:lnTo>
                    <a:pt x="1088" y="1752"/>
                  </a:lnTo>
                  <a:lnTo>
                    <a:pt x="1101" y="1749"/>
                  </a:lnTo>
                  <a:lnTo>
                    <a:pt x="1112" y="1745"/>
                  </a:lnTo>
                  <a:lnTo>
                    <a:pt x="1122" y="1740"/>
                  </a:lnTo>
                  <a:lnTo>
                    <a:pt x="1131" y="1736"/>
                  </a:lnTo>
                  <a:lnTo>
                    <a:pt x="1139" y="1731"/>
                  </a:lnTo>
                  <a:lnTo>
                    <a:pt x="1144" y="1726"/>
                  </a:lnTo>
                  <a:lnTo>
                    <a:pt x="1146" y="1722"/>
                  </a:lnTo>
                  <a:lnTo>
                    <a:pt x="1146" y="1722"/>
                  </a:lnTo>
                  <a:lnTo>
                    <a:pt x="1146" y="1716"/>
                  </a:lnTo>
                  <a:lnTo>
                    <a:pt x="1145" y="1709"/>
                  </a:lnTo>
                  <a:lnTo>
                    <a:pt x="1142" y="1705"/>
                  </a:lnTo>
                  <a:lnTo>
                    <a:pt x="1137" y="1701"/>
                  </a:lnTo>
                  <a:lnTo>
                    <a:pt x="1127" y="1694"/>
                  </a:lnTo>
                  <a:lnTo>
                    <a:pt x="1121" y="1690"/>
                  </a:lnTo>
                  <a:lnTo>
                    <a:pt x="1116" y="1687"/>
                  </a:lnTo>
                  <a:lnTo>
                    <a:pt x="1116" y="1687"/>
                  </a:lnTo>
                  <a:lnTo>
                    <a:pt x="1118" y="1694"/>
                  </a:lnTo>
                  <a:lnTo>
                    <a:pt x="1118" y="1701"/>
                  </a:lnTo>
                  <a:lnTo>
                    <a:pt x="1116" y="1707"/>
                  </a:lnTo>
                  <a:lnTo>
                    <a:pt x="1114" y="1713"/>
                  </a:lnTo>
                  <a:lnTo>
                    <a:pt x="1110" y="1717"/>
                  </a:lnTo>
                  <a:lnTo>
                    <a:pt x="1104" y="1721"/>
                  </a:lnTo>
                  <a:lnTo>
                    <a:pt x="1098" y="1723"/>
                  </a:lnTo>
                  <a:lnTo>
                    <a:pt x="1090" y="1725"/>
                  </a:lnTo>
                  <a:lnTo>
                    <a:pt x="1083" y="1728"/>
                  </a:lnTo>
                  <a:lnTo>
                    <a:pt x="1075" y="1729"/>
                  </a:lnTo>
                  <a:lnTo>
                    <a:pt x="1068" y="1729"/>
                  </a:lnTo>
                  <a:lnTo>
                    <a:pt x="1060" y="1728"/>
                  </a:lnTo>
                  <a:lnTo>
                    <a:pt x="1053" y="1726"/>
                  </a:lnTo>
                  <a:lnTo>
                    <a:pt x="1046" y="1725"/>
                  </a:lnTo>
                  <a:lnTo>
                    <a:pt x="1040" y="1723"/>
                  </a:lnTo>
                  <a:lnTo>
                    <a:pt x="1035" y="1720"/>
                  </a:lnTo>
                  <a:lnTo>
                    <a:pt x="1035" y="1720"/>
                  </a:lnTo>
                  <a:lnTo>
                    <a:pt x="1033" y="1716"/>
                  </a:lnTo>
                  <a:lnTo>
                    <a:pt x="1031" y="1711"/>
                  </a:lnTo>
                  <a:lnTo>
                    <a:pt x="1033" y="1707"/>
                  </a:lnTo>
                  <a:lnTo>
                    <a:pt x="1034" y="1703"/>
                  </a:lnTo>
                  <a:lnTo>
                    <a:pt x="1037" y="1695"/>
                  </a:lnTo>
                  <a:lnTo>
                    <a:pt x="1037" y="1693"/>
                  </a:lnTo>
                  <a:lnTo>
                    <a:pt x="1037" y="1690"/>
                  </a:lnTo>
                  <a:lnTo>
                    <a:pt x="1037" y="1690"/>
                  </a:lnTo>
                  <a:lnTo>
                    <a:pt x="1023" y="1695"/>
                  </a:lnTo>
                  <a:lnTo>
                    <a:pt x="1009" y="1699"/>
                  </a:lnTo>
                  <a:lnTo>
                    <a:pt x="1009" y="1699"/>
                  </a:lnTo>
                  <a:lnTo>
                    <a:pt x="1003" y="1711"/>
                  </a:lnTo>
                  <a:lnTo>
                    <a:pt x="998" y="1722"/>
                  </a:lnTo>
                  <a:lnTo>
                    <a:pt x="997" y="1728"/>
                  </a:lnTo>
                  <a:lnTo>
                    <a:pt x="997" y="1733"/>
                  </a:lnTo>
                  <a:lnTo>
                    <a:pt x="997" y="1738"/>
                  </a:lnTo>
                  <a:lnTo>
                    <a:pt x="999" y="1743"/>
                  </a:lnTo>
                  <a:lnTo>
                    <a:pt x="999" y="1743"/>
                  </a:lnTo>
                  <a:close/>
                  <a:moveTo>
                    <a:pt x="1098" y="1143"/>
                  </a:moveTo>
                  <a:lnTo>
                    <a:pt x="1098" y="1143"/>
                  </a:lnTo>
                  <a:lnTo>
                    <a:pt x="1097" y="1113"/>
                  </a:lnTo>
                  <a:lnTo>
                    <a:pt x="1098" y="1084"/>
                  </a:lnTo>
                  <a:lnTo>
                    <a:pt x="1102" y="1025"/>
                  </a:lnTo>
                  <a:lnTo>
                    <a:pt x="1102" y="1025"/>
                  </a:lnTo>
                  <a:lnTo>
                    <a:pt x="1102" y="997"/>
                  </a:lnTo>
                  <a:lnTo>
                    <a:pt x="1103" y="968"/>
                  </a:lnTo>
                  <a:lnTo>
                    <a:pt x="1102" y="913"/>
                  </a:lnTo>
                  <a:lnTo>
                    <a:pt x="1101" y="857"/>
                  </a:lnTo>
                  <a:lnTo>
                    <a:pt x="1102" y="802"/>
                  </a:lnTo>
                  <a:lnTo>
                    <a:pt x="1102" y="802"/>
                  </a:lnTo>
                  <a:lnTo>
                    <a:pt x="1103" y="770"/>
                  </a:lnTo>
                  <a:lnTo>
                    <a:pt x="1103" y="739"/>
                  </a:lnTo>
                  <a:lnTo>
                    <a:pt x="1103" y="707"/>
                  </a:lnTo>
                  <a:lnTo>
                    <a:pt x="1101" y="691"/>
                  </a:lnTo>
                  <a:lnTo>
                    <a:pt x="1100" y="675"/>
                  </a:lnTo>
                  <a:lnTo>
                    <a:pt x="1100" y="675"/>
                  </a:lnTo>
                  <a:lnTo>
                    <a:pt x="1078" y="681"/>
                  </a:lnTo>
                  <a:lnTo>
                    <a:pt x="1054" y="688"/>
                  </a:lnTo>
                  <a:lnTo>
                    <a:pt x="1054" y="688"/>
                  </a:lnTo>
                  <a:lnTo>
                    <a:pt x="1055" y="735"/>
                  </a:lnTo>
                  <a:lnTo>
                    <a:pt x="1057" y="786"/>
                  </a:lnTo>
                  <a:lnTo>
                    <a:pt x="1057" y="893"/>
                  </a:lnTo>
                  <a:lnTo>
                    <a:pt x="1056" y="1003"/>
                  </a:lnTo>
                  <a:lnTo>
                    <a:pt x="1054" y="1111"/>
                  </a:lnTo>
                  <a:lnTo>
                    <a:pt x="1054" y="1111"/>
                  </a:lnTo>
                  <a:lnTo>
                    <a:pt x="1053" y="1139"/>
                  </a:lnTo>
                  <a:lnTo>
                    <a:pt x="1053" y="1165"/>
                  </a:lnTo>
                  <a:lnTo>
                    <a:pt x="1054" y="1218"/>
                  </a:lnTo>
                  <a:lnTo>
                    <a:pt x="1054" y="1218"/>
                  </a:lnTo>
                  <a:lnTo>
                    <a:pt x="1052" y="1247"/>
                  </a:lnTo>
                  <a:lnTo>
                    <a:pt x="1050" y="1276"/>
                  </a:lnTo>
                  <a:lnTo>
                    <a:pt x="1048" y="1304"/>
                  </a:lnTo>
                  <a:lnTo>
                    <a:pt x="1048" y="1331"/>
                  </a:lnTo>
                  <a:lnTo>
                    <a:pt x="1048" y="1331"/>
                  </a:lnTo>
                  <a:lnTo>
                    <a:pt x="1049" y="1352"/>
                  </a:lnTo>
                  <a:lnTo>
                    <a:pt x="1050" y="1372"/>
                  </a:lnTo>
                  <a:lnTo>
                    <a:pt x="1052" y="1391"/>
                  </a:lnTo>
                  <a:lnTo>
                    <a:pt x="1054" y="1412"/>
                  </a:lnTo>
                  <a:lnTo>
                    <a:pt x="1054" y="1412"/>
                  </a:lnTo>
                  <a:lnTo>
                    <a:pt x="1055" y="1474"/>
                  </a:lnTo>
                  <a:lnTo>
                    <a:pt x="1056" y="1535"/>
                  </a:lnTo>
                  <a:lnTo>
                    <a:pt x="1056" y="1596"/>
                  </a:lnTo>
                  <a:lnTo>
                    <a:pt x="1055" y="1626"/>
                  </a:lnTo>
                  <a:lnTo>
                    <a:pt x="1054" y="1657"/>
                  </a:lnTo>
                  <a:lnTo>
                    <a:pt x="1054" y="1657"/>
                  </a:lnTo>
                  <a:lnTo>
                    <a:pt x="1067" y="1656"/>
                  </a:lnTo>
                  <a:lnTo>
                    <a:pt x="1080" y="1654"/>
                  </a:lnTo>
                  <a:lnTo>
                    <a:pt x="1091" y="1650"/>
                  </a:lnTo>
                  <a:lnTo>
                    <a:pt x="1102" y="1646"/>
                  </a:lnTo>
                  <a:lnTo>
                    <a:pt x="1102" y="1646"/>
                  </a:lnTo>
                  <a:lnTo>
                    <a:pt x="1099" y="1583"/>
                  </a:lnTo>
                  <a:lnTo>
                    <a:pt x="1098" y="1520"/>
                  </a:lnTo>
                  <a:lnTo>
                    <a:pt x="1098" y="1457"/>
                  </a:lnTo>
                  <a:lnTo>
                    <a:pt x="1099" y="1393"/>
                  </a:lnTo>
                  <a:lnTo>
                    <a:pt x="1100" y="1267"/>
                  </a:lnTo>
                  <a:lnTo>
                    <a:pt x="1100" y="1205"/>
                  </a:lnTo>
                  <a:lnTo>
                    <a:pt x="1098" y="1143"/>
                  </a:lnTo>
                  <a:lnTo>
                    <a:pt x="1098" y="1143"/>
                  </a:lnTo>
                  <a:close/>
                  <a:moveTo>
                    <a:pt x="1052" y="1674"/>
                  </a:moveTo>
                  <a:lnTo>
                    <a:pt x="1052" y="1674"/>
                  </a:lnTo>
                  <a:lnTo>
                    <a:pt x="1053" y="1676"/>
                  </a:lnTo>
                  <a:lnTo>
                    <a:pt x="1056" y="1677"/>
                  </a:lnTo>
                  <a:lnTo>
                    <a:pt x="1063" y="1679"/>
                  </a:lnTo>
                  <a:lnTo>
                    <a:pt x="1065" y="1682"/>
                  </a:lnTo>
                  <a:lnTo>
                    <a:pt x="1067" y="1684"/>
                  </a:lnTo>
                  <a:lnTo>
                    <a:pt x="1068" y="1686"/>
                  </a:lnTo>
                  <a:lnTo>
                    <a:pt x="1068" y="1690"/>
                  </a:lnTo>
                  <a:lnTo>
                    <a:pt x="1068" y="1690"/>
                  </a:lnTo>
                  <a:lnTo>
                    <a:pt x="1064" y="1691"/>
                  </a:lnTo>
                  <a:lnTo>
                    <a:pt x="1059" y="1690"/>
                  </a:lnTo>
                  <a:lnTo>
                    <a:pt x="1052" y="1689"/>
                  </a:lnTo>
                  <a:lnTo>
                    <a:pt x="1052" y="1689"/>
                  </a:lnTo>
                  <a:lnTo>
                    <a:pt x="1051" y="1700"/>
                  </a:lnTo>
                  <a:lnTo>
                    <a:pt x="1052" y="1705"/>
                  </a:lnTo>
                  <a:lnTo>
                    <a:pt x="1053" y="1707"/>
                  </a:lnTo>
                  <a:lnTo>
                    <a:pt x="1054" y="1709"/>
                  </a:lnTo>
                  <a:lnTo>
                    <a:pt x="1054" y="1709"/>
                  </a:lnTo>
                  <a:lnTo>
                    <a:pt x="1064" y="1709"/>
                  </a:lnTo>
                  <a:lnTo>
                    <a:pt x="1075" y="1710"/>
                  </a:lnTo>
                  <a:lnTo>
                    <a:pt x="1081" y="1710"/>
                  </a:lnTo>
                  <a:lnTo>
                    <a:pt x="1086" y="1710"/>
                  </a:lnTo>
                  <a:lnTo>
                    <a:pt x="1090" y="1708"/>
                  </a:lnTo>
                  <a:lnTo>
                    <a:pt x="1096" y="1705"/>
                  </a:lnTo>
                  <a:lnTo>
                    <a:pt x="1096" y="1705"/>
                  </a:lnTo>
                  <a:lnTo>
                    <a:pt x="1099" y="1686"/>
                  </a:lnTo>
                  <a:lnTo>
                    <a:pt x="1100" y="1677"/>
                  </a:lnTo>
                  <a:lnTo>
                    <a:pt x="1100" y="1665"/>
                  </a:lnTo>
                  <a:lnTo>
                    <a:pt x="1100" y="1665"/>
                  </a:lnTo>
                  <a:lnTo>
                    <a:pt x="1086" y="1668"/>
                  </a:lnTo>
                  <a:lnTo>
                    <a:pt x="1073" y="1669"/>
                  </a:lnTo>
                  <a:lnTo>
                    <a:pt x="1060" y="1670"/>
                  </a:lnTo>
                  <a:lnTo>
                    <a:pt x="1056" y="1672"/>
                  </a:lnTo>
                  <a:lnTo>
                    <a:pt x="1052" y="1674"/>
                  </a:lnTo>
                  <a:lnTo>
                    <a:pt x="1052" y="1674"/>
                  </a:lnTo>
                  <a:close/>
                  <a:moveTo>
                    <a:pt x="999" y="1235"/>
                  </a:moveTo>
                  <a:lnTo>
                    <a:pt x="999" y="1235"/>
                  </a:lnTo>
                  <a:lnTo>
                    <a:pt x="1013" y="1240"/>
                  </a:lnTo>
                  <a:lnTo>
                    <a:pt x="1022" y="1244"/>
                  </a:lnTo>
                  <a:lnTo>
                    <a:pt x="1033" y="1246"/>
                  </a:lnTo>
                  <a:lnTo>
                    <a:pt x="1033" y="1246"/>
                  </a:lnTo>
                  <a:lnTo>
                    <a:pt x="1034" y="1190"/>
                  </a:lnTo>
                  <a:lnTo>
                    <a:pt x="1036" y="1134"/>
                  </a:lnTo>
                  <a:lnTo>
                    <a:pt x="1041" y="1021"/>
                  </a:lnTo>
                  <a:lnTo>
                    <a:pt x="1042" y="965"/>
                  </a:lnTo>
                  <a:lnTo>
                    <a:pt x="1042" y="911"/>
                  </a:lnTo>
                  <a:lnTo>
                    <a:pt x="1041" y="859"/>
                  </a:lnTo>
                  <a:lnTo>
                    <a:pt x="1039" y="833"/>
                  </a:lnTo>
                  <a:lnTo>
                    <a:pt x="1037" y="809"/>
                  </a:lnTo>
                  <a:lnTo>
                    <a:pt x="1037" y="809"/>
                  </a:lnTo>
                  <a:lnTo>
                    <a:pt x="1034" y="863"/>
                  </a:lnTo>
                  <a:lnTo>
                    <a:pt x="1028" y="918"/>
                  </a:lnTo>
                  <a:lnTo>
                    <a:pt x="1018" y="1023"/>
                  </a:lnTo>
                  <a:lnTo>
                    <a:pt x="1007" y="1129"/>
                  </a:lnTo>
                  <a:lnTo>
                    <a:pt x="1003" y="1181"/>
                  </a:lnTo>
                  <a:lnTo>
                    <a:pt x="999" y="1235"/>
                  </a:lnTo>
                  <a:lnTo>
                    <a:pt x="999" y="1235"/>
                  </a:lnTo>
                  <a:close/>
                  <a:moveTo>
                    <a:pt x="775" y="1189"/>
                  </a:moveTo>
                  <a:lnTo>
                    <a:pt x="775" y="1189"/>
                  </a:lnTo>
                  <a:lnTo>
                    <a:pt x="775" y="1181"/>
                  </a:lnTo>
                  <a:lnTo>
                    <a:pt x="773" y="1174"/>
                  </a:lnTo>
                  <a:lnTo>
                    <a:pt x="771" y="1169"/>
                  </a:lnTo>
                  <a:lnTo>
                    <a:pt x="768" y="1163"/>
                  </a:lnTo>
                  <a:lnTo>
                    <a:pt x="764" y="1159"/>
                  </a:lnTo>
                  <a:lnTo>
                    <a:pt x="760" y="1156"/>
                  </a:lnTo>
                  <a:lnTo>
                    <a:pt x="753" y="1153"/>
                  </a:lnTo>
                  <a:lnTo>
                    <a:pt x="747" y="1151"/>
                  </a:lnTo>
                  <a:lnTo>
                    <a:pt x="747" y="1151"/>
                  </a:lnTo>
                  <a:lnTo>
                    <a:pt x="745" y="1158"/>
                  </a:lnTo>
                  <a:lnTo>
                    <a:pt x="742" y="1162"/>
                  </a:lnTo>
                  <a:lnTo>
                    <a:pt x="738" y="1166"/>
                  </a:lnTo>
                  <a:lnTo>
                    <a:pt x="734" y="1170"/>
                  </a:lnTo>
                  <a:lnTo>
                    <a:pt x="730" y="1172"/>
                  </a:lnTo>
                  <a:lnTo>
                    <a:pt x="724" y="1173"/>
                  </a:lnTo>
                  <a:lnTo>
                    <a:pt x="719" y="1173"/>
                  </a:lnTo>
                  <a:lnTo>
                    <a:pt x="712" y="1173"/>
                  </a:lnTo>
                  <a:lnTo>
                    <a:pt x="707" y="1172"/>
                  </a:lnTo>
                  <a:lnTo>
                    <a:pt x="702" y="1170"/>
                  </a:lnTo>
                  <a:lnTo>
                    <a:pt x="691" y="1164"/>
                  </a:lnTo>
                  <a:lnTo>
                    <a:pt x="687" y="1161"/>
                  </a:lnTo>
                  <a:lnTo>
                    <a:pt x="682" y="1158"/>
                  </a:lnTo>
                  <a:lnTo>
                    <a:pt x="678" y="1154"/>
                  </a:lnTo>
                  <a:lnTo>
                    <a:pt x="676" y="1149"/>
                  </a:lnTo>
                  <a:lnTo>
                    <a:pt x="676" y="1149"/>
                  </a:lnTo>
                  <a:lnTo>
                    <a:pt x="672" y="1153"/>
                  </a:lnTo>
                  <a:lnTo>
                    <a:pt x="669" y="1157"/>
                  </a:lnTo>
                  <a:lnTo>
                    <a:pt x="666" y="1161"/>
                  </a:lnTo>
                  <a:lnTo>
                    <a:pt x="664" y="1166"/>
                  </a:lnTo>
                  <a:lnTo>
                    <a:pt x="664" y="1172"/>
                  </a:lnTo>
                  <a:lnTo>
                    <a:pt x="664" y="1177"/>
                  </a:lnTo>
                  <a:lnTo>
                    <a:pt x="665" y="1189"/>
                  </a:lnTo>
                  <a:lnTo>
                    <a:pt x="665" y="1189"/>
                  </a:lnTo>
                  <a:lnTo>
                    <a:pt x="676" y="1191"/>
                  </a:lnTo>
                  <a:lnTo>
                    <a:pt x="690" y="1195"/>
                  </a:lnTo>
                  <a:lnTo>
                    <a:pt x="705" y="1199"/>
                  </a:lnTo>
                  <a:lnTo>
                    <a:pt x="720" y="1202"/>
                  </a:lnTo>
                  <a:lnTo>
                    <a:pt x="736" y="1203"/>
                  </a:lnTo>
                  <a:lnTo>
                    <a:pt x="743" y="1203"/>
                  </a:lnTo>
                  <a:lnTo>
                    <a:pt x="751" y="1202"/>
                  </a:lnTo>
                  <a:lnTo>
                    <a:pt x="757" y="1200"/>
                  </a:lnTo>
                  <a:lnTo>
                    <a:pt x="764" y="1198"/>
                  </a:lnTo>
                  <a:lnTo>
                    <a:pt x="769" y="1194"/>
                  </a:lnTo>
                  <a:lnTo>
                    <a:pt x="775" y="1189"/>
                  </a:lnTo>
                  <a:lnTo>
                    <a:pt x="775" y="1189"/>
                  </a:lnTo>
                  <a:close/>
                  <a:moveTo>
                    <a:pt x="735" y="732"/>
                  </a:moveTo>
                  <a:lnTo>
                    <a:pt x="735" y="732"/>
                  </a:lnTo>
                  <a:lnTo>
                    <a:pt x="723" y="731"/>
                  </a:lnTo>
                  <a:lnTo>
                    <a:pt x="715" y="730"/>
                  </a:lnTo>
                  <a:lnTo>
                    <a:pt x="706" y="731"/>
                  </a:lnTo>
                  <a:lnTo>
                    <a:pt x="696" y="732"/>
                  </a:lnTo>
                  <a:lnTo>
                    <a:pt x="696" y="732"/>
                  </a:lnTo>
                  <a:lnTo>
                    <a:pt x="695" y="754"/>
                  </a:lnTo>
                  <a:lnTo>
                    <a:pt x="693" y="779"/>
                  </a:lnTo>
                  <a:lnTo>
                    <a:pt x="692" y="828"/>
                  </a:lnTo>
                  <a:lnTo>
                    <a:pt x="693" y="878"/>
                  </a:lnTo>
                  <a:lnTo>
                    <a:pt x="694" y="930"/>
                  </a:lnTo>
                  <a:lnTo>
                    <a:pt x="697" y="1033"/>
                  </a:lnTo>
                  <a:lnTo>
                    <a:pt x="697" y="1083"/>
                  </a:lnTo>
                  <a:lnTo>
                    <a:pt x="696" y="1130"/>
                  </a:lnTo>
                  <a:lnTo>
                    <a:pt x="696" y="1130"/>
                  </a:lnTo>
                  <a:lnTo>
                    <a:pt x="708" y="1129"/>
                  </a:lnTo>
                  <a:lnTo>
                    <a:pt x="718" y="1128"/>
                  </a:lnTo>
                  <a:lnTo>
                    <a:pt x="726" y="1125"/>
                  </a:lnTo>
                  <a:lnTo>
                    <a:pt x="733" y="1122"/>
                  </a:lnTo>
                  <a:lnTo>
                    <a:pt x="733" y="1122"/>
                  </a:lnTo>
                  <a:lnTo>
                    <a:pt x="735" y="1070"/>
                  </a:lnTo>
                  <a:lnTo>
                    <a:pt x="737" y="1022"/>
                  </a:lnTo>
                  <a:lnTo>
                    <a:pt x="737" y="975"/>
                  </a:lnTo>
                  <a:lnTo>
                    <a:pt x="738" y="930"/>
                  </a:lnTo>
                  <a:lnTo>
                    <a:pt x="737" y="836"/>
                  </a:lnTo>
                  <a:lnTo>
                    <a:pt x="735" y="732"/>
                  </a:lnTo>
                  <a:lnTo>
                    <a:pt x="735" y="732"/>
                  </a:lnTo>
                  <a:close/>
                  <a:moveTo>
                    <a:pt x="698" y="1149"/>
                  </a:moveTo>
                  <a:lnTo>
                    <a:pt x="698" y="1149"/>
                  </a:lnTo>
                  <a:lnTo>
                    <a:pt x="701" y="1151"/>
                  </a:lnTo>
                  <a:lnTo>
                    <a:pt x="704" y="1154"/>
                  </a:lnTo>
                  <a:lnTo>
                    <a:pt x="711" y="1157"/>
                  </a:lnTo>
                  <a:lnTo>
                    <a:pt x="716" y="1157"/>
                  </a:lnTo>
                  <a:lnTo>
                    <a:pt x="720" y="1158"/>
                  </a:lnTo>
                  <a:lnTo>
                    <a:pt x="724" y="1157"/>
                  </a:lnTo>
                  <a:lnTo>
                    <a:pt x="728" y="1156"/>
                  </a:lnTo>
                  <a:lnTo>
                    <a:pt x="728" y="1156"/>
                  </a:lnTo>
                  <a:lnTo>
                    <a:pt x="728" y="1153"/>
                  </a:lnTo>
                  <a:lnTo>
                    <a:pt x="730" y="1150"/>
                  </a:lnTo>
                  <a:lnTo>
                    <a:pt x="731" y="1148"/>
                  </a:lnTo>
                  <a:lnTo>
                    <a:pt x="731" y="1145"/>
                  </a:lnTo>
                  <a:lnTo>
                    <a:pt x="731" y="1145"/>
                  </a:lnTo>
                  <a:lnTo>
                    <a:pt x="723" y="1143"/>
                  </a:lnTo>
                  <a:lnTo>
                    <a:pt x="715" y="1142"/>
                  </a:lnTo>
                  <a:lnTo>
                    <a:pt x="710" y="1143"/>
                  </a:lnTo>
                  <a:lnTo>
                    <a:pt x="706" y="1144"/>
                  </a:lnTo>
                  <a:lnTo>
                    <a:pt x="702" y="1146"/>
                  </a:lnTo>
                  <a:lnTo>
                    <a:pt x="698" y="1149"/>
                  </a:lnTo>
                  <a:lnTo>
                    <a:pt x="698" y="1149"/>
                  </a:lnTo>
                  <a:close/>
                  <a:moveTo>
                    <a:pt x="438" y="1842"/>
                  </a:moveTo>
                  <a:lnTo>
                    <a:pt x="438" y="1842"/>
                  </a:lnTo>
                  <a:lnTo>
                    <a:pt x="437" y="1838"/>
                  </a:lnTo>
                  <a:lnTo>
                    <a:pt x="436" y="1836"/>
                  </a:lnTo>
                  <a:lnTo>
                    <a:pt x="434" y="1834"/>
                  </a:lnTo>
                  <a:lnTo>
                    <a:pt x="431" y="1832"/>
                  </a:lnTo>
                  <a:lnTo>
                    <a:pt x="424" y="1831"/>
                  </a:lnTo>
                  <a:lnTo>
                    <a:pt x="418" y="1834"/>
                  </a:lnTo>
                  <a:lnTo>
                    <a:pt x="418" y="1834"/>
                  </a:lnTo>
                  <a:lnTo>
                    <a:pt x="416" y="1837"/>
                  </a:lnTo>
                  <a:lnTo>
                    <a:pt x="415" y="1840"/>
                  </a:lnTo>
                  <a:lnTo>
                    <a:pt x="414" y="1847"/>
                  </a:lnTo>
                  <a:lnTo>
                    <a:pt x="416" y="1854"/>
                  </a:lnTo>
                  <a:lnTo>
                    <a:pt x="420" y="1860"/>
                  </a:lnTo>
                  <a:lnTo>
                    <a:pt x="420" y="1860"/>
                  </a:lnTo>
                  <a:lnTo>
                    <a:pt x="427" y="1860"/>
                  </a:lnTo>
                  <a:lnTo>
                    <a:pt x="432" y="1862"/>
                  </a:lnTo>
                  <a:lnTo>
                    <a:pt x="437" y="1865"/>
                  </a:lnTo>
                  <a:lnTo>
                    <a:pt x="443" y="1868"/>
                  </a:lnTo>
                  <a:lnTo>
                    <a:pt x="452" y="1874"/>
                  </a:lnTo>
                  <a:lnTo>
                    <a:pt x="458" y="1877"/>
                  </a:lnTo>
                  <a:lnTo>
                    <a:pt x="464" y="1880"/>
                  </a:lnTo>
                  <a:lnTo>
                    <a:pt x="464" y="1880"/>
                  </a:lnTo>
                  <a:lnTo>
                    <a:pt x="477" y="1882"/>
                  </a:lnTo>
                  <a:lnTo>
                    <a:pt x="490" y="1882"/>
                  </a:lnTo>
                  <a:lnTo>
                    <a:pt x="503" y="1881"/>
                  </a:lnTo>
                  <a:lnTo>
                    <a:pt x="514" y="1877"/>
                  </a:lnTo>
                  <a:lnTo>
                    <a:pt x="527" y="1873"/>
                  </a:lnTo>
                  <a:lnTo>
                    <a:pt x="539" y="1869"/>
                  </a:lnTo>
                  <a:lnTo>
                    <a:pt x="563" y="1860"/>
                  </a:lnTo>
                  <a:lnTo>
                    <a:pt x="563" y="1860"/>
                  </a:lnTo>
                  <a:lnTo>
                    <a:pt x="565" y="1855"/>
                  </a:lnTo>
                  <a:lnTo>
                    <a:pt x="565" y="1851"/>
                  </a:lnTo>
                  <a:lnTo>
                    <a:pt x="564" y="1847"/>
                  </a:lnTo>
                  <a:lnTo>
                    <a:pt x="560" y="1844"/>
                  </a:lnTo>
                  <a:lnTo>
                    <a:pt x="554" y="1840"/>
                  </a:lnTo>
                  <a:lnTo>
                    <a:pt x="548" y="1836"/>
                  </a:lnTo>
                  <a:lnTo>
                    <a:pt x="548" y="1836"/>
                  </a:lnTo>
                  <a:lnTo>
                    <a:pt x="546" y="1837"/>
                  </a:lnTo>
                  <a:lnTo>
                    <a:pt x="546" y="1840"/>
                  </a:lnTo>
                  <a:lnTo>
                    <a:pt x="545" y="1844"/>
                  </a:lnTo>
                  <a:lnTo>
                    <a:pt x="544" y="1850"/>
                  </a:lnTo>
                  <a:lnTo>
                    <a:pt x="543" y="1851"/>
                  </a:lnTo>
                  <a:lnTo>
                    <a:pt x="541" y="1852"/>
                  </a:lnTo>
                  <a:lnTo>
                    <a:pt x="541" y="1852"/>
                  </a:lnTo>
                  <a:lnTo>
                    <a:pt x="539" y="1853"/>
                  </a:lnTo>
                  <a:lnTo>
                    <a:pt x="536" y="1852"/>
                  </a:lnTo>
                  <a:lnTo>
                    <a:pt x="533" y="1850"/>
                  </a:lnTo>
                  <a:lnTo>
                    <a:pt x="529" y="1844"/>
                  </a:lnTo>
                  <a:lnTo>
                    <a:pt x="529" y="1844"/>
                  </a:lnTo>
                  <a:lnTo>
                    <a:pt x="518" y="1849"/>
                  </a:lnTo>
                  <a:lnTo>
                    <a:pt x="507" y="1852"/>
                  </a:lnTo>
                  <a:lnTo>
                    <a:pt x="495" y="1853"/>
                  </a:lnTo>
                  <a:lnTo>
                    <a:pt x="484" y="1853"/>
                  </a:lnTo>
                  <a:lnTo>
                    <a:pt x="474" y="1851"/>
                  </a:lnTo>
                  <a:lnTo>
                    <a:pt x="462" y="1849"/>
                  </a:lnTo>
                  <a:lnTo>
                    <a:pt x="438" y="1842"/>
                  </a:lnTo>
                  <a:lnTo>
                    <a:pt x="438" y="1842"/>
                  </a:lnTo>
                  <a:close/>
                  <a:moveTo>
                    <a:pt x="521" y="1390"/>
                  </a:moveTo>
                  <a:lnTo>
                    <a:pt x="521" y="1390"/>
                  </a:lnTo>
                  <a:lnTo>
                    <a:pt x="522" y="1351"/>
                  </a:lnTo>
                  <a:lnTo>
                    <a:pt x="525" y="1311"/>
                  </a:lnTo>
                  <a:lnTo>
                    <a:pt x="527" y="1271"/>
                  </a:lnTo>
                  <a:lnTo>
                    <a:pt x="529" y="1231"/>
                  </a:lnTo>
                  <a:lnTo>
                    <a:pt x="529" y="1231"/>
                  </a:lnTo>
                  <a:lnTo>
                    <a:pt x="530" y="1180"/>
                  </a:lnTo>
                  <a:lnTo>
                    <a:pt x="534" y="1131"/>
                  </a:lnTo>
                  <a:lnTo>
                    <a:pt x="537" y="1080"/>
                  </a:lnTo>
                  <a:lnTo>
                    <a:pt x="539" y="1023"/>
                  </a:lnTo>
                  <a:lnTo>
                    <a:pt x="539" y="1023"/>
                  </a:lnTo>
                  <a:lnTo>
                    <a:pt x="541" y="950"/>
                  </a:lnTo>
                  <a:lnTo>
                    <a:pt x="542" y="882"/>
                  </a:lnTo>
                  <a:lnTo>
                    <a:pt x="541" y="759"/>
                  </a:lnTo>
                  <a:lnTo>
                    <a:pt x="541" y="759"/>
                  </a:lnTo>
                  <a:lnTo>
                    <a:pt x="537" y="757"/>
                  </a:lnTo>
                  <a:lnTo>
                    <a:pt x="529" y="757"/>
                  </a:lnTo>
                  <a:lnTo>
                    <a:pt x="512" y="757"/>
                  </a:lnTo>
                  <a:lnTo>
                    <a:pt x="504" y="759"/>
                  </a:lnTo>
                  <a:lnTo>
                    <a:pt x="494" y="757"/>
                  </a:lnTo>
                  <a:lnTo>
                    <a:pt x="485" y="754"/>
                  </a:lnTo>
                  <a:lnTo>
                    <a:pt x="482" y="753"/>
                  </a:lnTo>
                  <a:lnTo>
                    <a:pt x="478" y="750"/>
                  </a:lnTo>
                  <a:lnTo>
                    <a:pt x="478" y="750"/>
                  </a:lnTo>
                  <a:lnTo>
                    <a:pt x="478" y="785"/>
                  </a:lnTo>
                  <a:lnTo>
                    <a:pt x="479" y="817"/>
                  </a:lnTo>
                  <a:lnTo>
                    <a:pt x="482" y="881"/>
                  </a:lnTo>
                  <a:lnTo>
                    <a:pt x="482" y="881"/>
                  </a:lnTo>
                  <a:lnTo>
                    <a:pt x="486" y="990"/>
                  </a:lnTo>
                  <a:lnTo>
                    <a:pt x="486" y="1044"/>
                  </a:lnTo>
                  <a:lnTo>
                    <a:pt x="486" y="1097"/>
                  </a:lnTo>
                  <a:lnTo>
                    <a:pt x="486" y="1097"/>
                  </a:lnTo>
                  <a:lnTo>
                    <a:pt x="485" y="1176"/>
                  </a:lnTo>
                  <a:lnTo>
                    <a:pt x="484" y="1223"/>
                  </a:lnTo>
                  <a:lnTo>
                    <a:pt x="482" y="1268"/>
                  </a:lnTo>
                  <a:lnTo>
                    <a:pt x="482" y="1268"/>
                  </a:lnTo>
                  <a:lnTo>
                    <a:pt x="480" y="1300"/>
                  </a:lnTo>
                  <a:lnTo>
                    <a:pt x="477" y="1331"/>
                  </a:lnTo>
                  <a:lnTo>
                    <a:pt x="475" y="1362"/>
                  </a:lnTo>
                  <a:lnTo>
                    <a:pt x="474" y="1377"/>
                  </a:lnTo>
                  <a:lnTo>
                    <a:pt x="475" y="1392"/>
                  </a:lnTo>
                  <a:lnTo>
                    <a:pt x="475" y="1392"/>
                  </a:lnTo>
                  <a:lnTo>
                    <a:pt x="475" y="1432"/>
                  </a:lnTo>
                  <a:lnTo>
                    <a:pt x="473" y="1471"/>
                  </a:lnTo>
                  <a:lnTo>
                    <a:pt x="471" y="1510"/>
                  </a:lnTo>
                  <a:lnTo>
                    <a:pt x="471" y="1531"/>
                  </a:lnTo>
                  <a:lnTo>
                    <a:pt x="473" y="1550"/>
                  </a:lnTo>
                  <a:lnTo>
                    <a:pt x="473" y="1550"/>
                  </a:lnTo>
                  <a:lnTo>
                    <a:pt x="473" y="1578"/>
                  </a:lnTo>
                  <a:lnTo>
                    <a:pt x="471" y="1605"/>
                  </a:lnTo>
                  <a:lnTo>
                    <a:pt x="466" y="1661"/>
                  </a:lnTo>
                  <a:lnTo>
                    <a:pt x="464" y="1689"/>
                  </a:lnTo>
                  <a:lnTo>
                    <a:pt x="462" y="1716"/>
                  </a:lnTo>
                  <a:lnTo>
                    <a:pt x="461" y="1743"/>
                  </a:lnTo>
                  <a:lnTo>
                    <a:pt x="462" y="1768"/>
                  </a:lnTo>
                  <a:lnTo>
                    <a:pt x="462" y="1768"/>
                  </a:lnTo>
                  <a:lnTo>
                    <a:pt x="478" y="1771"/>
                  </a:lnTo>
                  <a:lnTo>
                    <a:pt x="486" y="1773"/>
                  </a:lnTo>
                  <a:lnTo>
                    <a:pt x="494" y="1773"/>
                  </a:lnTo>
                  <a:lnTo>
                    <a:pt x="501" y="1771"/>
                  </a:lnTo>
                  <a:lnTo>
                    <a:pt x="510" y="1768"/>
                  </a:lnTo>
                  <a:lnTo>
                    <a:pt x="518" y="1765"/>
                  </a:lnTo>
                  <a:lnTo>
                    <a:pt x="525" y="1760"/>
                  </a:lnTo>
                  <a:lnTo>
                    <a:pt x="525" y="1760"/>
                  </a:lnTo>
                  <a:lnTo>
                    <a:pt x="523" y="1663"/>
                  </a:lnTo>
                  <a:lnTo>
                    <a:pt x="521" y="1569"/>
                  </a:lnTo>
                  <a:lnTo>
                    <a:pt x="520" y="1479"/>
                  </a:lnTo>
                  <a:lnTo>
                    <a:pt x="520" y="1434"/>
                  </a:lnTo>
                  <a:lnTo>
                    <a:pt x="521" y="1390"/>
                  </a:lnTo>
                  <a:lnTo>
                    <a:pt x="521" y="1390"/>
                  </a:lnTo>
                  <a:close/>
                  <a:moveTo>
                    <a:pt x="525" y="1785"/>
                  </a:moveTo>
                  <a:lnTo>
                    <a:pt x="525" y="1785"/>
                  </a:lnTo>
                  <a:lnTo>
                    <a:pt x="510" y="1789"/>
                  </a:lnTo>
                  <a:lnTo>
                    <a:pt x="495" y="1792"/>
                  </a:lnTo>
                  <a:lnTo>
                    <a:pt x="488" y="1792"/>
                  </a:lnTo>
                  <a:lnTo>
                    <a:pt x="480" y="1792"/>
                  </a:lnTo>
                  <a:lnTo>
                    <a:pt x="471" y="1791"/>
                  </a:lnTo>
                  <a:lnTo>
                    <a:pt x="462" y="1788"/>
                  </a:lnTo>
                  <a:lnTo>
                    <a:pt x="462" y="1788"/>
                  </a:lnTo>
                  <a:lnTo>
                    <a:pt x="459" y="1795"/>
                  </a:lnTo>
                  <a:lnTo>
                    <a:pt x="458" y="1805"/>
                  </a:lnTo>
                  <a:lnTo>
                    <a:pt x="458" y="1815"/>
                  </a:lnTo>
                  <a:lnTo>
                    <a:pt x="458" y="1827"/>
                  </a:lnTo>
                  <a:lnTo>
                    <a:pt x="458" y="1827"/>
                  </a:lnTo>
                  <a:lnTo>
                    <a:pt x="465" y="1829"/>
                  </a:lnTo>
                  <a:lnTo>
                    <a:pt x="474" y="1831"/>
                  </a:lnTo>
                  <a:lnTo>
                    <a:pt x="482" y="1834"/>
                  </a:lnTo>
                  <a:lnTo>
                    <a:pt x="492" y="1834"/>
                  </a:lnTo>
                  <a:lnTo>
                    <a:pt x="501" y="1834"/>
                  </a:lnTo>
                  <a:lnTo>
                    <a:pt x="510" y="1832"/>
                  </a:lnTo>
                  <a:lnTo>
                    <a:pt x="519" y="1830"/>
                  </a:lnTo>
                  <a:lnTo>
                    <a:pt x="527" y="1827"/>
                  </a:lnTo>
                  <a:lnTo>
                    <a:pt x="527" y="1827"/>
                  </a:lnTo>
                  <a:lnTo>
                    <a:pt x="527" y="1806"/>
                  </a:lnTo>
                  <a:lnTo>
                    <a:pt x="527" y="1796"/>
                  </a:lnTo>
                  <a:lnTo>
                    <a:pt x="525" y="1785"/>
                  </a:lnTo>
                  <a:lnTo>
                    <a:pt x="525" y="1785"/>
                  </a:lnTo>
                  <a:close/>
                  <a:moveTo>
                    <a:pt x="466" y="411"/>
                  </a:moveTo>
                  <a:lnTo>
                    <a:pt x="466" y="411"/>
                  </a:lnTo>
                  <a:lnTo>
                    <a:pt x="462" y="409"/>
                  </a:lnTo>
                  <a:lnTo>
                    <a:pt x="460" y="409"/>
                  </a:lnTo>
                  <a:lnTo>
                    <a:pt x="458" y="409"/>
                  </a:lnTo>
                  <a:lnTo>
                    <a:pt x="453" y="411"/>
                  </a:lnTo>
                  <a:lnTo>
                    <a:pt x="453" y="411"/>
                  </a:lnTo>
                  <a:lnTo>
                    <a:pt x="444" y="402"/>
                  </a:lnTo>
                  <a:lnTo>
                    <a:pt x="434" y="396"/>
                  </a:lnTo>
                  <a:lnTo>
                    <a:pt x="425" y="389"/>
                  </a:lnTo>
                  <a:lnTo>
                    <a:pt x="421" y="384"/>
                  </a:lnTo>
                  <a:lnTo>
                    <a:pt x="418" y="378"/>
                  </a:lnTo>
                  <a:lnTo>
                    <a:pt x="418" y="378"/>
                  </a:lnTo>
                  <a:lnTo>
                    <a:pt x="407" y="375"/>
                  </a:lnTo>
                  <a:lnTo>
                    <a:pt x="399" y="371"/>
                  </a:lnTo>
                  <a:lnTo>
                    <a:pt x="391" y="366"/>
                  </a:lnTo>
                  <a:lnTo>
                    <a:pt x="384" y="360"/>
                  </a:lnTo>
                  <a:lnTo>
                    <a:pt x="376" y="354"/>
                  </a:lnTo>
                  <a:lnTo>
                    <a:pt x="369" y="348"/>
                  </a:lnTo>
                  <a:lnTo>
                    <a:pt x="360" y="344"/>
                  </a:lnTo>
                  <a:lnTo>
                    <a:pt x="351" y="341"/>
                  </a:lnTo>
                  <a:lnTo>
                    <a:pt x="351" y="341"/>
                  </a:lnTo>
                  <a:lnTo>
                    <a:pt x="345" y="333"/>
                  </a:lnTo>
                  <a:lnTo>
                    <a:pt x="339" y="327"/>
                  </a:lnTo>
                  <a:lnTo>
                    <a:pt x="332" y="322"/>
                  </a:lnTo>
                  <a:lnTo>
                    <a:pt x="324" y="317"/>
                  </a:lnTo>
                  <a:lnTo>
                    <a:pt x="308" y="310"/>
                  </a:lnTo>
                  <a:lnTo>
                    <a:pt x="299" y="306"/>
                  </a:lnTo>
                  <a:lnTo>
                    <a:pt x="292" y="301"/>
                  </a:lnTo>
                  <a:lnTo>
                    <a:pt x="292" y="301"/>
                  </a:lnTo>
                  <a:lnTo>
                    <a:pt x="285" y="296"/>
                  </a:lnTo>
                  <a:lnTo>
                    <a:pt x="279" y="291"/>
                  </a:lnTo>
                  <a:lnTo>
                    <a:pt x="266" y="279"/>
                  </a:lnTo>
                  <a:lnTo>
                    <a:pt x="259" y="274"/>
                  </a:lnTo>
                  <a:lnTo>
                    <a:pt x="253" y="269"/>
                  </a:lnTo>
                  <a:lnTo>
                    <a:pt x="246" y="265"/>
                  </a:lnTo>
                  <a:lnTo>
                    <a:pt x="237" y="264"/>
                  </a:lnTo>
                  <a:lnTo>
                    <a:pt x="237" y="264"/>
                  </a:lnTo>
                  <a:lnTo>
                    <a:pt x="228" y="254"/>
                  </a:lnTo>
                  <a:lnTo>
                    <a:pt x="220" y="247"/>
                  </a:lnTo>
                  <a:lnTo>
                    <a:pt x="210" y="240"/>
                  </a:lnTo>
                  <a:lnTo>
                    <a:pt x="200" y="234"/>
                  </a:lnTo>
                  <a:lnTo>
                    <a:pt x="177" y="222"/>
                  </a:lnTo>
                  <a:lnTo>
                    <a:pt x="166" y="216"/>
                  </a:lnTo>
                  <a:lnTo>
                    <a:pt x="156" y="209"/>
                  </a:lnTo>
                  <a:lnTo>
                    <a:pt x="156" y="209"/>
                  </a:lnTo>
                  <a:lnTo>
                    <a:pt x="146" y="201"/>
                  </a:lnTo>
                  <a:lnTo>
                    <a:pt x="136" y="192"/>
                  </a:lnTo>
                  <a:lnTo>
                    <a:pt x="127" y="184"/>
                  </a:lnTo>
                  <a:lnTo>
                    <a:pt x="117" y="175"/>
                  </a:lnTo>
                  <a:lnTo>
                    <a:pt x="117" y="175"/>
                  </a:lnTo>
                  <a:lnTo>
                    <a:pt x="97" y="161"/>
                  </a:lnTo>
                  <a:lnTo>
                    <a:pt x="74" y="147"/>
                  </a:lnTo>
                  <a:lnTo>
                    <a:pt x="53" y="134"/>
                  </a:lnTo>
                  <a:lnTo>
                    <a:pt x="43" y="130"/>
                  </a:lnTo>
                  <a:lnTo>
                    <a:pt x="34" y="127"/>
                  </a:lnTo>
                  <a:lnTo>
                    <a:pt x="34" y="127"/>
                  </a:lnTo>
                  <a:lnTo>
                    <a:pt x="28" y="133"/>
                  </a:lnTo>
                  <a:lnTo>
                    <a:pt x="25" y="140"/>
                  </a:lnTo>
                  <a:lnTo>
                    <a:pt x="22" y="148"/>
                  </a:lnTo>
                  <a:lnTo>
                    <a:pt x="21" y="159"/>
                  </a:lnTo>
                  <a:lnTo>
                    <a:pt x="21" y="159"/>
                  </a:lnTo>
                  <a:lnTo>
                    <a:pt x="26" y="164"/>
                  </a:lnTo>
                  <a:lnTo>
                    <a:pt x="31" y="170"/>
                  </a:lnTo>
                  <a:lnTo>
                    <a:pt x="37" y="175"/>
                  </a:lnTo>
                  <a:lnTo>
                    <a:pt x="42" y="181"/>
                  </a:lnTo>
                  <a:lnTo>
                    <a:pt x="42" y="181"/>
                  </a:lnTo>
                  <a:lnTo>
                    <a:pt x="61" y="191"/>
                  </a:lnTo>
                  <a:lnTo>
                    <a:pt x="81" y="202"/>
                  </a:lnTo>
                  <a:lnTo>
                    <a:pt x="117" y="223"/>
                  </a:lnTo>
                  <a:lnTo>
                    <a:pt x="152" y="246"/>
                  </a:lnTo>
                  <a:lnTo>
                    <a:pt x="188" y="268"/>
                  </a:lnTo>
                  <a:lnTo>
                    <a:pt x="223" y="292"/>
                  </a:lnTo>
                  <a:lnTo>
                    <a:pt x="258" y="315"/>
                  </a:lnTo>
                  <a:lnTo>
                    <a:pt x="294" y="337"/>
                  </a:lnTo>
                  <a:lnTo>
                    <a:pt x="331" y="358"/>
                  </a:lnTo>
                  <a:lnTo>
                    <a:pt x="331" y="358"/>
                  </a:lnTo>
                  <a:lnTo>
                    <a:pt x="341" y="366"/>
                  </a:lnTo>
                  <a:lnTo>
                    <a:pt x="351" y="373"/>
                  </a:lnTo>
                  <a:lnTo>
                    <a:pt x="372" y="386"/>
                  </a:lnTo>
                  <a:lnTo>
                    <a:pt x="383" y="393"/>
                  </a:lnTo>
                  <a:lnTo>
                    <a:pt x="393" y="400"/>
                  </a:lnTo>
                  <a:lnTo>
                    <a:pt x="403" y="407"/>
                  </a:lnTo>
                  <a:lnTo>
                    <a:pt x="412" y="417"/>
                  </a:lnTo>
                  <a:lnTo>
                    <a:pt x="412" y="417"/>
                  </a:lnTo>
                  <a:lnTo>
                    <a:pt x="419" y="419"/>
                  </a:lnTo>
                  <a:lnTo>
                    <a:pt x="425" y="422"/>
                  </a:lnTo>
                  <a:lnTo>
                    <a:pt x="437" y="431"/>
                  </a:lnTo>
                  <a:lnTo>
                    <a:pt x="444" y="435"/>
                  </a:lnTo>
                  <a:lnTo>
                    <a:pt x="450" y="439"/>
                  </a:lnTo>
                  <a:lnTo>
                    <a:pt x="458" y="442"/>
                  </a:lnTo>
                  <a:lnTo>
                    <a:pt x="466" y="444"/>
                  </a:lnTo>
                  <a:lnTo>
                    <a:pt x="466" y="444"/>
                  </a:lnTo>
                  <a:lnTo>
                    <a:pt x="467" y="448"/>
                  </a:lnTo>
                  <a:lnTo>
                    <a:pt x="470" y="452"/>
                  </a:lnTo>
                  <a:lnTo>
                    <a:pt x="473" y="453"/>
                  </a:lnTo>
                  <a:lnTo>
                    <a:pt x="475" y="454"/>
                  </a:lnTo>
                  <a:lnTo>
                    <a:pt x="477" y="453"/>
                  </a:lnTo>
                  <a:lnTo>
                    <a:pt x="478" y="452"/>
                  </a:lnTo>
                  <a:lnTo>
                    <a:pt x="478" y="452"/>
                  </a:lnTo>
                  <a:lnTo>
                    <a:pt x="477" y="448"/>
                  </a:lnTo>
                  <a:lnTo>
                    <a:pt x="478" y="445"/>
                  </a:lnTo>
                  <a:lnTo>
                    <a:pt x="479" y="442"/>
                  </a:lnTo>
                  <a:lnTo>
                    <a:pt x="482" y="438"/>
                  </a:lnTo>
                  <a:lnTo>
                    <a:pt x="488" y="433"/>
                  </a:lnTo>
                  <a:lnTo>
                    <a:pt x="491" y="430"/>
                  </a:lnTo>
                  <a:lnTo>
                    <a:pt x="493" y="427"/>
                  </a:lnTo>
                  <a:lnTo>
                    <a:pt x="493" y="427"/>
                  </a:lnTo>
                  <a:lnTo>
                    <a:pt x="484" y="424"/>
                  </a:lnTo>
                  <a:lnTo>
                    <a:pt x="478" y="420"/>
                  </a:lnTo>
                  <a:lnTo>
                    <a:pt x="471" y="416"/>
                  </a:lnTo>
                  <a:lnTo>
                    <a:pt x="466" y="411"/>
                  </a:lnTo>
                  <a:lnTo>
                    <a:pt x="466" y="411"/>
                  </a:lnTo>
                  <a:close/>
                  <a:moveTo>
                    <a:pt x="451" y="469"/>
                  </a:moveTo>
                  <a:lnTo>
                    <a:pt x="451" y="469"/>
                  </a:lnTo>
                  <a:lnTo>
                    <a:pt x="415" y="442"/>
                  </a:lnTo>
                  <a:lnTo>
                    <a:pt x="379" y="416"/>
                  </a:lnTo>
                  <a:lnTo>
                    <a:pt x="344" y="392"/>
                  </a:lnTo>
                  <a:lnTo>
                    <a:pt x="325" y="381"/>
                  </a:lnTo>
                  <a:lnTo>
                    <a:pt x="304" y="369"/>
                  </a:lnTo>
                  <a:lnTo>
                    <a:pt x="304" y="369"/>
                  </a:lnTo>
                  <a:lnTo>
                    <a:pt x="283" y="351"/>
                  </a:lnTo>
                  <a:lnTo>
                    <a:pt x="261" y="333"/>
                  </a:lnTo>
                  <a:lnTo>
                    <a:pt x="238" y="316"/>
                  </a:lnTo>
                  <a:lnTo>
                    <a:pt x="215" y="300"/>
                  </a:lnTo>
                  <a:lnTo>
                    <a:pt x="190" y="285"/>
                  </a:lnTo>
                  <a:lnTo>
                    <a:pt x="166" y="270"/>
                  </a:lnTo>
                  <a:lnTo>
                    <a:pt x="141" y="256"/>
                  </a:lnTo>
                  <a:lnTo>
                    <a:pt x="115" y="242"/>
                  </a:lnTo>
                  <a:lnTo>
                    <a:pt x="115" y="242"/>
                  </a:lnTo>
                  <a:lnTo>
                    <a:pt x="110" y="236"/>
                  </a:lnTo>
                  <a:lnTo>
                    <a:pt x="103" y="229"/>
                  </a:lnTo>
                  <a:lnTo>
                    <a:pt x="99" y="226"/>
                  </a:lnTo>
                  <a:lnTo>
                    <a:pt x="95" y="224"/>
                  </a:lnTo>
                  <a:lnTo>
                    <a:pt x="90" y="224"/>
                  </a:lnTo>
                  <a:lnTo>
                    <a:pt x="86" y="225"/>
                  </a:lnTo>
                  <a:lnTo>
                    <a:pt x="86" y="225"/>
                  </a:lnTo>
                  <a:lnTo>
                    <a:pt x="89" y="237"/>
                  </a:lnTo>
                  <a:lnTo>
                    <a:pt x="91" y="249"/>
                  </a:lnTo>
                  <a:lnTo>
                    <a:pt x="92" y="261"/>
                  </a:lnTo>
                  <a:lnTo>
                    <a:pt x="92" y="272"/>
                  </a:lnTo>
                  <a:lnTo>
                    <a:pt x="92" y="298"/>
                  </a:lnTo>
                  <a:lnTo>
                    <a:pt x="92" y="324"/>
                  </a:lnTo>
                  <a:lnTo>
                    <a:pt x="92" y="324"/>
                  </a:lnTo>
                  <a:lnTo>
                    <a:pt x="92" y="337"/>
                  </a:lnTo>
                  <a:lnTo>
                    <a:pt x="95" y="350"/>
                  </a:lnTo>
                  <a:lnTo>
                    <a:pt x="97" y="361"/>
                  </a:lnTo>
                  <a:lnTo>
                    <a:pt x="99" y="372"/>
                  </a:lnTo>
                  <a:lnTo>
                    <a:pt x="99" y="372"/>
                  </a:lnTo>
                  <a:lnTo>
                    <a:pt x="98" y="386"/>
                  </a:lnTo>
                  <a:lnTo>
                    <a:pt x="97" y="399"/>
                  </a:lnTo>
                  <a:lnTo>
                    <a:pt x="97" y="413"/>
                  </a:lnTo>
                  <a:lnTo>
                    <a:pt x="97" y="419"/>
                  </a:lnTo>
                  <a:lnTo>
                    <a:pt x="99" y="424"/>
                  </a:lnTo>
                  <a:lnTo>
                    <a:pt x="99" y="424"/>
                  </a:lnTo>
                  <a:lnTo>
                    <a:pt x="101" y="430"/>
                  </a:lnTo>
                  <a:lnTo>
                    <a:pt x="104" y="433"/>
                  </a:lnTo>
                  <a:lnTo>
                    <a:pt x="112" y="442"/>
                  </a:lnTo>
                  <a:lnTo>
                    <a:pt x="120" y="448"/>
                  </a:lnTo>
                  <a:lnTo>
                    <a:pt x="128" y="457"/>
                  </a:lnTo>
                  <a:lnTo>
                    <a:pt x="128" y="457"/>
                  </a:lnTo>
                  <a:lnTo>
                    <a:pt x="130" y="460"/>
                  </a:lnTo>
                  <a:lnTo>
                    <a:pt x="132" y="465"/>
                  </a:lnTo>
                  <a:lnTo>
                    <a:pt x="134" y="469"/>
                  </a:lnTo>
                  <a:lnTo>
                    <a:pt x="136" y="474"/>
                  </a:lnTo>
                  <a:lnTo>
                    <a:pt x="136" y="474"/>
                  </a:lnTo>
                  <a:lnTo>
                    <a:pt x="142" y="479"/>
                  </a:lnTo>
                  <a:lnTo>
                    <a:pt x="147" y="483"/>
                  </a:lnTo>
                  <a:lnTo>
                    <a:pt x="161" y="493"/>
                  </a:lnTo>
                  <a:lnTo>
                    <a:pt x="175" y="502"/>
                  </a:lnTo>
                  <a:lnTo>
                    <a:pt x="189" y="511"/>
                  </a:lnTo>
                  <a:lnTo>
                    <a:pt x="189" y="511"/>
                  </a:lnTo>
                  <a:lnTo>
                    <a:pt x="197" y="518"/>
                  </a:lnTo>
                  <a:lnTo>
                    <a:pt x="205" y="525"/>
                  </a:lnTo>
                  <a:lnTo>
                    <a:pt x="212" y="532"/>
                  </a:lnTo>
                  <a:lnTo>
                    <a:pt x="218" y="536"/>
                  </a:lnTo>
                  <a:lnTo>
                    <a:pt x="218" y="536"/>
                  </a:lnTo>
                  <a:lnTo>
                    <a:pt x="221" y="537"/>
                  </a:lnTo>
                  <a:lnTo>
                    <a:pt x="225" y="537"/>
                  </a:lnTo>
                  <a:lnTo>
                    <a:pt x="228" y="537"/>
                  </a:lnTo>
                  <a:lnTo>
                    <a:pt x="231" y="538"/>
                  </a:lnTo>
                  <a:lnTo>
                    <a:pt x="231" y="538"/>
                  </a:lnTo>
                  <a:lnTo>
                    <a:pt x="237" y="544"/>
                  </a:lnTo>
                  <a:lnTo>
                    <a:pt x="243" y="551"/>
                  </a:lnTo>
                  <a:lnTo>
                    <a:pt x="250" y="557"/>
                  </a:lnTo>
                  <a:lnTo>
                    <a:pt x="256" y="564"/>
                  </a:lnTo>
                  <a:lnTo>
                    <a:pt x="256" y="564"/>
                  </a:lnTo>
                  <a:lnTo>
                    <a:pt x="310" y="606"/>
                  </a:lnTo>
                  <a:lnTo>
                    <a:pt x="337" y="628"/>
                  </a:lnTo>
                  <a:lnTo>
                    <a:pt x="365" y="649"/>
                  </a:lnTo>
                  <a:lnTo>
                    <a:pt x="393" y="670"/>
                  </a:lnTo>
                  <a:lnTo>
                    <a:pt x="422" y="689"/>
                  </a:lnTo>
                  <a:lnTo>
                    <a:pt x="450" y="706"/>
                  </a:lnTo>
                  <a:lnTo>
                    <a:pt x="478" y="723"/>
                  </a:lnTo>
                  <a:lnTo>
                    <a:pt x="478" y="723"/>
                  </a:lnTo>
                  <a:lnTo>
                    <a:pt x="473" y="694"/>
                  </a:lnTo>
                  <a:lnTo>
                    <a:pt x="468" y="666"/>
                  </a:lnTo>
                  <a:lnTo>
                    <a:pt x="467" y="639"/>
                  </a:lnTo>
                  <a:lnTo>
                    <a:pt x="466" y="613"/>
                  </a:lnTo>
                  <a:lnTo>
                    <a:pt x="467" y="560"/>
                  </a:lnTo>
                  <a:lnTo>
                    <a:pt x="468" y="534"/>
                  </a:lnTo>
                  <a:lnTo>
                    <a:pt x="468" y="507"/>
                  </a:lnTo>
                  <a:lnTo>
                    <a:pt x="468" y="507"/>
                  </a:lnTo>
                  <a:lnTo>
                    <a:pt x="473" y="500"/>
                  </a:lnTo>
                  <a:lnTo>
                    <a:pt x="476" y="494"/>
                  </a:lnTo>
                  <a:lnTo>
                    <a:pt x="478" y="487"/>
                  </a:lnTo>
                  <a:lnTo>
                    <a:pt x="478" y="477"/>
                  </a:lnTo>
                  <a:lnTo>
                    <a:pt x="478" y="477"/>
                  </a:lnTo>
                  <a:lnTo>
                    <a:pt x="474" y="477"/>
                  </a:lnTo>
                  <a:lnTo>
                    <a:pt x="470" y="476"/>
                  </a:lnTo>
                  <a:lnTo>
                    <a:pt x="464" y="472"/>
                  </a:lnTo>
                  <a:lnTo>
                    <a:pt x="459" y="469"/>
                  </a:lnTo>
                  <a:lnTo>
                    <a:pt x="455" y="468"/>
                  </a:lnTo>
                  <a:lnTo>
                    <a:pt x="451" y="469"/>
                  </a:lnTo>
                  <a:lnTo>
                    <a:pt x="451" y="469"/>
                  </a:lnTo>
                  <a:close/>
                  <a:moveTo>
                    <a:pt x="304" y="625"/>
                  </a:moveTo>
                  <a:lnTo>
                    <a:pt x="304" y="625"/>
                  </a:lnTo>
                  <a:lnTo>
                    <a:pt x="285" y="614"/>
                  </a:lnTo>
                  <a:lnTo>
                    <a:pt x="266" y="601"/>
                  </a:lnTo>
                  <a:lnTo>
                    <a:pt x="247" y="588"/>
                  </a:lnTo>
                  <a:lnTo>
                    <a:pt x="227" y="573"/>
                  </a:lnTo>
                  <a:lnTo>
                    <a:pt x="190" y="544"/>
                  </a:lnTo>
                  <a:lnTo>
                    <a:pt x="171" y="532"/>
                  </a:lnTo>
                  <a:lnTo>
                    <a:pt x="153" y="520"/>
                  </a:lnTo>
                  <a:lnTo>
                    <a:pt x="153" y="520"/>
                  </a:lnTo>
                  <a:lnTo>
                    <a:pt x="153" y="550"/>
                  </a:lnTo>
                  <a:lnTo>
                    <a:pt x="153" y="586"/>
                  </a:lnTo>
                  <a:lnTo>
                    <a:pt x="153" y="662"/>
                  </a:lnTo>
                  <a:lnTo>
                    <a:pt x="153" y="662"/>
                  </a:lnTo>
                  <a:lnTo>
                    <a:pt x="153" y="705"/>
                  </a:lnTo>
                  <a:lnTo>
                    <a:pt x="156" y="751"/>
                  </a:lnTo>
                  <a:lnTo>
                    <a:pt x="161" y="851"/>
                  </a:lnTo>
                  <a:lnTo>
                    <a:pt x="161" y="851"/>
                  </a:lnTo>
                  <a:lnTo>
                    <a:pt x="165" y="930"/>
                  </a:lnTo>
                  <a:lnTo>
                    <a:pt x="167" y="1016"/>
                  </a:lnTo>
                  <a:lnTo>
                    <a:pt x="168" y="1103"/>
                  </a:lnTo>
                  <a:lnTo>
                    <a:pt x="172" y="1189"/>
                  </a:lnTo>
                  <a:lnTo>
                    <a:pt x="172" y="1189"/>
                  </a:lnTo>
                  <a:lnTo>
                    <a:pt x="172" y="1207"/>
                  </a:lnTo>
                  <a:lnTo>
                    <a:pt x="172" y="1228"/>
                  </a:lnTo>
                  <a:lnTo>
                    <a:pt x="173" y="1246"/>
                  </a:lnTo>
                  <a:lnTo>
                    <a:pt x="173" y="1254"/>
                  </a:lnTo>
                  <a:lnTo>
                    <a:pt x="174" y="1261"/>
                  </a:lnTo>
                  <a:lnTo>
                    <a:pt x="174" y="1261"/>
                  </a:lnTo>
                  <a:lnTo>
                    <a:pt x="176" y="1264"/>
                  </a:lnTo>
                  <a:lnTo>
                    <a:pt x="178" y="1268"/>
                  </a:lnTo>
                  <a:lnTo>
                    <a:pt x="183" y="1276"/>
                  </a:lnTo>
                  <a:lnTo>
                    <a:pt x="187" y="1280"/>
                  </a:lnTo>
                  <a:lnTo>
                    <a:pt x="189" y="1284"/>
                  </a:lnTo>
                  <a:lnTo>
                    <a:pt x="190" y="1289"/>
                  </a:lnTo>
                  <a:lnTo>
                    <a:pt x="191" y="1294"/>
                  </a:lnTo>
                  <a:lnTo>
                    <a:pt x="191" y="1294"/>
                  </a:lnTo>
                  <a:lnTo>
                    <a:pt x="256" y="1373"/>
                  </a:lnTo>
                  <a:lnTo>
                    <a:pt x="322" y="1452"/>
                  </a:lnTo>
                  <a:lnTo>
                    <a:pt x="451" y="1613"/>
                  </a:lnTo>
                  <a:lnTo>
                    <a:pt x="451" y="1613"/>
                  </a:lnTo>
                  <a:lnTo>
                    <a:pt x="454" y="1587"/>
                  </a:lnTo>
                  <a:lnTo>
                    <a:pt x="455" y="1563"/>
                  </a:lnTo>
                  <a:lnTo>
                    <a:pt x="455" y="1538"/>
                  </a:lnTo>
                  <a:lnTo>
                    <a:pt x="455" y="1514"/>
                  </a:lnTo>
                  <a:lnTo>
                    <a:pt x="455" y="1514"/>
                  </a:lnTo>
                  <a:lnTo>
                    <a:pt x="455" y="1473"/>
                  </a:lnTo>
                  <a:lnTo>
                    <a:pt x="455" y="1431"/>
                  </a:lnTo>
                  <a:lnTo>
                    <a:pt x="457" y="1390"/>
                  </a:lnTo>
                  <a:lnTo>
                    <a:pt x="458" y="1351"/>
                  </a:lnTo>
                  <a:lnTo>
                    <a:pt x="458" y="1351"/>
                  </a:lnTo>
                  <a:lnTo>
                    <a:pt x="457" y="1331"/>
                  </a:lnTo>
                  <a:lnTo>
                    <a:pt x="454" y="1313"/>
                  </a:lnTo>
                  <a:lnTo>
                    <a:pt x="454" y="1304"/>
                  </a:lnTo>
                  <a:lnTo>
                    <a:pt x="455" y="1295"/>
                  </a:lnTo>
                  <a:lnTo>
                    <a:pt x="458" y="1286"/>
                  </a:lnTo>
                  <a:lnTo>
                    <a:pt x="462" y="1277"/>
                  </a:lnTo>
                  <a:lnTo>
                    <a:pt x="462" y="1277"/>
                  </a:lnTo>
                  <a:lnTo>
                    <a:pt x="460" y="1260"/>
                  </a:lnTo>
                  <a:lnTo>
                    <a:pt x="460" y="1243"/>
                  </a:lnTo>
                  <a:lnTo>
                    <a:pt x="460" y="1225"/>
                  </a:lnTo>
                  <a:lnTo>
                    <a:pt x="461" y="1208"/>
                  </a:lnTo>
                  <a:lnTo>
                    <a:pt x="466" y="1143"/>
                  </a:lnTo>
                  <a:lnTo>
                    <a:pt x="466" y="1143"/>
                  </a:lnTo>
                  <a:lnTo>
                    <a:pt x="467" y="1123"/>
                  </a:lnTo>
                  <a:lnTo>
                    <a:pt x="467" y="1102"/>
                  </a:lnTo>
                  <a:lnTo>
                    <a:pt x="465" y="1062"/>
                  </a:lnTo>
                  <a:lnTo>
                    <a:pt x="462" y="1021"/>
                  </a:lnTo>
                  <a:lnTo>
                    <a:pt x="460" y="979"/>
                  </a:lnTo>
                  <a:lnTo>
                    <a:pt x="460" y="979"/>
                  </a:lnTo>
                  <a:lnTo>
                    <a:pt x="459" y="947"/>
                  </a:lnTo>
                  <a:lnTo>
                    <a:pt x="459" y="915"/>
                  </a:lnTo>
                  <a:lnTo>
                    <a:pt x="460" y="853"/>
                  </a:lnTo>
                  <a:lnTo>
                    <a:pt x="461" y="794"/>
                  </a:lnTo>
                  <a:lnTo>
                    <a:pt x="461" y="766"/>
                  </a:lnTo>
                  <a:lnTo>
                    <a:pt x="460" y="739"/>
                  </a:lnTo>
                  <a:lnTo>
                    <a:pt x="460" y="739"/>
                  </a:lnTo>
                  <a:lnTo>
                    <a:pt x="384" y="685"/>
                  </a:lnTo>
                  <a:lnTo>
                    <a:pt x="343" y="655"/>
                  </a:lnTo>
                  <a:lnTo>
                    <a:pt x="304" y="625"/>
                  </a:lnTo>
                  <a:lnTo>
                    <a:pt x="304" y="625"/>
                  </a:lnTo>
                  <a:close/>
                  <a:moveTo>
                    <a:pt x="451" y="1634"/>
                  </a:moveTo>
                  <a:lnTo>
                    <a:pt x="451" y="1634"/>
                  </a:lnTo>
                  <a:lnTo>
                    <a:pt x="448" y="1634"/>
                  </a:lnTo>
                  <a:lnTo>
                    <a:pt x="446" y="1634"/>
                  </a:lnTo>
                  <a:lnTo>
                    <a:pt x="445" y="1634"/>
                  </a:lnTo>
                  <a:lnTo>
                    <a:pt x="445" y="1634"/>
                  </a:lnTo>
                  <a:lnTo>
                    <a:pt x="439" y="1630"/>
                  </a:lnTo>
                  <a:lnTo>
                    <a:pt x="435" y="1625"/>
                  </a:lnTo>
                  <a:lnTo>
                    <a:pt x="425" y="1612"/>
                  </a:lnTo>
                  <a:lnTo>
                    <a:pt x="416" y="1598"/>
                  </a:lnTo>
                  <a:lnTo>
                    <a:pt x="407" y="1585"/>
                  </a:lnTo>
                  <a:lnTo>
                    <a:pt x="407" y="1585"/>
                  </a:lnTo>
                  <a:lnTo>
                    <a:pt x="389" y="1559"/>
                  </a:lnTo>
                  <a:lnTo>
                    <a:pt x="379" y="1548"/>
                  </a:lnTo>
                  <a:lnTo>
                    <a:pt x="370" y="1537"/>
                  </a:lnTo>
                  <a:lnTo>
                    <a:pt x="370" y="1537"/>
                  </a:lnTo>
                  <a:lnTo>
                    <a:pt x="361" y="1522"/>
                  </a:lnTo>
                  <a:lnTo>
                    <a:pt x="352" y="1508"/>
                  </a:lnTo>
                  <a:lnTo>
                    <a:pt x="341" y="1495"/>
                  </a:lnTo>
                  <a:lnTo>
                    <a:pt x="329" y="1482"/>
                  </a:lnTo>
                  <a:lnTo>
                    <a:pt x="304" y="1457"/>
                  </a:lnTo>
                  <a:lnTo>
                    <a:pt x="293" y="1444"/>
                  </a:lnTo>
                  <a:lnTo>
                    <a:pt x="281" y="1430"/>
                  </a:lnTo>
                  <a:lnTo>
                    <a:pt x="281" y="1430"/>
                  </a:lnTo>
                  <a:lnTo>
                    <a:pt x="262" y="1404"/>
                  </a:lnTo>
                  <a:lnTo>
                    <a:pt x="242" y="1378"/>
                  </a:lnTo>
                  <a:lnTo>
                    <a:pt x="222" y="1353"/>
                  </a:lnTo>
                  <a:lnTo>
                    <a:pt x="212" y="1341"/>
                  </a:lnTo>
                  <a:lnTo>
                    <a:pt x="202" y="1329"/>
                  </a:lnTo>
                  <a:lnTo>
                    <a:pt x="202" y="1329"/>
                  </a:lnTo>
                  <a:lnTo>
                    <a:pt x="194" y="1321"/>
                  </a:lnTo>
                  <a:lnTo>
                    <a:pt x="187" y="1311"/>
                  </a:lnTo>
                  <a:lnTo>
                    <a:pt x="175" y="1290"/>
                  </a:lnTo>
                  <a:lnTo>
                    <a:pt x="162" y="1269"/>
                  </a:lnTo>
                  <a:lnTo>
                    <a:pt x="156" y="1260"/>
                  </a:lnTo>
                  <a:lnTo>
                    <a:pt x="149" y="1250"/>
                  </a:lnTo>
                  <a:lnTo>
                    <a:pt x="149" y="1250"/>
                  </a:lnTo>
                  <a:lnTo>
                    <a:pt x="150" y="1259"/>
                  </a:lnTo>
                  <a:lnTo>
                    <a:pt x="152" y="1268"/>
                  </a:lnTo>
                  <a:lnTo>
                    <a:pt x="157" y="1277"/>
                  </a:lnTo>
                  <a:lnTo>
                    <a:pt x="161" y="1285"/>
                  </a:lnTo>
                  <a:lnTo>
                    <a:pt x="166" y="1293"/>
                  </a:lnTo>
                  <a:lnTo>
                    <a:pt x="172" y="1300"/>
                  </a:lnTo>
                  <a:lnTo>
                    <a:pt x="185" y="1313"/>
                  </a:lnTo>
                  <a:lnTo>
                    <a:pt x="185" y="1313"/>
                  </a:lnTo>
                  <a:lnTo>
                    <a:pt x="185" y="1317"/>
                  </a:lnTo>
                  <a:lnTo>
                    <a:pt x="186" y="1321"/>
                  </a:lnTo>
                  <a:lnTo>
                    <a:pt x="187" y="1324"/>
                  </a:lnTo>
                  <a:lnTo>
                    <a:pt x="187" y="1327"/>
                  </a:lnTo>
                  <a:lnTo>
                    <a:pt x="187" y="1327"/>
                  </a:lnTo>
                  <a:lnTo>
                    <a:pt x="221" y="1370"/>
                  </a:lnTo>
                  <a:lnTo>
                    <a:pt x="254" y="1413"/>
                  </a:lnTo>
                  <a:lnTo>
                    <a:pt x="318" y="1499"/>
                  </a:lnTo>
                  <a:lnTo>
                    <a:pt x="384" y="1587"/>
                  </a:lnTo>
                  <a:lnTo>
                    <a:pt x="416" y="1631"/>
                  </a:lnTo>
                  <a:lnTo>
                    <a:pt x="449" y="1674"/>
                  </a:lnTo>
                  <a:lnTo>
                    <a:pt x="449" y="1674"/>
                  </a:lnTo>
                  <a:lnTo>
                    <a:pt x="449" y="1663"/>
                  </a:lnTo>
                  <a:lnTo>
                    <a:pt x="450" y="1655"/>
                  </a:lnTo>
                  <a:lnTo>
                    <a:pt x="451" y="1645"/>
                  </a:lnTo>
                  <a:lnTo>
                    <a:pt x="451" y="1634"/>
                  </a:lnTo>
                  <a:lnTo>
                    <a:pt x="451" y="1634"/>
                  </a:lnTo>
                  <a:close/>
                  <a:moveTo>
                    <a:pt x="105" y="1370"/>
                  </a:moveTo>
                  <a:lnTo>
                    <a:pt x="105" y="1370"/>
                  </a:lnTo>
                  <a:lnTo>
                    <a:pt x="100" y="1371"/>
                  </a:lnTo>
                  <a:lnTo>
                    <a:pt x="97" y="1372"/>
                  </a:lnTo>
                  <a:lnTo>
                    <a:pt x="91" y="1376"/>
                  </a:lnTo>
                  <a:lnTo>
                    <a:pt x="87" y="1380"/>
                  </a:lnTo>
                  <a:lnTo>
                    <a:pt x="85" y="1381"/>
                  </a:lnTo>
                  <a:lnTo>
                    <a:pt x="82" y="1382"/>
                  </a:lnTo>
                  <a:lnTo>
                    <a:pt x="82" y="1382"/>
                  </a:lnTo>
                  <a:lnTo>
                    <a:pt x="84" y="1389"/>
                  </a:lnTo>
                  <a:lnTo>
                    <a:pt x="86" y="1395"/>
                  </a:lnTo>
                  <a:lnTo>
                    <a:pt x="88" y="1400"/>
                  </a:lnTo>
                  <a:lnTo>
                    <a:pt x="91" y="1403"/>
                  </a:lnTo>
                  <a:lnTo>
                    <a:pt x="96" y="1406"/>
                  </a:lnTo>
                  <a:lnTo>
                    <a:pt x="100" y="1410"/>
                  </a:lnTo>
                  <a:lnTo>
                    <a:pt x="110" y="1413"/>
                  </a:lnTo>
                  <a:lnTo>
                    <a:pt x="120" y="1414"/>
                  </a:lnTo>
                  <a:lnTo>
                    <a:pt x="132" y="1415"/>
                  </a:lnTo>
                  <a:lnTo>
                    <a:pt x="145" y="1416"/>
                  </a:lnTo>
                  <a:lnTo>
                    <a:pt x="158" y="1418"/>
                  </a:lnTo>
                  <a:lnTo>
                    <a:pt x="158" y="1418"/>
                  </a:lnTo>
                  <a:lnTo>
                    <a:pt x="166" y="1411"/>
                  </a:lnTo>
                  <a:lnTo>
                    <a:pt x="175" y="1405"/>
                  </a:lnTo>
                  <a:lnTo>
                    <a:pt x="195" y="1395"/>
                  </a:lnTo>
                  <a:lnTo>
                    <a:pt x="195" y="1395"/>
                  </a:lnTo>
                  <a:lnTo>
                    <a:pt x="195" y="1391"/>
                  </a:lnTo>
                  <a:lnTo>
                    <a:pt x="195" y="1389"/>
                  </a:lnTo>
                  <a:lnTo>
                    <a:pt x="196" y="1384"/>
                  </a:lnTo>
                  <a:lnTo>
                    <a:pt x="198" y="1378"/>
                  </a:lnTo>
                  <a:lnTo>
                    <a:pt x="198" y="1376"/>
                  </a:lnTo>
                  <a:lnTo>
                    <a:pt x="197" y="1373"/>
                  </a:lnTo>
                  <a:lnTo>
                    <a:pt x="197" y="1373"/>
                  </a:lnTo>
                  <a:lnTo>
                    <a:pt x="194" y="1378"/>
                  </a:lnTo>
                  <a:lnTo>
                    <a:pt x="190" y="1382"/>
                  </a:lnTo>
                  <a:lnTo>
                    <a:pt x="185" y="1385"/>
                  </a:lnTo>
                  <a:lnTo>
                    <a:pt x="178" y="1388"/>
                  </a:lnTo>
                  <a:lnTo>
                    <a:pt x="172" y="1389"/>
                  </a:lnTo>
                  <a:lnTo>
                    <a:pt x="165" y="1390"/>
                  </a:lnTo>
                  <a:lnTo>
                    <a:pt x="150" y="1391"/>
                  </a:lnTo>
                  <a:lnTo>
                    <a:pt x="135" y="1389"/>
                  </a:lnTo>
                  <a:lnTo>
                    <a:pt x="128" y="1388"/>
                  </a:lnTo>
                  <a:lnTo>
                    <a:pt x="121" y="1385"/>
                  </a:lnTo>
                  <a:lnTo>
                    <a:pt x="116" y="1382"/>
                  </a:lnTo>
                  <a:lnTo>
                    <a:pt x="111" y="1378"/>
                  </a:lnTo>
                  <a:lnTo>
                    <a:pt x="107" y="1374"/>
                  </a:lnTo>
                  <a:lnTo>
                    <a:pt x="105" y="1370"/>
                  </a:lnTo>
                  <a:lnTo>
                    <a:pt x="105" y="1370"/>
                  </a:lnTo>
                  <a:close/>
                  <a:moveTo>
                    <a:pt x="176" y="1342"/>
                  </a:moveTo>
                  <a:lnTo>
                    <a:pt x="176" y="1342"/>
                  </a:lnTo>
                  <a:lnTo>
                    <a:pt x="170" y="1344"/>
                  </a:lnTo>
                  <a:lnTo>
                    <a:pt x="162" y="1345"/>
                  </a:lnTo>
                  <a:lnTo>
                    <a:pt x="147" y="1346"/>
                  </a:lnTo>
                  <a:lnTo>
                    <a:pt x="133" y="1346"/>
                  </a:lnTo>
                  <a:lnTo>
                    <a:pt x="121" y="1344"/>
                  </a:lnTo>
                  <a:lnTo>
                    <a:pt x="121" y="1344"/>
                  </a:lnTo>
                  <a:lnTo>
                    <a:pt x="120" y="1351"/>
                  </a:lnTo>
                  <a:lnTo>
                    <a:pt x="119" y="1358"/>
                  </a:lnTo>
                  <a:lnTo>
                    <a:pt x="119" y="1367"/>
                  </a:lnTo>
                  <a:lnTo>
                    <a:pt x="119" y="1371"/>
                  </a:lnTo>
                  <a:lnTo>
                    <a:pt x="121" y="1375"/>
                  </a:lnTo>
                  <a:lnTo>
                    <a:pt x="121" y="1375"/>
                  </a:lnTo>
                  <a:lnTo>
                    <a:pt x="132" y="1376"/>
                  </a:lnTo>
                  <a:lnTo>
                    <a:pt x="145" y="1376"/>
                  </a:lnTo>
                  <a:lnTo>
                    <a:pt x="158" y="1374"/>
                  </a:lnTo>
                  <a:lnTo>
                    <a:pt x="168" y="1372"/>
                  </a:lnTo>
                  <a:lnTo>
                    <a:pt x="174" y="1370"/>
                  </a:lnTo>
                  <a:lnTo>
                    <a:pt x="178" y="1368"/>
                  </a:lnTo>
                  <a:lnTo>
                    <a:pt x="181" y="1365"/>
                  </a:lnTo>
                  <a:lnTo>
                    <a:pt x="182" y="1361"/>
                  </a:lnTo>
                  <a:lnTo>
                    <a:pt x="183" y="1358"/>
                  </a:lnTo>
                  <a:lnTo>
                    <a:pt x="182" y="1353"/>
                  </a:lnTo>
                  <a:lnTo>
                    <a:pt x="180" y="1349"/>
                  </a:lnTo>
                  <a:lnTo>
                    <a:pt x="176" y="1342"/>
                  </a:lnTo>
                  <a:lnTo>
                    <a:pt x="176" y="1342"/>
                  </a:lnTo>
                  <a:close/>
                  <a:moveTo>
                    <a:pt x="151" y="1119"/>
                  </a:moveTo>
                  <a:lnTo>
                    <a:pt x="151" y="1119"/>
                  </a:lnTo>
                  <a:lnTo>
                    <a:pt x="152" y="1088"/>
                  </a:lnTo>
                  <a:lnTo>
                    <a:pt x="152" y="1056"/>
                  </a:lnTo>
                  <a:lnTo>
                    <a:pt x="151" y="991"/>
                  </a:lnTo>
                  <a:lnTo>
                    <a:pt x="150" y="927"/>
                  </a:lnTo>
                  <a:lnTo>
                    <a:pt x="149" y="861"/>
                  </a:lnTo>
                  <a:lnTo>
                    <a:pt x="149" y="861"/>
                  </a:lnTo>
                  <a:lnTo>
                    <a:pt x="147" y="831"/>
                  </a:lnTo>
                  <a:lnTo>
                    <a:pt x="145" y="801"/>
                  </a:lnTo>
                  <a:lnTo>
                    <a:pt x="141" y="771"/>
                  </a:lnTo>
                  <a:lnTo>
                    <a:pt x="139" y="741"/>
                  </a:lnTo>
                  <a:lnTo>
                    <a:pt x="139" y="741"/>
                  </a:lnTo>
                  <a:lnTo>
                    <a:pt x="137" y="716"/>
                  </a:lnTo>
                  <a:lnTo>
                    <a:pt x="139" y="690"/>
                  </a:lnTo>
                  <a:lnTo>
                    <a:pt x="140" y="665"/>
                  </a:lnTo>
                  <a:lnTo>
                    <a:pt x="140" y="653"/>
                  </a:lnTo>
                  <a:lnTo>
                    <a:pt x="139" y="641"/>
                  </a:lnTo>
                  <a:lnTo>
                    <a:pt x="139" y="641"/>
                  </a:lnTo>
                  <a:lnTo>
                    <a:pt x="136" y="630"/>
                  </a:lnTo>
                  <a:lnTo>
                    <a:pt x="134" y="619"/>
                  </a:lnTo>
                  <a:lnTo>
                    <a:pt x="131" y="608"/>
                  </a:lnTo>
                  <a:lnTo>
                    <a:pt x="130" y="597"/>
                  </a:lnTo>
                  <a:lnTo>
                    <a:pt x="130" y="597"/>
                  </a:lnTo>
                  <a:lnTo>
                    <a:pt x="130" y="586"/>
                  </a:lnTo>
                  <a:lnTo>
                    <a:pt x="131" y="575"/>
                  </a:lnTo>
                  <a:lnTo>
                    <a:pt x="132" y="566"/>
                  </a:lnTo>
                  <a:lnTo>
                    <a:pt x="132" y="555"/>
                  </a:lnTo>
                  <a:lnTo>
                    <a:pt x="132" y="555"/>
                  </a:lnTo>
                  <a:lnTo>
                    <a:pt x="129" y="525"/>
                  </a:lnTo>
                  <a:lnTo>
                    <a:pt x="129" y="512"/>
                  </a:lnTo>
                  <a:lnTo>
                    <a:pt x="130" y="498"/>
                  </a:lnTo>
                  <a:lnTo>
                    <a:pt x="130" y="498"/>
                  </a:lnTo>
                  <a:lnTo>
                    <a:pt x="126" y="496"/>
                  </a:lnTo>
                  <a:lnTo>
                    <a:pt x="120" y="493"/>
                  </a:lnTo>
                  <a:lnTo>
                    <a:pt x="112" y="484"/>
                  </a:lnTo>
                  <a:lnTo>
                    <a:pt x="107" y="480"/>
                  </a:lnTo>
                  <a:lnTo>
                    <a:pt x="103" y="478"/>
                  </a:lnTo>
                  <a:lnTo>
                    <a:pt x="100" y="477"/>
                  </a:lnTo>
                  <a:lnTo>
                    <a:pt x="98" y="477"/>
                  </a:lnTo>
                  <a:lnTo>
                    <a:pt x="97" y="477"/>
                  </a:lnTo>
                  <a:lnTo>
                    <a:pt x="97" y="477"/>
                  </a:lnTo>
                  <a:lnTo>
                    <a:pt x="96" y="497"/>
                  </a:lnTo>
                  <a:lnTo>
                    <a:pt x="96" y="518"/>
                  </a:lnTo>
                  <a:lnTo>
                    <a:pt x="98" y="557"/>
                  </a:lnTo>
                  <a:lnTo>
                    <a:pt x="101" y="597"/>
                  </a:lnTo>
                  <a:lnTo>
                    <a:pt x="105" y="636"/>
                  </a:lnTo>
                  <a:lnTo>
                    <a:pt x="109" y="676"/>
                  </a:lnTo>
                  <a:lnTo>
                    <a:pt x="112" y="716"/>
                  </a:lnTo>
                  <a:lnTo>
                    <a:pt x="114" y="755"/>
                  </a:lnTo>
                  <a:lnTo>
                    <a:pt x="114" y="775"/>
                  </a:lnTo>
                  <a:lnTo>
                    <a:pt x="113" y="794"/>
                  </a:lnTo>
                  <a:lnTo>
                    <a:pt x="113" y="794"/>
                  </a:lnTo>
                  <a:lnTo>
                    <a:pt x="111" y="858"/>
                  </a:lnTo>
                  <a:lnTo>
                    <a:pt x="112" y="926"/>
                  </a:lnTo>
                  <a:lnTo>
                    <a:pt x="113" y="993"/>
                  </a:lnTo>
                  <a:lnTo>
                    <a:pt x="117" y="1058"/>
                  </a:lnTo>
                  <a:lnTo>
                    <a:pt x="117" y="1058"/>
                  </a:lnTo>
                  <a:lnTo>
                    <a:pt x="121" y="1072"/>
                  </a:lnTo>
                  <a:lnTo>
                    <a:pt x="125" y="1087"/>
                  </a:lnTo>
                  <a:lnTo>
                    <a:pt x="127" y="1102"/>
                  </a:lnTo>
                  <a:lnTo>
                    <a:pt x="128" y="1117"/>
                  </a:lnTo>
                  <a:lnTo>
                    <a:pt x="128" y="1134"/>
                  </a:lnTo>
                  <a:lnTo>
                    <a:pt x="127" y="1150"/>
                  </a:lnTo>
                  <a:lnTo>
                    <a:pt x="125" y="1185"/>
                  </a:lnTo>
                  <a:lnTo>
                    <a:pt x="121" y="1219"/>
                  </a:lnTo>
                  <a:lnTo>
                    <a:pt x="120" y="1253"/>
                  </a:lnTo>
                  <a:lnTo>
                    <a:pt x="119" y="1270"/>
                  </a:lnTo>
                  <a:lnTo>
                    <a:pt x="120" y="1287"/>
                  </a:lnTo>
                  <a:lnTo>
                    <a:pt x="121" y="1304"/>
                  </a:lnTo>
                  <a:lnTo>
                    <a:pt x="124" y="1320"/>
                  </a:lnTo>
                  <a:lnTo>
                    <a:pt x="124" y="1320"/>
                  </a:lnTo>
                  <a:lnTo>
                    <a:pt x="129" y="1321"/>
                  </a:lnTo>
                  <a:lnTo>
                    <a:pt x="133" y="1322"/>
                  </a:lnTo>
                  <a:lnTo>
                    <a:pt x="139" y="1322"/>
                  </a:lnTo>
                  <a:lnTo>
                    <a:pt x="143" y="1321"/>
                  </a:lnTo>
                  <a:lnTo>
                    <a:pt x="151" y="1317"/>
                  </a:lnTo>
                  <a:lnTo>
                    <a:pt x="160" y="1313"/>
                  </a:lnTo>
                  <a:lnTo>
                    <a:pt x="160" y="1313"/>
                  </a:lnTo>
                  <a:lnTo>
                    <a:pt x="159" y="1309"/>
                  </a:lnTo>
                  <a:lnTo>
                    <a:pt x="156" y="1305"/>
                  </a:lnTo>
                  <a:lnTo>
                    <a:pt x="147" y="1295"/>
                  </a:lnTo>
                  <a:lnTo>
                    <a:pt x="143" y="1290"/>
                  </a:lnTo>
                  <a:lnTo>
                    <a:pt x="139" y="1284"/>
                  </a:lnTo>
                  <a:lnTo>
                    <a:pt x="134" y="1278"/>
                  </a:lnTo>
                  <a:lnTo>
                    <a:pt x="132" y="1270"/>
                  </a:lnTo>
                  <a:lnTo>
                    <a:pt x="132" y="1270"/>
                  </a:lnTo>
                  <a:lnTo>
                    <a:pt x="132" y="1261"/>
                  </a:lnTo>
                  <a:lnTo>
                    <a:pt x="133" y="1248"/>
                  </a:lnTo>
                  <a:lnTo>
                    <a:pt x="135" y="1236"/>
                  </a:lnTo>
                  <a:lnTo>
                    <a:pt x="136" y="1232"/>
                  </a:lnTo>
                  <a:lnTo>
                    <a:pt x="139" y="1229"/>
                  </a:lnTo>
                  <a:lnTo>
                    <a:pt x="139" y="1229"/>
                  </a:lnTo>
                  <a:lnTo>
                    <a:pt x="142" y="1226"/>
                  </a:lnTo>
                  <a:lnTo>
                    <a:pt x="145" y="1225"/>
                  </a:lnTo>
                  <a:lnTo>
                    <a:pt x="148" y="1224"/>
                  </a:lnTo>
                  <a:lnTo>
                    <a:pt x="152" y="1225"/>
                  </a:lnTo>
                  <a:lnTo>
                    <a:pt x="156" y="1226"/>
                  </a:lnTo>
                  <a:lnTo>
                    <a:pt x="158" y="1229"/>
                  </a:lnTo>
                  <a:lnTo>
                    <a:pt x="160" y="1232"/>
                  </a:lnTo>
                  <a:lnTo>
                    <a:pt x="161" y="1235"/>
                  </a:lnTo>
                  <a:lnTo>
                    <a:pt x="161" y="1235"/>
                  </a:lnTo>
                  <a:lnTo>
                    <a:pt x="159" y="1208"/>
                  </a:lnTo>
                  <a:lnTo>
                    <a:pt x="158" y="1180"/>
                  </a:lnTo>
                  <a:lnTo>
                    <a:pt x="155" y="1150"/>
                  </a:lnTo>
                  <a:lnTo>
                    <a:pt x="151" y="1119"/>
                  </a:lnTo>
                  <a:lnTo>
                    <a:pt x="151" y="1119"/>
                  </a:ln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85000"/>
                    <a:lumOff val="15000"/>
                  </a:schemeClr>
                </a:solidFill>
              </a:endParaRPr>
            </a:p>
          </p:txBody>
        </p:sp>
      </p:grpSp>
      <p:grpSp>
        <p:nvGrpSpPr>
          <p:cNvPr id="73" name="组合 72"/>
          <p:cNvGrpSpPr/>
          <p:nvPr/>
        </p:nvGrpSpPr>
        <p:grpSpPr>
          <a:xfrm>
            <a:off x="4336954" y="1807951"/>
            <a:ext cx="337474" cy="306692"/>
            <a:chOff x="9555051" y="1982033"/>
            <a:chExt cx="477774" cy="434195"/>
          </a:xfrm>
        </p:grpSpPr>
        <p:sp>
          <p:nvSpPr>
            <p:cNvPr id="74" name="Freeform 97"/>
            <p:cNvSpPr>
              <a:spLocks noEditPoints="1"/>
            </p:cNvSpPr>
            <p:nvPr/>
          </p:nvSpPr>
          <p:spPr bwMode="auto">
            <a:xfrm>
              <a:off x="9555051" y="1982033"/>
              <a:ext cx="477774" cy="434195"/>
            </a:xfrm>
            <a:custGeom>
              <a:avLst/>
              <a:gdLst>
                <a:gd name="T0" fmla="*/ 339 w 362"/>
                <a:gd name="T1" fmla="*/ 89 h 342"/>
                <a:gd name="T2" fmla="*/ 42 w 362"/>
                <a:gd name="T3" fmla="*/ 285 h 342"/>
                <a:gd name="T4" fmla="*/ 105 w 362"/>
                <a:gd name="T5" fmla="*/ 299 h 342"/>
                <a:gd name="T6" fmla="*/ 300 w 362"/>
                <a:gd name="T7" fmla="*/ 264 h 342"/>
                <a:gd name="T8" fmla="*/ 287 w 362"/>
                <a:gd name="T9" fmla="*/ 272 h 342"/>
                <a:gd name="T10" fmla="*/ 300 w 362"/>
                <a:gd name="T11" fmla="*/ 250 h 342"/>
                <a:gd name="T12" fmla="*/ 142 w 362"/>
                <a:gd name="T13" fmla="*/ 27 h 342"/>
                <a:gd name="T14" fmla="*/ 49 w 362"/>
                <a:gd name="T15" fmla="*/ 288 h 342"/>
                <a:gd name="T16" fmla="*/ 4 w 362"/>
                <a:gd name="T17" fmla="*/ 157 h 342"/>
                <a:gd name="T18" fmla="*/ 263 w 362"/>
                <a:gd name="T19" fmla="*/ 311 h 342"/>
                <a:gd name="T20" fmla="*/ 246 w 362"/>
                <a:gd name="T21" fmla="*/ 302 h 342"/>
                <a:gd name="T22" fmla="*/ 287 w 362"/>
                <a:gd name="T23" fmla="*/ 59 h 342"/>
                <a:gd name="T24" fmla="*/ 291 w 362"/>
                <a:gd name="T25" fmla="*/ 63 h 342"/>
                <a:gd name="T26" fmla="*/ 189 w 362"/>
                <a:gd name="T27" fmla="*/ 22 h 342"/>
                <a:gd name="T28" fmla="*/ 42 w 362"/>
                <a:gd name="T29" fmla="*/ 110 h 342"/>
                <a:gd name="T30" fmla="*/ 27 w 362"/>
                <a:gd name="T31" fmla="*/ 193 h 342"/>
                <a:gd name="T32" fmla="*/ 170 w 362"/>
                <a:gd name="T33" fmla="*/ 316 h 342"/>
                <a:gd name="T34" fmla="*/ 310 w 362"/>
                <a:gd name="T35" fmla="*/ 250 h 342"/>
                <a:gd name="T36" fmla="*/ 38 w 362"/>
                <a:gd name="T37" fmla="*/ 83 h 342"/>
                <a:gd name="T38" fmla="*/ 135 w 362"/>
                <a:gd name="T39" fmla="*/ 314 h 342"/>
                <a:gd name="T40" fmla="*/ 328 w 362"/>
                <a:gd name="T41" fmla="*/ 224 h 342"/>
                <a:gd name="T42" fmla="*/ 284 w 362"/>
                <a:gd name="T43" fmla="*/ 38 h 342"/>
                <a:gd name="T44" fmla="*/ 28 w 362"/>
                <a:gd name="T45" fmla="*/ 181 h 342"/>
                <a:gd name="T46" fmla="*/ 331 w 362"/>
                <a:gd name="T47" fmla="*/ 234 h 342"/>
                <a:gd name="T48" fmla="*/ 206 w 362"/>
                <a:gd name="T49" fmla="*/ 15 h 342"/>
                <a:gd name="T50" fmla="*/ 270 w 362"/>
                <a:gd name="T51" fmla="*/ 294 h 342"/>
                <a:gd name="T52" fmla="*/ 236 w 362"/>
                <a:gd name="T53" fmla="*/ 319 h 342"/>
                <a:gd name="T54" fmla="*/ 103 w 362"/>
                <a:gd name="T55" fmla="*/ 34 h 342"/>
                <a:gd name="T56" fmla="*/ 325 w 362"/>
                <a:gd name="T57" fmla="*/ 235 h 342"/>
                <a:gd name="T58" fmla="*/ 321 w 362"/>
                <a:gd name="T59" fmla="*/ 251 h 342"/>
                <a:gd name="T60" fmla="*/ 189 w 362"/>
                <a:gd name="T61" fmla="*/ 328 h 342"/>
                <a:gd name="T62" fmla="*/ 13 w 362"/>
                <a:gd name="T63" fmla="*/ 174 h 342"/>
                <a:gd name="T64" fmla="*/ 310 w 362"/>
                <a:gd name="T65" fmla="*/ 86 h 342"/>
                <a:gd name="T66" fmla="*/ 325 w 362"/>
                <a:gd name="T67" fmla="*/ 244 h 342"/>
                <a:gd name="T68" fmla="*/ 199 w 362"/>
                <a:gd name="T69" fmla="*/ 326 h 342"/>
                <a:gd name="T70" fmla="*/ 346 w 362"/>
                <a:gd name="T71" fmla="*/ 153 h 342"/>
                <a:gd name="T72" fmla="*/ 236 w 362"/>
                <a:gd name="T73" fmla="*/ 332 h 342"/>
                <a:gd name="T74" fmla="*/ 119 w 362"/>
                <a:gd name="T75" fmla="*/ 27 h 342"/>
                <a:gd name="T76" fmla="*/ 311 w 362"/>
                <a:gd name="T77" fmla="*/ 271 h 342"/>
                <a:gd name="T78" fmla="*/ 62 w 362"/>
                <a:gd name="T79" fmla="*/ 279 h 342"/>
                <a:gd name="T80" fmla="*/ 142 w 362"/>
                <a:gd name="T81" fmla="*/ 325 h 342"/>
                <a:gd name="T82" fmla="*/ 125 w 362"/>
                <a:gd name="T83" fmla="*/ 24 h 342"/>
                <a:gd name="T84" fmla="*/ 223 w 362"/>
                <a:gd name="T85" fmla="*/ 318 h 342"/>
                <a:gd name="T86" fmla="*/ 32 w 362"/>
                <a:gd name="T87" fmla="*/ 112 h 342"/>
                <a:gd name="T88" fmla="*/ 331 w 362"/>
                <a:gd name="T89" fmla="*/ 221 h 342"/>
                <a:gd name="T90" fmla="*/ 59 w 362"/>
                <a:gd name="T91" fmla="*/ 285 h 342"/>
                <a:gd name="T92" fmla="*/ 318 w 362"/>
                <a:gd name="T93" fmla="*/ 262 h 342"/>
                <a:gd name="T94" fmla="*/ 67 w 362"/>
                <a:gd name="T95" fmla="*/ 281 h 342"/>
                <a:gd name="T96" fmla="*/ 85 w 362"/>
                <a:gd name="T97" fmla="*/ 289 h 342"/>
                <a:gd name="T98" fmla="*/ 300 w 362"/>
                <a:gd name="T99" fmla="*/ 278 h 342"/>
                <a:gd name="T100" fmla="*/ 27 w 362"/>
                <a:gd name="T101" fmla="*/ 132 h 342"/>
                <a:gd name="T102" fmla="*/ 328 w 362"/>
                <a:gd name="T103" fmla="*/ 247 h 342"/>
                <a:gd name="T104" fmla="*/ 82 w 362"/>
                <a:gd name="T105" fmla="*/ 287 h 342"/>
                <a:gd name="T106" fmla="*/ 78 w 362"/>
                <a:gd name="T107" fmla="*/ 294 h 342"/>
                <a:gd name="T108" fmla="*/ 49 w 362"/>
                <a:gd name="T109" fmla="*/ 258 h 342"/>
                <a:gd name="T110" fmla="*/ 180 w 362"/>
                <a:gd name="T111" fmla="*/ 318 h 342"/>
                <a:gd name="T112" fmla="*/ 55 w 362"/>
                <a:gd name="T113" fmla="*/ 284 h 342"/>
                <a:gd name="T114" fmla="*/ 325 w 362"/>
                <a:gd name="T115" fmla="*/ 116 h 342"/>
                <a:gd name="T116" fmla="*/ 175 w 362"/>
                <a:gd name="T117" fmla="*/ 315 h 342"/>
                <a:gd name="T118" fmla="*/ 244 w 362"/>
                <a:gd name="T119" fmla="*/ 27 h 342"/>
                <a:gd name="T120" fmla="*/ 342 w 362"/>
                <a:gd name="T121" fmla="*/ 200 h 342"/>
                <a:gd name="T122" fmla="*/ 24 w 362"/>
                <a:gd name="T123" fmla="*/ 142 h 342"/>
                <a:gd name="T124" fmla="*/ 354 w 362"/>
                <a:gd name="T125" fmla="*/ 14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342">
                  <a:moveTo>
                    <a:pt x="0" y="180"/>
                  </a:moveTo>
                  <a:lnTo>
                    <a:pt x="0" y="180"/>
                  </a:lnTo>
                  <a:lnTo>
                    <a:pt x="1" y="157"/>
                  </a:lnTo>
                  <a:lnTo>
                    <a:pt x="1" y="157"/>
                  </a:lnTo>
                  <a:lnTo>
                    <a:pt x="3" y="140"/>
                  </a:lnTo>
                  <a:lnTo>
                    <a:pt x="3" y="140"/>
                  </a:lnTo>
                  <a:lnTo>
                    <a:pt x="5" y="126"/>
                  </a:lnTo>
                  <a:lnTo>
                    <a:pt x="10" y="112"/>
                  </a:lnTo>
                  <a:lnTo>
                    <a:pt x="10" y="112"/>
                  </a:lnTo>
                  <a:lnTo>
                    <a:pt x="15" y="99"/>
                  </a:lnTo>
                  <a:lnTo>
                    <a:pt x="21" y="86"/>
                  </a:lnTo>
                  <a:lnTo>
                    <a:pt x="21" y="86"/>
                  </a:lnTo>
                  <a:lnTo>
                    <a:pt x="30" y="69"/>
                  </a:lnTo>
                  <a:lnTo>
                    <a:pt x="30" y="69"/>
                  </a:lnTo>
                  <a:lnTo>
                    <a:pt x="37" y="59"/>
                  </a:lnTo>
                  <a:lnTo>
                    <a:pt x="45" y="49"/>
                  </a:lnTo>
                  <a:lnTo>
                    <a:pt x="55" y="41"/>
                  </a:lnTo>
                  <a:lnTo>
                    <a:pt x="65" y="34"/>
                  </a:lnTo>
                  <a:lnTo>
                    <a:pt x="65" y="34"/>
                  </a:lnTo>
                  <a:lnTo>
                    <a:pt x="79" y="25"/>
                  </a:lnTo>
                  <a:lnTo>
                    <a:pt x="94" y="18"/>
                  </a:lnTo>
                  <a:lnTo>
                    <a:pt x="94" y="18"/>
                  </a:lnTo>
                  <a:lnTo>
                    <a:pt x="95" y="18"/>
                  </a:lnTo>
                  <a:lnTo>
                    <a:pt x="95" y="18"/>
                  </a:lnTo>
                  <a:lnTo>
                    <a:pt x="96" y="17"/>
                  </a:lnTo>
                  <a:lnTo>
                    <a:pt x="96" y="17"/>
                  </a:lnTo>
                  <a:lnTo>
                    <a:pt x="99" y="15"/>
                  </a:lnTo>
                  <a:lnTo>
                    <a:pt x="99" y="15"/>
                  </a:lnTo>
                  <a:lnTo>
                    <a:pt x="121" y="9"/>
                  </a:lnTo>
                  <a:lnTo>
                    <a:pt x="121" y="9"/>
                  </a:lnTo>
                  <a:lnTo>
                    <a:pt x="142" y="5"/>
                  </a:lnTo>
                  <a:lnTo>
                    <a:pt x="142" y="5"/>
                  </a:lnTo>
                  <a:lnTo>
                    <a:pt x="148" y="4"/>
                  </a:lnTo>
                  <a:lnTo>
                    <a:pt x="148" y="4"/>
                  </a:lnTo>
                  <a:lnTo>
                    <a:pt x="165" y="1"/>
                  </a:lnTo>
                  <a:lnTo>
                    <a:pt x="182" y="0"/>
                  </a:lnTo>
                  <a:lnTo>
                    <a:pt x="182" y="0"/>
                  </a:lnTo>
                  <a:lnTo>
                    <a:pt x="196" y="1"/>
                  </a:lnTo>
                  <a:lnTo>
                    <a:pt x="196" y="1"/>
                  </a:lnTo>
                  <a:lnTo>
                    <a:pt x="217" y="4"/>
                  </a:lnTo>
                  <a:lnTo>
                    <a:pt x="237" y="9"/>
                  </a:lnTo>
                  <a:lnTo>
                    <a:pt x="237" y="9"/>
                  </a:lnTo>
                  <a:lnTo>
                    <a:pt x="258" y="18"/>
                  </a:lnTo>
                  <a:lnTo>
                    <a:pt x="278" y="29"/>
                  </a:lnTo>
                  <a:lnTo>
                    <a:pt x="278" y="29"/>
                  </a:lnTo>
                  <a:lnTo>
                    <a:pt x="290" y="35"/>
                  </a:lnTo>
                  <a:lnTo>
                    <a:pt x="290" y="35"/>
                  </a:lnTo>
                  <a:lnTo>
                    <a:pt x="308" y="51"/>
                  </a:lnTo>
                  <a:lnTo>
                    <a:pt x="317" y="59"/>
                  </a:lnTo>
                  <a:lnTo>
                    <a:pt x="325" y="68"/>
                  </a:lnTo>
                  <a:lnTo>
                    <a:pt x="325" y="68"/>
                  </a:lnTo>
                  <a:lnTo>
                    <a:pt x="332" y="78"/>
                  </a:lnTo>
                  <a:lnTo>
                    <a:pt x="339" y="89"/>
                  </a:lnTo>
                  <a:lnTo>
                    <a:pt x="339" y="89"/>
                  </a:lnTo>
                  <a:lnTo>
                    <a:pt x="345" y="99"/>
                  </a:lnTo>
                  <a:lnTo>
                    <a:pt x="345" y="99"/>
                  </a:lnTo>
                  <a:lnTo>
                    <a:pt x="351" y="115"/>
                  </a:lnTo>
                  <a:lnTo>
                    <a:pt x="356" y="130"/>
                  </a:lnTo>
                  <a:lnTo>
                    <a:pt x="356" y="130"/>
                  </a:lnTo>
                  <a:lnTo>
                    <a:pt x="359" y="143"/>
                  </a:lnTo>
                  <a:lnTo>
                    <a:pt x="361" y="156"/>
                  </a:lnTo>
                  <a:lnTo>
                    <a:pt x="361" y="156"/>
                  </a:lnTo>
                  <a:lnTo>
                    <a:pt x="362" y="171"/>
                  </a:lnTo>
                  <a:lnTo>
                    <a:pt x="362" y="171"/>
                  </a:lnTo>
                  <a:lnTo>
                    <a:pt x="359" y="194"/>
                  </a:lnTo>
                  <a:lnTo>
                    <a:pt x="359" y="194"/>
                  </a:lnTo>
                  <a:lnTo>
                    <a:pt x="356" y="208"/>
                  </a:lnTo>
                  <a:lnTo>
                    <a:pt x="351" y="224"/>
                  </a:lnTo>
                  <a:lnTo>
                    <a:pt x="351" y="224"/>
                  </a:lnTo>
                  <a:lnTo>
                    <a:pt x="345" y="237"/>
                  </a:lnTo>
                  <a:lnTo>
                    <a:pt x="337" y="250"/>
                  </a:lnTo>
                  <a:lnTo>
                    <a:pt x="337" y="250"/>
                  </a:lnTo>
                  <a:lnTo>
                    <a:pt x="335" y="254"/>
                  </a:lnTo>
                  <a:lnTo>
                    <a:pt x="335" y="254"/>
                  </a:lnTo>
                  <a:lnTo>
                    <a:pt x="328" y="265"/>
                  </a:lnTo>
                  <a:lnTo>
                    <a:pt x="321" y="275"/>
                  </a:lnTo>
                  <a:lnTo>
                    <a:pt x="321" y="275"/>
                  </a:lnTo>
                  <a:lnTo>
                    <a:pt x="311" y="287"/>
                  </a:lnTo>
                  <a:lnTo>
                    <a:pt x="301" y="298"/>
                  </a:lnTo>
                  <a:lnTo>
                    <a:pt x="288" y="306"/>
                  </a:lnTo>
                  <a:lnTo>
                    <a:pt x="275" y="315"/>
                  </a:lnTo>
                  <a:lnTo>
                    <a:pt x="275" y="315"/>
                  </a:lnTo>
                  <a:lnTo>
                    <a:pt x="260" y="325"/>
                  </a:lnTo>
                  <a:lnTo>
                    <a:pt x="243" y="332"/>
                  </a:lnTo>
                  <a:lnTo>
                    <a:pt x="243" y="332"/>
                  </a:lnTo>
                  <a:lnTo>
                    <a:pt x="231" y="336"/>
                  </a:lnTo>
                  <a:lnTo>
                    <a:pt x="220" y="339"/>
                  </a:lnTo>
                  <a:lnTo>
                    <a:pt x="220" y="339"/>
                  </a:lnTo>
                  <a:lnTo>
                    <a:pt x="203" y="342"/>
                  </a:lnTo>
                  <a:lnTo>
                    <a:pt x="203" y="342"/>
                  </a:lnTo>
                  <a:lnTo>
                    <a:pt x="186" y="342"/>
                  </a:lnTo>
                  <a:lnTo>
                    <a:pt x="169" y="342"/>
                  </a:lnTo>
                  <a:lnTo>
                    <a:pt x="169" y="342"/>
                  </a:lnTo>
                  <a:lnTo>
                    <a:pt x="149" y="341"/>
                  </a:lnTo>
                  <a:lnTo>
                    <a:pt x="149" y="341"/>
                  </a:lnTo>
                  <a:lnTo>
                    <a:pt x="136" y="338"/>
                  </a:lnTo>
                  <a:lnTo>
                    <a:pt x="125" y="335"/>
                  </a:lnTo>
                  <a:lnTo>
                    <a:pt x="112" y="332"/>
                  </a:lnTo>
                  <a:lnTo>
                    <a:pt x="101" y="326"/>
                  </a:lnTo>
                  <a:lnTo>
                    <a:pt x="101" y="326"/>
                  </a:lnTo>
                  <a:lnTo>
                    <a:pt x="84" y="316"/>
                  </a:lnTo>
                  <a:lnTo>
                    <a:pt x="84" y="316"/>
                  </a:lnTo>
                  <a:lnTo>
                    <a:pt x="71" y="309"/>
                  </a:lnTo>
                  <a:lnTo>
                    <a:pt x="58" y="299"/>
                  </a:lnTo>
                  <a:lnTo>
                    <a:pt x="58" y="299"/>
                  </a:lnTo>
                  <a:lnTo>
                    <a:pt x="49" y="292"/>
                  </a:lnTo>
                  <a:lnTo>
                    <a:pt x="42" y="285"/>
                  </a:lnTo>
                  <a:lnTo>
                    <a:pt x="42" y="285"/>
                  </a:lnTo>
                  <a:lnTo>
                    <a:pt x="28" y="268"/>
                  </a:lnTo>
                  <a:lnTo>
                    <a:pt x="21" y="260"/>
                  </a:lnTo>
                  <a:lnTo>
                    <a:pt x="17" y="250"/>
                  </a:lnTo>
                  <a:lnTo>
                    <a:pt x="17" y="250"/>
                  </a:lnTo>
                  <a:lnTo>
                    <a:pt x="10" y="235"/>
                  </a:lnTo>
                  <a:lnTo>
                    <a:pt x="4" y="221"/>
                  </a:lnTo>
                  <a:lnTo>
                    <a:pt x="4" y="221"/>
                  </a:lnTo>
                  <a:lnTo>
                    <a:pt x="1" y="210"/>
                  </a:lnTo>
                  <a:lnTo>
                    <a:pt x="1" y="198"/>
                  </a:lnTo>
                  <a:lnTo>
                    <a:pt x="1" y="198"/>
                  </a:lnTo>
                  <a:lnTo>
                    <a:pt x="0" y="180"/>
                  </a:lnTo>
                  <a:lnTo>
                    <a:pt x="0" y="180"/>
                  </a:lnTo>
                  <a:close/>
                  <a:moveTo>
                    <a:pt x="152" y="336"/>
                  </a:moveTo>
                  <a:lnTo>
                    <a:pt x="152" y="336"/>
                  </a:lnTo>
                  <a:lnTo>
                    <a:pt x="149" y="336"/>
                  </a:lnTo>
                  <a:lnTo>
                    <a:pt x="149" y="336"/>
                  </a:lnTo>
                  <a:lnTo>
                    <a:pt x="149" y="338"/>
                  </a:lnTo>
                  <a:lnTo>
                    <a:pt x="149" y="338"/>
                  </a:lnTo>
                  <a:lnTo>
                    <a:pt x="152" y="336"/>
                  </a:lnTo>
                  <a:lnTo>
                    <a:pt x="152" y="336"/>
                  </a:lnTo>
                  <a:lnTo>
                    <a:pt x="155" y="338"/>
                  </a:lnTo>
                  <a:lnTo>
                    <a:pt x="155" y="338"/>
                  </a:lnTo>
                  <a:lnTo>
                    <a:pt x="152" y="336"/>
                  </a:lnTo>
                  <a:lnTo>
                    <a:pt x="152" y="336"/>
                  </a:lnTo>
                  <a:close/>
                  <a:moveTo>
                    <a:pt x="319" y="78"/>
                  </a:moveTo>
                  <a:lnTo>
                    <a:pt x="319" y="78"/>
                  </a:lnTo>
                  <a:lnTo>
                    <a:pt x="321" y="79"/>
                  </a:lnTo>
                  <a:lnTo>
                    <a:pt x="321" y="79"/>
                  </a:lnTo>
                  <a:lnTo>
                    <a:pt x="321" y="79"/>
                  </a:lnTo>
                  <a:lnTo>
                    <a:pt x="321" y="79"/>
                  </a:lnTo>
                  <a:lnTo>
                    <a:pt x="319" y="78"/>
                  </a:lnTo>
                  <a:lnTo>
                    <a:pt x="319" y="78"/>
                  </a:lnTo>
                  <a:lnTo>
                    <a:pt x="317" y="73"/>
                  </a:lnTo>
                  <a:lnTo>
                    <a:pt x="317" y="73"/>
                  </a:lnTo>
                  <a:lnTo>
                    <a:pt x="318" y="76"/>
                  </a:lnTo>
                  <a:lnTo>
                    <a:pt x="319" y="78"/>
                  </a:lnTo>
                  <a:lnTo>
                    <a:pt x="319" y="78"/>
                  </a:lnTo>
                  <a:close/>
                  <a:moveTo>
                    <a:pt x="108" y="301"/>
                  </a:moveTo>
                  <a:lnTo>
                    <a:pt x="108" y="301"/>
                  </a:lnTo>
                  <a:lnTo>
                    <a:pt x="109" y="301"/>
                  </a:lnTo>
                  <a:lnTo>
                    <a:pt x="109" y="301"/>
                  </a:lnTo>
                  <a:lnTo>
                    <a:pt x="109" y="301"/>
                  </a:lnTo>
                  <a:lnTo>
                    <a:pt x="109" y="301"/>
                  </a:lnTo>
                  <a:lnTo>
                    <a:pt x="108" y="301"/>
                  </a:lnTo>
                  <a:lnTo>
                    <a:pt x="108" y="301"/>
                  </a:lnTo>
                  <a:lnTo>
                    <a:pt x="108" y="301"/>
                  </a:lnTo>
                  <a:lnTo>
                    <a:pt x="108" y="301"/>
                  </a:lnTo>
                  <a:lnTo>
                    <a:pt x="101" y="298"/>
                  </a:lnTo>
                  <a:lnTo>
                    <a:pt x="101" y="298"/>
                  </a:lnTo>
                  <a:lnTo>
                    <a:pt x="101" y="298"/>
                  </a:lnTo>
                  <a:lnTo>
                    <a:pt x="101" y="298"/>
                  </a:lnTo>
                  <a:lnTo>
                    <a:pt x="102" y="298"/>
                  </a:lnTo>
                  <a:lnTo>
                    <a:pt x="102" y="298"/>
                  </a:lnTo>
                  <a:lnTo>
                    <a:pt x="105" y="299"/>
                  </a:lnTo>
                  <a:lnTo>
                    <a:pt x="105" y="299"/>
                  </a:lnTo>
                  <a:lnTo>
                    <a:pt x="108" y="301"/>
                  </a:lnTo>
                  <a:lnTo>
                    <a:pt x="108" y="301"/>
                  </a:lnTo>
                  <a:close/>
                  <a:moveTo>
                    <a:pt x="332" y="238"/>
                  </a:moveTo>
                  <a:lnTo>
                    <a:pt x="332" y="238"/>
                  </a:lnTo>
                  <a:lnTo>
                    <a:pt x="334" y="238"/>
                  </a:lnTo>
                  <a:lnTo>
                    <a:pt x="334" y="238"/>
                  </a:lnTo>
                  <a:lnTo>
                    <a:pt x="337" y="231"/>
                  </a:lnTo>
                  <a:lnTo>
                    <a:pt x="337" y="231"/>
                  </a:lnTo>
                  <a:lnTo>
                    <a:pt x="337" y="231"/>
                  </a:lnTo>
                  <a:lnTo>
                    <a:pt x="337" y="231"/>
                  </a:lnTo>
                  <a:lnTo>
                    <a:pt x="335" y="230"/>
                  </a:lnTo>
                  <a:lnTo>
                    <a:pt x="335" y="230"/>
                  </a:lnTo>
                  <a:lnTo>
                    <a:pt x="334" y="234"/>
                  </a:lnTo>
                  <a:lnTo>
                    <a:pt x="334" y="234"/>
                  </a:lnTo>
                  <a:lnTo>
                    <a:pt x="332" y="235"/>
                  </a:lnTo>
                  <a:lnTo>
                    <a:pt x="332" y="238"/>
                  </a:lnTo>
                  <a:lnTo>
                    <a:pt x="332" y="238"/>
                  </a:lnTo>
                  <a:lnTo>
                    <a:pt x="332" y="238"/>
                  </a:lnTo>
                  <a:lnTo>
                    <a:pt x="332" y="238"/>
                  </a:lnTo>
                  <a:lnTo>
                    <a:pt x="331" y="241"/>
                  </a:lnTo>
                  <a:lnTo>
                    <a:pt x="329" y="244"/>
                  </a:lnTo>
                  <a:lnTo>
                    <a:pt x="329" y="244"/>
                  </a:lnTo>
                  <a:lnTo>
                    <a:pt x="329" y="244"/>
                  </a:lnTo>
                  <a:lnTo>
                    <a:pt x="329" y="244"/>
                  </a:lnTo>
                  <a:lnTo>
                    <a:pt x="332" y="240"/>
                  </a:lnTo>
                  <a:lnTo>
                    <a:pt x="332" y="240"/>
                  </a:lnTo>
                  <a:lnTo>
                    <a:pt x="332" y="238"/>
                  </a:lnTo>
                  <a:lnTo>
                    <a:pt x="332" y="238"/>
                  </a:lnTo>
                  <a:close/>
                  <a:moveTo>
                    <a:pt x="287" y="272"/>
                  </a:moveTo>
                  <a:lnTo>
                    <a:pt x="287" y="272"/>
                  </a:lnTo>
                  <a:lnTo>
                    <a:pt x="288" y="272"/>
                  </a:lnTo>
                  <a:lnTo>
                    <a:pt x="290" y="272"/>
                  </a:lnTo>
                  <a:lnTo>
                    <a:pt x="290" y="272"/>
                  </a:lnTo>
                  <a:lnTo>
                    <a:pt x="290" y="274"/>
                  </a:lnTo>
                  <a:lnTo>
                    <a:pt x="290" y="274"/>
                  </a:lnTo>
                  <a:lnTo>
                    <a:pt x="291" y="278"/>
                  </a:lnTo>
                  <a:lnTo>
                    <a:pt x="291" y="278"/>
                  </a:lnTo>
                  <a:lnTo>
                    <a:pt x="292" y="275"/>
                  </a:lnTo>
                  <a:lnTo>
                    <a:pt x="292" y="275"/>
                  </a:lnTo>
                  <a:lnTo>
                    <a:pt x="292" y="270"/>
                  </a:lnTo>
                  <a:lnTo>
                    <a:pt x="292" y="270"/>
                  </a:lnTo>
                  <a:lnTo>
                    <a:pt x="292" y="268"/>
                  </a:lnTo>
                  <a:lnTo>
                    <a:pt x="292" y="268"/>
                  </a:lnTo>
                  <a:lnTo>
                    <a:pt x="294" y="267"/>
                  </a:lnTo>
                  <a:lnTo>
                    <a:pt x="295" y="267"/>
                  </a:lnTo>
                  <a:lnTo>
                    <a:pt x="295" y="267"/>
                  </a:lnTo>
                  <a:lnTo>
                    <a:pt x="297" y="270"/>
                  </a:lnTo>
                  <a:lnTo>
                    <a:pt x="297" y="270"/>
                  </a:lnTo>
                  <a:lnTo>
                    <a:pt x="300" y="271"/>
                  </a:lnTo>
                  <a:lnTo>
                    <a:pt x="300" y="271"/>
                  </a:lnTo>
                  <a:lnTo>
                    <a:pt x="300" y="267"/>
                  </a:lnTo>
                  <a:lnTo>
                    <a:pt x="300" y="267"/>
                  </a:lnTo>
                  <a:lnTo>
                    <a:pt x="300" y="264"/>
                  </a:lnTo>
                  <a:lnTo>
                    <a:pt x="300" y="264"/>
                  </a:lnTo>
                  <a:lnTo>
                    <a:pt x="301" y="262"/>
                  </a:lnTo>
                  <a:lnTo>
                    <a:pt x="301" y="262"/>
                  </a:lnTo>
                  <a:lnTo>
                    <a:pt x="302" y="262"/>
                  </a:lnTo>
                  <a:lnTo>
                    <a:pt x="302" y="262"/>
                  </a:lnTo>
                  <a:lnTo>
                    <a:pt x="304" y="264"/>
                  </a:lnTo>
                  <a:lnTo>
                    <a:pt x="304" y="264"/>
                  </a:lnTo>
                  <a:lnTo>
                    <a:pt x="305" y="261"/>
                  </a:lnTo>
                  <a:lnTo>
                    <a:pt x="305" y="261"/>
                  </a:lnTo>
                  <a:lnTo>
                    <a:pt x="304" y="258"/>
                  </a:lnTo>
                  <a:lnTo>
                    <a:pt x="301" y="257"/>
                  </a:lnTo>
                  <a:lnTo>
                    <a:pt x="301" y="257"/>
                  </a:lnTo>
                  <a:lnTo>
                    <a:pt x="301" y="258"/>
                  </a:lnTo>
                  <a:lnTo>
                    <a:pt x="301" y="258"/>
                  </a:lnTo>
                  <a:lnTo>
                    <a:pt x="292" y="267"/>
                  </a:lnTo>
                  <a:lnTo>
                    <a:pt x="292" y="267"/>
                  </a:lnTo>
                  <a:lnTo>
                    <a:pt x="288" y="271"/>
                  </a:lnTo>
                  <a:lnTo>
                    <a:pt x="288" y="271"/>
                  </a:lnTo>
                  <a:lnTo>
                    <a:pt x="287" y="271"/>
                  </a:lnTo>
                  <a:lnTo>
                    <a:pt x="287" y="272"/>
                  </a:lnTo>
                  <a:lnTo>
                    <a:pt x="287" y="272"/>
                  </a:lnTo>
                  <a:lnTo>
                    <a:pt x="285" y="272"/>
                  </a:lnTo>
                  <a:lnTo>
                    <a:pt x="285" y="274"/>
                  </a:lnTo>
                  <a:lnTo>
                    <a:pt x="285" y="274"/>
                  </a:lnTo>
                  <a:lnTo>
                    <a:pt x="273" y="284"/>
                  </a:lnTo>
                  <a:lnTo>
                    <a:pt x="273" y="284"/>
                  </a:lnTo>
                  <a:lnTo>
                    <a:pt x="273" y="284"/>
                  </a:lnTo>
                  <a:lnTo>
                    <a:pt x="273" y="284"/>
                  </a:lnTo>
                  <a:lnTo>
                    <a:pt x="275" y="287"/>
                  </a:lnTo>
                  <a:lnTo>
                    <a:pt x="275" y="287"/>
                  </a:lnTo>
                  <a:lnTo>
                    <a:pt x="277" y="289"/>
                  </a:lnTo>
                  <a:lnTo>
                    <a:pt x="277" y="289"/>
                  </a:lnTo>
                  <a:lnTo>
                    <a:pt x="277" y="288"/>
                  </a:lnTo>
                  <a:lnTo>
                    <a:pt x="277" y="288"/>
                  </a:lnTo>
                  <a:lnTo>
                    <a:pt x="277" y="284"/>
                  </a:lnTo>
                  <a:lnTo>
                    <a:pt x="277" y="284"/>
                  </a:lnTo>
                  <a:lnTo>
                    <a:pt x="278" y="281"/>
                  </a:lnTo>
                  <a:lnTo>
                    <a:pt x="278" y="281"/>
                  </a:lnTo>
                  <a:lnTo>
                    <a:pt x="280" y="279"/>
                  </a:lnTo>
                  <a:lnTo>
                    <a:pt x="281" y="279"/>
                  </a:lnTo>
                  <a:lnTo>
                    <a:pt x="281" y="279"/>
                  </a:lnTo>
                  <a:lnTo>
                    <a:pt x="284" y="282"/>
                  </a:lnTo>
                  <a:lnTo>
                    <a:pt x="284" y="282"/>
                  </a:lnTo>
                  <a:lnTo>
                    <a:pt x="285" y="284"/>
                  </a:lnTo>
                  <a:lnTo>
                    <a:pt x="285" y="284"/>
                  </a:lnTo>
                  <a:lnTo>
                    <a:pt x="287" y="279"/>
                  </a:lnTo>
                  <a:lnTo>
                    <a:pt x="287" y="279"/>
                  </a:lnTo>
                  <a:lnTo>
                    <a:pt x="287" y="279"/>
                  </a:lnTo>
                  <a:lnTo>
                    <a:pt x="287" y="279"/>
                  </a:lnTo>
                  <a:lnTo>
                    <a:pt x="287" y="274"/>
                  </a:lnTo>
                  <a:lnTo>
                    <a:pt x="287" y="274"/>
                  </a:lnTo>
                  <a:lnTo>
                    <a:pt x="287" y="272"/>
                  </a:lnTo>
                  <a:lnTo>
                    <a:pt x="287" y="272"/>
                  </a:lnTo>
                  <a:lnTo>
                    <a:pt x="287" y="272"/>
                  </a:lnTo>
                  <a:close/>
                  <a:moveTo>
                    <a:pt x="55" y="255"/>
                  </a:moveTo>
                  <a:lnTo>
                    <a:pt x="55" y="255"/>
                  </a:lnTo>
                  <a:lnTo>
                    <a:pt x="55" y="257"/>
                  </a:lnTo>
                  <a:lnTo>
                    <a:pt x="55" y="257"/>
                  </a:lnTo>
                  <a:lnTo>
                    <a:pt x="62" y="265"/>
                  </a:lnTo>
                  <a:lnTo>
                    <a:pt x="62" y="265"/>
                  </a:lnTo>
                  <a:lnTo>
                    <a:pt x="68" y="271"/>
                  </a:lnTo>
                  <a:lnTo>
                    <a:pt x="75" y="277"/>
                  </a:lnTo>
                  <a:lnTo>
                    <a:pt x="75" y="277"/>
                  </a:lnTo>
                  <a:lnTo>
                    <a:pt x="81" y="281"/>
                  </a:lnTo>
                  <a:lnTo>
                    <a:pt x="81" y="281"/>
                  </a:lnTo>
                  <a:lnTo>
                    <a:pt x="85" y="285"/>
                  </a:lnTo>
                  <a:lnTo>
                    <a:pt x="91" y="288"/>
                  </a:lnTo>
                  <a:lnTo>
                    <a:pt x="91" y="288"/>
                  </a:lnTo>
                  <a:lnTo>
                    <a:pt x="101" y="294"/>
                  </a:lnTo>
                  <a:lnTo>
                    <a:pt x="101" y="294"/>
                  </a:lnTo>
                  <a:lnTo>
                    <a:pt x="115" y="299"/>
                  </a:lnTo>
                  <a:lnTo>
                    <a:pt x="130" y="304"/>
                  </a:lnTo>
                  <a:lnTo>
                    <a:pt x="130" y="304"/>
                  </a:lnTo>
                  <a:lnTo>
                    <a:pt x="149" y="306"/>
                  </a:lnTo>
                  <a:lnTo>
                    <a:pt x="149" y="306"/>
                  </a:lnTo>
                  <a:lnTo>
                    <a:pt x="163" y="308"/>
                  </a:lnTo>
                  <a:lnTo>
                    <a:pt x="163" y="308"/>
                  </a:lnTo>
                  <a:lnTo>
                    <a:pt x="180" y="309"/>
                  </a:lnTo>
                  <a:lnTo>
                    <a:pt x="180" y="309"/>
                  </a:lnTo>
                  <a:lnTo>
                    <a:pt x="194" y="308"/>
                  </a:lnTo>
                  <a:lnTo>
                    <a:pt x="207" y="306"/>
                  </a:lnTo>
                  <a:lnTo>
                    <a:pt x="207" y="306"/>
                  </a:lnTo>
                  <a:lnTo>
                    <a:pt x="220" y="304"/>
                  </a:lnTo>
                  <a:lnTo>
                    <a:pt x="233" y="298"/>
                  </a:lnTo>
                  <a:lnTo>
                    <a:pt x="233" y="298"/>
                  </a:lnTo>
                  <a:lnTo>
                    <a:pt x="244" y="294"/>
                  </a:lnTo>
                  <a:lnTo>
                    <a:pt x="256" y="288"/>
                  </a:lnTo>
                  <a:lnTo>
                    <a:pt x="256" y="288"/>
                  </a:lnTo>
                  <a:lnTo>
                    <a:pt x="278" y="272"/>
                  </a:lnTo>
                  <a:lnTo>
                    <a:pt x="278" y="272"/>
                  </a:lnTo>
                  <a:lnTo>
                    <a:pt x="287" y="264"/>
                  </a:lnTo>
                  <a:lnTo>
                    <a:pt x="295" y="255"/>
                  </a:lnTo>
                  <a:lnTo>
                    <a:pt x="295" y="255"/>
                  </a:lnTo>
                  <a:lnTo>
                    <a:pt x="297" y="254"/>
                  </a:lnTo>
                  <a:lnTo>
                    <a:pt x="297" y="254"/>
                  </a:lnTo>
                  <a:lnTo>
                    <a:pt x="297" y="254"/>
                  </a:lnTo>
                  <a:lnTo>
                    <a:pt x="297" y="254"/>
                  </a:lnTo>
                  <a:lnTo>
                    <a:pt x="294" y="254"/>
                  </a:lnTo>
                  <a:lnTo>
                    <a:pt x="294" y="252"/>
                  </a:lnTo>
                  <a:lnTo>
                    <a:pt x="294" y="252"/>
                  </a:lnTo>
                  <a:lnTo>
                    <a:pt x="294" y="250"/>
                  </a:lnTo>
                  <a:lnTo>
                    <a:pt x="294" y="248"/>
                  </a:lnTo>
                  <a:lnTo>
                    <a:pt x="294" y="248"/>
                  </a:lnTo>
                  <a:lnTo>
                    <a:pt x="295" y="248"/>
                  </a:lnTo>
                  <a:lnTo>
                    <a:pt x="298" y="248"/>
                  </a:lnTo>
                  <a:lnTo>
                    <a:pt x="298" y="248"/>
                  </a:lnTo>
                  <a:lnTo>
                    <a:pt x="300" y="250"/>
                  </a:lnTo>
                  <a:lnTo>
                    <a:pt x="300" y="250"/>
                  </a:lnTo>
                  <a:lnTo>
                    <a:pt x="304" y="244"/>
                  </a:lnTo>
                  <a:lnTo>
                    <a:pt x="308" y="237"/>
                  </a:lnTo>
                  <a:lnTo>
                    <a:pt x="308" y="237"/>
                  </a:lnTo>
                  <a:lnTo>
                    <a:pt x="311" y="230"/>
                  </a:lnTo>
                  <a:lnTo>
                    <a:pt x="311" y="230"/>
                  </a:lnTo>
                  <a:lnTo>
                    <a:pt x="318" y="214"/>
                  </a:lnTo>
                  <a:lnTo>
                    <a:pt x="318" y="214"/>
                  </a:lnTo>
                  <a:lnTo>
                    <a:pt x="322" y="201"/>
                  </a:lnTo>
                  <a:lnTo>
                    <a:pt x="325" y="189"/>
                  </a:lnTo>
                  <a:lnTo>
                    <a:pt x="325" y="189"/>
                  </a:lnTo>
                  <a:lnTo>
                    <a:pt x="328" y="174"/>
                  </a:lnTo>
                  <a:lnTo>
                    <a:pt x="328" y="174"/>
                  </a:lnTo>
                  <a:lnTo>
                    <a:pt x="329" y="162"/>
                  </a:lnTo>
                  <a:lnTo>
                    <a:pt x="328" y="149"/>
                  </a:lnTo>
                  <a:lnTo>
                    <a:pt x="328" y="149"/>
                  </a:lnTo>
                  <a:lnTo>
                    <a:pt x="328" y="142"/>
                  </a:lnTo>
                  <a:lnTo>
                    <a:pt x="327" y="133"/>
                  </a:lnTo>
                  <a:lnTo>
                    <a:pt x="327" y="133"/>
                  </a:lnTo>
                  <a:lnTo>
                    <a:pt x="322" y="125"/>
                  </a:lnTo>
                  <a:lnTo>
                    <a:pt x="322" y="125"/>
                  </a:lnTo>
                  <a:lnTo>
                    <a:pt x="319" y="117"/>
                  </a:lnTo>
                  <a:lnTo>
                    <a:pt x="315" y="112"/>
                  </a:lnTo>
                  <a:lnTo>
                    <a:pt x="315" y="112"/>
                  </a:lnTo>
                  <a:lnTo>
                    <a:pt x="312" y="108"/>
                  </a:lnTo>
                  <a:lnTo>
                    <a:pt x="311" y="103"/>
                  </a:lnTo>
                  <a:lnTo>
                    <a:pt x="311" y="103"/>
                  </a:lnTo>
                  <a:lnTo>
                    <a:pt x="311" y="103"/>
                  </a:lnTo>
                  <a:lnTo>
                    <a:pt x="311" y="103"/>
                  </a:lnTo>
                  <a:lnTo>
                    <a:pt x="308" y="98"/>
                  </a:lnTo>
                  <a:lnTo>
                    <a:pt x="308" y="98"/>
                  </a:lnTo>
                  <a:lnTo>
                    <a:pt x="302" y="89"/>
                  </a:lnTo>
                  <a:lnTo>
                    <a:pt x="297" y="81"/>
                  </a:lnTo>
                  <a:lnTo>
                    <a:pt x="297" y="81"/>
                  </a:lnTo>
                  <a:lnTo>
                    <a:pt x="288" y="71"/>
                  </a:lnTo>
                  <a:lnTo>
                    <a:pt x="288" y="71"/>
                  </a:lnTo>
                  <a:lnTo>
                    <a:pt x="283" y="65"/>
                  </a:lnTo>
                  <a:lnTo>
                    <a:pt x="283" y="65"/>
                  </a:lnTo>
                  <a:lnTo>
                    <a:pt x="268" y="55"/>
                  </a:lnTo>
                  <a:lnTo>
                    <a:pt x="268" y="55"/>
                  </a:lnTo>
                  <a:lnTo>
                    <a:pt x="260" y="51"/>
                  </a:lnTo>
                  <a:lnTo>
                    <a:pt x="260" y="51"/>
                  </a:lnTo>
                  <a:lnTo>
                    <a:pt x="247" y="44"/>
                  </a:lnTo>
                  <a:lnTo>
                    <a:pt x="247" y="44"/>
                  </a:lnTo>
                  <a:lnTo>
                    <a:pt x="227" y="36"/>
                  </a:lnTo>
                  <a:lnTo>
                    <a:pt x="207" y="31"/>
                  </a:lnTo>
                  <a:lnTo>
                    <a:pt x="207" y="31"/>
                  </a:lnTo>
                  <a:lnTo>
                    <a:pt x="186" y="27"/>
                  </a:lnTo>
                  <a:lnTo>
                    <a:pt x="186" y="27"/>
                  </a:lnTo>
                  <a:lnTo>
                    <a:pt x="165" y="25"/>
                  </a:lnTo>
                  <a:lnTo>
                    <a:pt x="165" y="25"/>
                  </a:lnTo>
                  <a:lnTo>
                    <a:pt x="149" y="27"/>
                  </a:lnTo>
                  <a:lnTo>
                    <a:pt x="149" y="27"/>
                  </a:lnTo>
                  <a:lnTo>
                    <a:pt x="142" y="27"/>
                  </a:lnTo>
                  <a:lnTo>
                    <a:pt x="142" y="27"/>
                  </a:lnTo>
                  <a:lnTo>
                    <a:pt x="123" y="32"/>
                  </a:lnTo>
                  <a:lnTo>
                    <a:pt x="123" y="32"/>
                  </a:lnTo>
                  <a:lnTo>
                    <a:pt x="122" y="34"/>
                  </a:lnTo>
                  <a:lnTo>
                    <a:pt x="122" y="34"/>
                  </a:lnTo>
                  <a:lnTo>
                    <a:pt x="122" y="35"/>
                  </a:lnTo>
                  <a:lnTo>
                    <a:pt x="121" y="35"/>
                  </a:lnTo>
                  <a:lnTo>
                    <a:pt x="121" y="35"/>
                  </a:lnTo>
                  <a:lnTo>
                    <a:pt x="119" y="35"/>
                  </a:lnTo>
                  <a:lnTo>
                    <a:pt x="118" y="35"/>
                  </a:lnTo>
                  <a:lnTo>
                    <a:pt x="118" y="35"/>
                  </a:lnTo>
                  <a:lnTo>
                    <a:pt x="108" y="39"/>
                  </a:lnTo>
                  <a:lnTo>
                    <a:pt x="98" y="46"/>
                  </a:lnTo>
                  <a:lnTo>
                    <a:pt x="98" y="46"/>
                  </a:lnTo>
                  <a:lnTo>
                    <a:pt x="88" y="54"/>
                  </a:lnTo>
                  <a:lnTo>
                    <a:pt x="79" y="62"/>
                  </a:lnTo>
                  <a:lnTo>
                    <a:pt x="79" y="62"/>
                  </a:lnTo>
                  <a:lnTo>
                    <a:pt x="71" y="71"/>
                  </a:lnTo>
                  <a:lnTo>
                    <a:pt x="62" y="82"/>
                  </a:lnTo>
                  <a:lnTo>
                    <a:pt x="55" y="92"/>
                  </a:lnTo>
                  <a:lnTo>
                    <a:pt x="49" y="103"/>
                  </a:lnTo>
                  <a:lnTo>
                    <a:pt x="49" y="103"/>
                  </a:lnTo>
                  <a:lnTo>
                    <a:pt x="44" y="117"/>
                  </a:lnTo>
                  <a:lnTo>
                    <a:pt x="44" y="117"/>
                  </a:lnTo>
                  <a:lnTo>
                    <a:pt x="40" y="126"/>
                  </a:lnTo>
                  <a:lnTo>
                    <a:pt x="40" y="126"/>
                  </a:lnTo>
                  <a:lnTo>
                    <a:pt x="37" y="142"/>
                  </a:lnTo>
                  <a:lnTo>
                    <a:pt x="37" y="142"/>
                  </a:lnTo>
                  <a:lnTo>
                    <a:pt x="34" y="153"/>
                  </a:lnTo>
                  <a:lnTo>
                    <a:pt x="34" y="164"/>
                  </a:lnTo>
                  <a:lnTo>
                    <a:pt x="34" y="164"/>
                  </a:lnTo>
                  <a:lnTo>
                    <a:pt x="34" y="193"/>
                  </a:lnTo>
                  <a:lnTo>
                    <a:pt x="34" y="193"/>
                  </a:lnTo>
                  <a:lnTo>
                    <a:pt x="35" y="203"/>
                  </a:lnTo>
                  <a:lnTo>
                    <a:pt x="35" y="203"/>
                  </a:lnTo>
                  <a:lnTo>
                    <a:pt x="38" y="216"/>
                  </a:lnTo>
                  <a:lnTo>
                    <a:pt x="38" y="216"/>
                  </a:lnTo>
                  <a:lnTo>
                    <a:pt x="41" y="224"/>
                  </a:lnTo>
                  <a:lnTo>
                    <a:pt x="41" y="224"/>
                  </a:lnTo>
                  <a:lnTo>
                    <a:pt x="45" y="237"/>
                  </a:lnTo>
                  <a:lnTo>
                    <a:pt x="45" y="237"/>
                  </a:lnTo>
                  <a:lnTo>
                    <a:pt x="47" y="238"/>
                  </a:lnTo>
                  <a:lnTo>
                    <a:pt x="47" y="238"/>
                  </a:lnTo>
                  <a:lnTo>
                    <a:pt x="47" y="240"/>
                  </a:lnTo>
                  <a:lnTo>
                    <a:pt x="47" y="240"/>
                  </a:lnTo>
                  <a:lnTo>
                    <a:pt x="48" y="241"/>
                  </a:lnTo>
                  <a:lnTo>
                    <a:pt x="48" y="241"/>
                  </a:lnTo>
                  <a:lnTo>
                    <a:pt x="51" y="248"/>
                  </a:lnTo>
                  <a:lnTo>
                    <a:pt x="51" y="248"/>
                  </a:lnTo>
                  <a:lnTo>
                    <a:pt x="52" y="252"/>
                  </a:lnTo>
                  <a:lnTo>
                    <a:pt x="52" y="252"/>
                  </a:lnTo>
                  <a:lnTo>
                    <a:pt x="55" y="252"/>
                  </a:lnTo>
                  <a:lnTo>
                    <a:pt x="55" y="255"/>
                  </a:lnTo>
                  <a:lnTo>
                    <a:pt x="55" y="255"/>
                  </a:lnTo>
                  <a:close/>
                  <a:moveTo>
                    <a:pt x="49" y="288"/>
                  </a:moveTo>
                  <a:lnTo>
                    <a:pt x="49" y="288"/>
                  </a:lnTo>
                  <a:lnTo>
                    <a:pt x="49" y="287"/>
                  </a:lnTo>
                  <a:lnTo>
                    <a:pt x="49" y="287"/>
                  </a:lnTo>
                  <a:lnTo>
                    <a:pt x="49" y="287"/>
                  </a:lnTo>
                  <a:lnTo>
                    <a:pt x="40" y="275"/>
                  </a:lnTo>
                  <a:lnTo>
                    <a:pt x="31" y="262"/>
                  </a:lnTo>
                  <a:lnTo>
                    <a:pt x="31" y="262"/>
                  </a:lnTo>
                  <a:lnTo>
                    <a:pt x="24" y="248"/>
                  </a:lnTo>
                  <a:lnTo>
                    <a:pt x="24" y="248"/>
                  </a:lnTo>
                  <a:lnTo>
                    <a:pt x="20" y="238"/>
                  </a:lnTo>
                  <a:lnTo>
                    <a:pt x="15" y="227"/>
                  </a:lnTo>
                  <a:lnTo>
                    <a:pt x="15" y="227"/>
                  </a:lnTo>
                  <a:lnTo>
                    <a:pt x="10" y="204"/>
                  </a:lnTo>
                  <a:lnTo>
                    <a:pt x="10" y="204"/>
                  </a:lnTo>
                  <a:lnTo>
                    <a:pt x="8" y="193"/>
                  </a:lnTo>
                  <a:lnTo>
                    <a:pt x="8" y="181"/>
                  </a:lnTo>
                  <a:lnTo>
                    <a:pt x="8" y="181"/>
                  </a:lnTo>
                  <a:lnTo>
                    <a:pt x="8" y="166"/>
                  </a:lnTo>
                  <a:lnTo>
                    <a:pt x="8" y="166"/>
                  </a:lnTo>
                  <a:lnTo>
                    <a:pt x="10" y="153"/>
                  </a:lnTo>
                  <a:lnTo>
                    <a:pt x="11" y="140"/>
                  </a:lnTo>
                  <a:lnTo>
                    <a:pt x="11" y="140"/>
                  </a:lnTo>
                  <a:lnTo>
                    <a:pt x="13" y="130"/>
                  </a:lnTo>
                  <a:lnTo>
                    <a:pt x="15" y="120"/>
                  </a:lnTo>
                  <a:lnTo>
                    <a:pt x="15" y="120"/>
                  </a:lnTo>
                  <a:lnTo>
                    <a:pt x="21" y="102"/>
                  </a:lnTo>
                  <a:lnTo>
                    <a:pt x="21" y="102"/>
                  </a:lnTo>
                  <a:lnTo>
                    <a:pt x="25" y="92"/>
                  </a:lnTo>
                  <a:lnTo>
                    <a:pt x="30" y="83"/>
                  </a:lnTo>
                  <a:lnTo>
                    <a:pt x="30" y="83"/>
                  </a:lnTo>
                  <a:lnTo>
                    <a:pt x="40" y="68"/>
                  </a:lnTo>
                  <a:lnTo>
                    <a:pt x="51" y="54"/>
                  </a:lnTo>
                  <a:lnTo>
                    <a:pt x="51" y="54"/>
                  </a:lnTo>
                  <a:lnTo>
                    <a:pt x="65" y="41"/>
                  </a:lnTo>
                  <a:lnTo>
                    <a:pt x="79" y="29"/>
                  </a:lnTo>
                  <a:lnTo>
                    <a:pt x="79" y="29"/>
                  </a:lnTo>
                  <a:lnTo>
                    <a:pt x="81" y="28"/>
                  </a:lnTo>
                  <a:lnTo>
                    <a:pt x="81" y="28"/>
                  </a:lnTo>
                  <a:lnTo>
                    <a:pt x="79" y="28"/>
                  </a:lnTo>
                  <a:lnTo>
                    <a:pt x="79" y="28"/>
                  </a:lnTo>
                  <a:lnTo>
                    <a:pt x="67" y="36"/>
                  </a:lnTo>
                  <a:lnTo>
                    <a:pt x="67" y="36"/>
                  </a:lnTo>
                  <a:lnTo>
                    <a:pt x="55" y="45"/>
                  </a:lnTo>
                  <a:lnTo>
                    <a:pt x="45" y="54"/>
                  </a:lnTo>
                  <a:lnTo>
                    <a:pt x="37" y="65"/>
                  </a:lnTo>
                  <a:lnTo>
                    <a:pt x="28" y="76"/>
                  </a:lnTo>
                  <a:lnTo>
                    <a:pt x="28" y="76"/>
                  </a:lnTo>
                  <a:lnTo>
                    <a:pt x="22" y="89"/>
                  </a:lnTo>
                  <a:lnTo>
                    <a:pt x="17" y="102"/>
                  </a:lnTo>
                  <a:lnTo>
                    <a:pt x="17" y="102"/>
                  </a:lnTo>
                  <a:lnTo>
                    <a:pt x="10" y="120"/>
                  </a:lnTo>
                  <a:lnTo>
                    <a:pt x="7" y="139"/>
                  </a:lnTo>
                  <a:lnTo>
                    <a:pt x="7" y="139"/>
                  </a:lnTo>
                  <a:lnTo>
                    <a:pt x="4" y="157"/>
                  </a:lnTo>
                  <a:lnTo>
                    <a:pt x="4" y="157"/>
                  </a:lnTo>
                  <a:lnTo>
                    <a:pt x="3" y="177"/>
                  </a:lnTo>
                  <a:lnTo>
                    <a:pt x="4" y="197"/>
                  </a:lnTo>
                  <a:lnTo>
                    <a:pt x="4" y="197"/>
                  </a:lnTo>
                  <a:lnTo>
                    <a:pt x="4" y="210"/>
                  </a:lnTo>
                  <a:lnTo>
                    <a:pt x="8" y="223"/>
                  </a:lnTo>
                  <a:lnTo>
                    <a:pt x="8" y="223"/>
                  </a:lnTo>
                  <a:lnTo>
                    <a:pt x="15" y="243"/>
                  </a:lnTo>
                  <a:lnTo>
                    <a:pt x="15" y="243"/>
                  </a:lnTo>
                  <a:lnTo>
                    <a:pt x="22" y="255"/>
                  </a:lnTo>
                  <a:lnTo>
                    <a:pt x="30" y="267"/>
                  </a:lnTo>
                  <a:lnTo>
                    <a:pt x="30" y="267"/>
                  </a:lnTo>
                  <a:lnTo>
                    <a:pt x="37" y="277"/>
                  </a:lnTo>
                  <a:lnTo>
                    <a:pt x="45" y="285"/>
                  </a:lnTo>
                  <a:lnTo>
                    <a:pt x="45" y="285"/>
                  </a:lnTo>
                  <a:lnTo>
                    <a:pt x="49" y="288"/>
                  </a:lnTo>
                  <a:lnTo>
                    <a:pt x="49" y="288"/>
                  </a:lnTo>
                  <a:close/>
                  <a:moveTo>
                    <a:pt x="169" y="331"/>
                  </a:moveTo>
                  <a:lnTo>
                    <a:pt x="169" y="331"/>
                  </a:lnTo>
                  <a:lnTo>
                    <a:pt x="169" y="331"/>
                  </a:lnTo>
                  <a:lnTo>
                    <a:pt x="169" y="331"/>
                  </a:lnTo>
                  <a:lnTo>
                    <a:pt x="180" y="332"/>
                  </a:lnTo>
                  <a:lnTo>
                    <a:pt x="180" y="332"/>
                  </a:lnTo>
                  <a:lnTo>
                    <a:pt x="194" y="332"/>
                  </a:lnTo>
                  <a:lnTo>
                    <a:pt x="194" y="332"/>
                  </a:lnTo>
                  <a:lnTo>
                    <a:pt x="207" y="331"/>
                  </a:lnTo>
                  <a:lnTo>
                    <a:pt x="207" y="331"/>
                  </a:lnTo>
                  <a:lnTo>
                    <a:pt x="223" y="328"/>
                  </a:lnTo>
                  <a:lnTo>
                    <a:pt x="238" y="324"/>
                  </a:lnTo>
                  <a:lnTo>
                    <a:pt x="238" y="324"/>
                  </a:lnTo>
                  <a:lnTo>
                    <a:pt x="253" y="318"/>
                  </a:lnTo>
                  <a:lnTo>
                    <a:pt x="267" y="312"/>
                  </a:lnTo>
                  <a:lnTo>
                    <a:pt x="267" y="312"/>
                  </a:lnTo>
                  <a:lnTo>
                    <a:pt x="271" y="309"/>
                  </a:lnTo>
                  <a:lnTo>
                    <a:pt x="271" y="309"/>
                  </a:lnTo>
                  <a:lnTo>
                    <a:pt x="283" y="301"/>
                  </a:lnTo>
                  <a:lnTo>
                    <a:pt x="294" y="291"/>
                  </a:lnTo>
                  <a:lnTo>
                    <a:pt x="294" y="291"/>
                  </a:lnTo>
                  <a:lnTo>
                    <a:pt x="294" y="291"/>
                  </a:lnTo>
                  <a:lnTo>
                    <a:pt x="294" y="291"/>
                  </a:lnTo>
                  <a:lnTo>
                    <a:pt x="292" y="289"/>
                  </a:lnTo>
                  <a:lnTo>
                    <a:pt x="292" y="289"/>
                  </a:lnTo>
                  <a:lnTo>
                    <a:pt x="288" y="294"/>
                  </a:lnTo>
                  <a:lnTo>
                    <a:pt x="288" y="294"/>
                  </a:lnTo>
                  <a:lnTo>
                    <a:pt x="287" y="295"/>
                  </a:lnTo>
                  <a:lnTo>
                    <a:pt x="287" y="295"/>
                  </a:lnTo>
                  <a:lnTo>
                    <a:pt x="287" y="297"/>
                  </a:lnTo>
                  <a:lnTo>
                    <a:pt x="285" y="297"/>
                  </a:lnTo>
                  <a:lnTo>
                    <a:pt x="285" y="297"/>
                  </a:lnTo>
                  <a:lnTo>
                    <a:pt x="283" y="298"/>
                  </a:lnTo>
                  <a:lnTo>
                    <a:pt x="283" y="298"/>
                  </a:lnTo>
                  <a:lnTo>
                    <a:pt x="275" y="302"/>
                  </a:lnTo>
                  <a:lnTo>
                    <a:pt x="275" y="302"/>
                  </a:lnTo>
                  <a:lnTo>
                    <a:pt x="263" y="311"/>
                  </a:lnTo>
                  <a:lnTo>
                    <a:pt x="248" y="316"/>
                  </a:lnTo>
                  <a:lnTo>
                    <a:pt x="248" y="316"/>
                  </a:lnTo>
                  <a:lnTo>
                    <a:pt x="238" y="321"/>
                  </a:lnTo>
                  <a:lnTo>
                    <a:pt x="229" y="325"/>
                  </a:lnTo>
                  <a:lnTo>
                    <a:pt x="229" y="325"/>
                  </a:lnTo>
                  <a:lnTo>
                    <a:pt x="214" y="328"/>
                  </a:lnTo>
                  <a:lnTo>
                    <a:pt x="199" y="329"/>
                  </a:lnTo>
                  <a:lnTo>
                    <a:pt x="199" y="329"/>
                  </a:lnTo>
                  <a:lnTo>
                    <a:pt x="196" y="331"/>
                  </a:lnTo>
                  <a:lnTo>
                    <a:pt x="196" y="331"/>
                  </a:lnTo>
                  <a:lnTo>
                    <a:pt x="194" y="331"/>
                  </a:lnTo>
                  <a:lnTo>
                    <a:pt x="194" y="331"/>
                  </a:lnTo>
                  <a:lnTo>
                    <a:pt x="193" y="331"/>
                  </a:lnTo>
                  <a:lnTo>
                    <a:pt x="193" y="331"/>
                  </a:lnTo>
                  <a:lnTo>
                    <a:pt x="183" y="331"/>
                  </a:lnTo>
                  <a:lnTo>
                    <a:pt x="183" y="331"/>
                  </a:lnTo>
                  <a:lnTo>
                    <a:pt x="169" y="331"/>
                  </a:lnTo>
                  <a:lnTo>
                    <a:pt x="169" y="331"/>
                  </a:lnTo>
                  <a:close/>
                  <a:moveTo>
                    <a:pt x="226" y="315"/>
                  </a:moveTo>
                  <a:lnTo>
                    <a:pt x="226" y="315"/>
                  </a:lnTo>
                  <a:lnTo>
                    <a:pt x="226" y="315"/>
                  </a:lnTo>
                  <a:lnTo>
                    <a:pt x="226" y="315"/>
                  </a:lnTo>
                  <a:lnTo>
                    <a:pt x="227" y="311"/>
                  </a:lnTo>
                  <a:lnTo>
                    <a:pt x="227" y="311"/>
                  </a:lnTo>
                  <a:lnTo>
                    <a:pt x="227" y="309"/>
                  </a:lnTo>
                  <a:lnTo>
                    <a:pt x="229" y="308"/>
                  </a:lnTo>
                  <a:lnTo>
                    <a:pt x="229" y="308"/>
                  </a:lnTo>
                  <a:lnTo>
                    <a:pt x="230" y="308"/>
                  </a:lnTo>
                  <a:lnTo>
                    <a:pt x="231" y="309"/>
                  </a:lnTo>
                  <a:lnTo>
                    <a:pt x="231" y="309"/>
                  </a:lnTo>
                  <a:lnTo>
                    <a:pt x="233" y="314"/>
                  </a:lnTo>
                  <a:lnTo>
                    <a:pt x="233" y="314"/>
                  </a:lnTo>
                  <a:lnTo>
                    <a:pt x="233" y="315"/>
                  </a:lnTo>
                  <a:lnTo>
                    <a:pt x="233" y="315"/>
                  </a:lnTo>
                  <a:lnTo>
                    <a:pt x="234" y="315"/>
                  </a:lnTo>
                  <a:lnTo>
                    <a:pt x="234" y="315"/>
                  </a:lnTo>
                  <a:lnTo>
                    <a:pt x="234" y="309"/>
                  </a:lnTo>
                  <a:lnTo>
                    <a:pt x="234" y="309"/>
                  </a:lnTo>
                  <a:lnTo>
                    <a:pt x="234" y="306"/>
                  </a:lnTo>
                  <a:lnTo>
                    <a:pt x="234" y="306"/>
                  </a:lnTo>
                  <a:lnTo>
                    <a:pt x="236" y="305"/>
                  </a:lnTo>
                  <a:lnTo>
                    <a:pt x="238" y="305"/>
                  </a:lnTo>
                  <a:lnTo>
                    <a:pt x="238" y="305"/>
                  </a:lnTo>
                  <a:lnTo>
                    <a:pt x="240" y="308"/>
                  </a:lnTo>
                  <a:lnTo>
                    <a:pt x="240" y="308"/>
                  </a:lnTo>
                  <a:lnTo>
                    <a:pt x="243" y="314"/>
                  </a:lnTo>
                  <a:lnTo>
                    <a:pt x="243" y="314"/>
                  </a:lnTo>
                  <a:lnTo>
                    <a:pt x="244" y="315"/>
                  </a:lnTo>
                  <a:lnTo>
                    <a:pt x="244" y="315"/>
                  </a:lnTo>
                  <a:lnTo>
                    <a:pt x="244" y="312"/>
                  </a:lnTo>
                  <a:lnTo>
                    <a:pt x="244" y="312"/>
                  </a:lnTo>
                  <a:lnTo>
                    <a:pt x="244" y="305"/>
                  </a:lnTo>
                  <a:lnTo>
                    <a:pt x="244" y="305"/>
                  </a:lnTo>
                  <a:lnTo>
                    <a:pt x="246" y="302"/>
                  </a:lnTo>
                  <a:lnTo>
                    <a:pt x="246" y="302"/>
                  </a:lnTo>
                  <a:lnTo>
                    <a:pt x="247" y="301"/>
                  </a:lnTo>
                  <a:lnTo>
                    <a:pt x="248" y="301"/>
                  </a:lnTo>
                  <a:lnTo>
                    <a:pt x="248" y="301"/>
                  </a:lnTo>
                  <a:lnTo>
                    <a:pt x="251" y="305"/>
                  </a:lnTo>
                  <a:lnTo>
                    <a:pt x="251" y="305"/>
                  </a:lnTo>
                  <a:lnTo>
                    <a:pt x="253" y="306"/>
                  </a:lnTo>
                  <a:lnTo>
                    <a:pt x="253" y="306"/>
                  </a:lnTo>
                  <a:lnTo>
                    <a:pt x="254" y="306"/>
                  </a:lnTo>
                  <a:lnTo>
                    <a:pt x="254" y="305"/>
                  </a:lnTo>
                  <a:lnTo>
                    <a:pt x="254" y="305"/>
                  </a:lnTo>
                  <a:lnTo>
                    <a:pt x="254" y="298"/>
                  </a:lnTo>
                  <a:lnTo>
                    <a:pt x="254" y="298"/>
                  </a:lnTo>
                  <a:lnTo>
                    <a:pt x="254" y="297"/>
                  </a:lnTo>
                  <a:lnTo>
                    <a:pt x="254" y="297"/>
                  </a:lnTo>
                  <a:lnTo>
                    <a:pt x="256" y="297"/>
                  </a:lnTo>
                  <a:lnTo>
                    <a:pt x="257" y="297"/>
                  </a:lnTo>
                  <a:lnTo>
                    <a:pt x="257" y="297"/>
                  </a:lnTo>
                  <a:lnTo>
                    <a:pt x="258" y="298"/>
                  </a:lnTo>
                  <a:lnTo>
                    <a:pt x="258" y="298"/>
                  </a:lnTo>
                  <a:lnTo>
                    <a:pt x="260" y="302"/>
                  </a:lnTo>
                  <a:lnTo>
                    <a:pt x="260" y="302"/>
                  </a:lnTo>
                  <a:lnTo>
                    <a:pt x="261" y="302"/>
                  </a:lnTo>
                  <a:lnTo>
                    <a:pt x="261" y="302"/>
                  </a:lnTo>
                  <a:lnTo>
                    <a:pt x="261" y="291"/>
                  </a:lnTo>
                  <a:lnTo>
                    <a:pt x="261" y="291"/>
                  </a:lnTo>
                  <a:lnTo>
                    <a:pt x="251" y="297"/>
                  </a:lnTo>
                  <a:lnTo>
                    <a:pt x="240" y="302"/>
                  </a:lnTo>
                  <a:lnTo>
                    <a:pt x="240" y="302"/>
                  </a:lnTo>
                  <a:lnTo>
                    <a:pt x="229" y="306"/>
                  </a:lnTo>
                  <a:lnTo>
                    <a:pt x="216" y="311"/>
                  </a:lnTo>
                  <a:lnTo>
                    <a:pt x="216" y="311"/>
                  </a:lnTo>
                  <a:lnTo>
                    <a:pt x="219" y="314"/>
                  </a:lnTo>
                  <a:lnTo>
                    <a:pt x="219" y="314"/>
                  </a:lnTo>
                  <a:lnTo>
                    <a:pt x="219" y="316"/>
                  </a:lnTo>
                  <a:lnTo>
                    <a:pt x="219" y="316"/>
                  </a:lnTo>
                  <a:lnTo>
                    <a:pt x="220" y="319"/>
                  </a:lnTo>
                  <a:lnTo>
                    <a:pt x="220" y="319"/>
                  </a:lnTo>
                  <a:lnTo>
                    <a:pt x="221" y="312"/>
                  </a:lnTo>
                  <a:lnTo>
                    <a:pt x="221" y="312"/>
                  </a:lnTo>
                  <a:lnTo>
                    <a:pt x="221" y="311"/>
                  </a:lnTo>
                  <a:lnTo>
                    <a:pt x="223" y="309"/>
                  </a:lnTo>
                  <a:lnTo>
                    <a:pt x="223" y="309"/>
                  </a:lnTo>
                  <a:lnTo>
                    <a:pt x="224" y="311"/>
                  </a:lnTo>
                  <a:lnTo>
                    <a:pt x="226" y="312"/>
                  </a:lnTo>
                  <a:lnTo>
                    <a:pt x="226" y="312"/>
                  </a:lnTo>
                  <a:lnTo>
                    <a:pt x="226" y="315"/>
                  </a:lnTo>
                  <a:lnTo>
                    <a:pt x="226" y="315"/>
                  </a:lnTo>
                  <a:close/>
                  <a:moveTo>
                    <a:pt x="294" y="55"/>
                  </a:moveTo>
                  <a:lnTo>
                    <a:pt x="294" y="55"/>
                  </a:lnTo>
                  <a:lnTo>
                    <a:pt x="292" y="55"/>
                  </a:lnTo>
                  <a:lnTo>
                    <a:pt x="291" y="55"/>
                  </a:lnTo>
                  <a:lnTo>
                    <a:pt x="291" y="55"/>
                  </a:lnTo>
                  <a:lnTo>
                    <a:pt x="287" y="59"/>
                  </a:lnTo>
                  <a:lnTo>
                    <a:pt x="287" y="59"/>
                  </a:lnTo>
                  <a:lnTo>
                    <a:pt x="285" y="59"/>
                  </a:lnTo>
                  <a:lnTo>
                    <a:pt x="285" y="59"/>
                  </a:lnTo>
                  <a:lnTo>
                    <a:pt x="283" y="59"/>
                  </a:lnTo>
                  <a:lnTo>
                    <a:pt x="283" y="58"/>
                  </a:lnTo>
                  <a:lnTo>
                    <a:pt x="283" y="58"/>
                  </a:lnTo>
                  <a:lnTo>
                    <a:pt x="284" y="55"/>
                  </a:lnTo>
                  <a:lnTo>
                    <a:pt x="284" y="55"/>
                  </a:lnTo>
                  <a:lnTo>
                    <a:pt x="285" y="51"/>
                  </a:lnTo>
                  <a:lnTo>
                    <a:pt x="285" y="51"/>
                  </a:lnTo>
                  <a:lnTo>
                    <a:pt x="287" y="51"/>
                  </a:lnTo>
                  <a:lnTo>
                    <a:pt x="287" y="51"/>
                  </a:lnTo>
                  <a:lnTo>
                    <a:pt x="285" y="51"/>
                  </a:lnTo>
                  <a:lnTo>
                    <a:pt x="285" y="51"/>
                  </a:lnTo>
                  <a:lnTo>
                    <a:pt x="278" y="56"/>
                  </a:lnTo>
                  <a:lnTo>
                    <a:pt x="278" y="56"/>
                  </a:lnTo>
                  <a:lnTo>
                    <a:pt x="291" y="66"/>
                  </a:lnTo>
                  <a:lnTo>
                    <a:pt x="302" y="79"/>
                  </a:lnTo>
                  <a:lnTo>
                    <a:pt x="302" y="79"/>
                  </a:lnTo>
                  <a:lnTo>
                    <a:pt x="308" y="71"/>
                  </a:lnTo>
                  <a:lnTo>
                    <a:pt x="308" y="71"/>
                  </a:lnTo>
                  <a:lnTo>
                    <a:pt x="305" y="72"/>
                  </a:lnTo>
                  <a:lnTo>
                    <a:pt x="305" y="72"/>
                  </a:lnTo>
                  <a:lnTo>
                    <a:pt x="302" y="73"/>
                  </a:lnTo>
                  <a:lnTo>
                    <a:pt x="302" y="73"/>
                  </a:lnTo>
                  <a:lnTo>
                    <a:pt x="300" y="73"/>
                  </a:lnTo>
                  <a:lnTo>
                    <a:pt x="300" y="73"/>
                  </a:lnTo>
                  <a:lnTo>
                    <a:pt x="300" y="73"/>
                  </a:lnTo>
                  <a:lnTo>
                    <a:pt x="300" y="72"/>
                  </a:lnTo>
                  <a:lnTo>
                    <a:pt x="300" y="71"/>
                  </a:lnTo>
                  <a:lnTo>
                    <a:pt x="300" y="71"/>
                  </a:lnTo>
                  <a:lnTo>
                    <a:pt x="302" y="66"/>
                  </a:lnTo>
                  <a:lnTo>
                    <a:pt x="302" y="66"/>
                  </a:lnTo>
                  <a:lnTo>
                    <a:pt x="304" y="66"/>
                  </a:lnTo>
                  <a:lnTo>
                    <a:pt x="304" y="66"/>
                  </a:lnTo>
                  <a:lnTo>
                    <a:pt x="301" y="66"/>
                  </a:lnTo>
                  <a:lnTo>
                    <a:pt x="301" y="66"/>
                  </a:lnTo>
                  <a:lnTo>
                    <a:pt x="298" y="69"/>
                  </a:lnTo>
                  <a:lnTo>
                    <a:pt x="298" y="69"/>
                  </a:lnTo>
                  <a:lnTo>
                    <a:pt x="297" y="69"/>
                  </a:lnTo>
                  <a:lnTo>
                    <a:pt x="295" y="69"/>
                  </a:lnTo>
                  <a:lnTo>
                    <a:pt x="295" y="69"/>
                  </a:lnTo>
                  <a:lnTo>
                    <a:pt x="294" y="68"/>
                  </a:lnTo>
                  <a:lnTo>
                    <a:pt x="295" y="66"/>
                  </a:lnTo>
                  <a:lnTo>
                    <a:pt x="295" y="66"/>
                  </a:lnTo>
                  <a:lnTo>
                    <a:pt x="298" y="61"/>
                  </a:lnTo>
                  <a:lnTo>
                    <a:pt x="298" y="61"/>
                  </a:lnTo>
                  <a:lnTo>
                    <a:pt x="298" y="59"/>
                  </a:lnTo>
                  <a:lnTo>
                    <a:pt x="298" y="59"/>
                  </a:lnTo>
                  <a:lnTo>
                    <a:pt x="298" y="59"/>
                  </a:lnTo>
                  <a:lnTo>
                    <a:pt x="298" y="59"/>
                  </a:lnTo>
                  <a:lnTo>
                    <a:pt x="295" y="61"/>
                  </a:lnTo>
                  <a:lnTo>
                    <a:pt x="295" y="61"/>
                  </a:lnTo>
                  <a:lnTo>
                    <a:pt x="291" y="63"/>
                  </a:lnTo>
                  <a:lnTo>
                    <a:pt x="291" y="63"/>
                  </a:lnTo>
                  <a:lnTo>
                    <a:pt x="290" y="63"/>
                  </a:lnTo>
                  <a:lnTo>
                    <a:pt x="290" y="63"/>
                  </a:lnTo>
                  <a:lnTo>
                    <a:pt x="290" y="61"/>
                  </a:lnTo>
                  <a:lnTo>
                    <a:pt x="290" y="61"/>
                  </a:lnTo>
                  <a:lnTo>
                    <a:pt x="290" y="61"/>
                  </a:lnTo>
                  <a:lnTo>
                    <a:pt x="290" y="61"/>
                  </a:lnTo>
                  <a:lnTo>
                    <a:pt x="292" y="56"/>
                  </a:lnTo>
                  <a:lnTo>
                    <a:pt x="292" y="56"/>
                  </a:lnTo>
                  <a:lnTo>
                    <a:pt x="294" y="55"/>
                  </a:lnTo>
                  <a:lnTo>
                    <a:pt x="294" y="55"/>
                  </a:lnTo>
                  <a:close/>
                  <a:moveTo>
                    <a:pt x="356" y="142"/>
                  </a:moveTo>
                  <a:lnTo>
                    <a:pt x="356" y="142"/>
                  </a:lnTo>
                  <a:lnTo>
                    <a:pt x="356" y="143"/>
                  </a:lnTo>
                  <a:lnTo>
                    <a:pt x="356" y="143"/>
                  </a:lnTo>
                  <a:lnTo>
                    <a:pt x="356" y="150"/>
                  </a:lnTo>
                  <a:lnTo>
                    <a:pt x="356" y="150"/>
                  </a:lnTo>
                  <a:lnTo>
                    <a:pt x="356" y="169"/>
                  </a:lnTo>
                  <a:lnTo>
                    <a:pt x="355" y="186"/>
                  </a:lnTo>
                  <a:lnTo>
                    <a:pt x="355" y="186"/>
                  </a:lnTo>
                  <a:lnTo>
                    <a:pt x="352" y="204"/>
                  </a:lnTo>
                  <a:lnTo>
                    <a:pt x="352" y="204"/>
                  </a:lnTo>
                  <a:lnTo>
                    <a:pt x="349" y="220"/>
                  </a:lnTo>
                  <a:lnTo>
                    <a:pt x="349" y="220"/>
                  </a:lnTo>
                  <a:lnTo>
                    <a:pt x="348" y="221"/>
                  </a:lnTo>
                  <a:lnTo>
                    <a:pt x="348" y="221"/>
                  </a:lnTo>
                  <a:lnTo>
                    <a:pt x="355" y="204"/>
                  </a:lnTo>
                  <a:lnTo>
                    <a:pt x="358" y="186"/>
                  </a:lnTo>
                  <a:lnTo>
                    <a:pt x="358" y="186"/>
                  </a:lnTo>
                  <a:lnTo>
                    <a:pt x="359" y="163"/>
                  </a:lnTo>
                  <a:lnTo>
                    <a:pt x="358" y="153"/>
                  </a:lnTo>
                  <a:lnTo>
                    <a:pt x="356" y="142"/>
                  </a:lnTo>
                  <a:lnTo>
                    <a:pt x="356" y="142"/>
                  </a:lnTo>
                  <a:close/>
                  <a:moveTo>
                    <a:pt x="177" y="14"/>
                  </a:moveTo>
                  <a:lnTo>
                    <a:pt x="177" y="14"/>
                  </a:lnTo>
                  <a:lnTo>
                    <a:pt x="176" y="14"/>
                  </a:lnTo>
                  <a:lnTo>
                    <a:pt x="176" y="14"/>
                  </a:lnTo>
                  <a:lnTo>
                    <a:pt x="175" y="14"/>
                  </a:lnTo>
                  <a:lnTo>
                    <a:pt x="173" y="15"/>
                  </a:lnTo>
                  <a:lnTo>
                    <a:pt x="173" y="15"/>
                  </a:lnTo>
                  <a:lnTo>
                    <a:pt x="170" y="21"/>
                  </a:lnTo>
                  <a:lnTo>
                    <a:pt x="170" y="21"/>
                  </a:lnTo>
                  <a:lnTo>
                    <a:pt x="194" y="22"/>
                  </a:lnTo>
                  <a:lnTo>
                    <a:pt x="194" y="22"/>
                  </a:lnTo>
                  <a:lnTo>
                    <a:pt x="196" y="14"/>
                  </a:lnTo>
                  <a:lnTo>
                    <a:pt x="196" y="14"/>
                  </a:lnTo>
                  <a:lnTo>
                    <a:pt x="194" y="14"/>
                  </a:lnTo>
                  <a:lnTo>
                    <a:pt x="194" y="15"/>
                  </a:lnTo>
                  <a:lnTo>
                    <a:pt x="194" y="15"/>
                  </a:lnTo>
                  <a:lnTo>
                    <a:pt x="192" y="19"/>
                  </a:lnTo>
                  <a:lnTo>
                    <a:pt x="192" y="19"/>
                  </a:lnTo>
                  <a:lnTo>
                    <a:pt x="190" y="21"/>
                  </a:lnTo>
                  <a:lnTo>
                    <a:pt x="190" y="21"/>
                  </a:lnTo>
                  <a:lnTo>
                    <a:pt x="189" y="22"/>
                  </a:lnTo>
                  <a:lnTo>
                    <a:pt x="187" y="21"/>
                  </a:lnTo>
                  <a:lnTo>
                    <a:pt x="187" y="21"/>
                  </a:lnTo>
                  <a:lnTo>
                    <a:pt x="187" y="18"/>
                  </a:lnTo>
                  <a:lnTo>
                    <a:pt x="187" y="18"/>
                  </a:lnTo>
                  <a:lnTo>
                    <a:pt x="187" y="14"/>
                  </a:lnTo>
                  <a:lnTo>
                    <a:pt x="187" y="14"/>
                  </a:lnTo>
                  <a:lnTo>
                    <a:pt x="186" y="14"/>
                  </a:lnTo>
                  <a:lnTo>
                    <a:pt x="184" y="15"/>
                  </a:lnTo>
                  <a:lnTo>
                    <a:pt x="184" y="15"/>
                  </a:lnTo>
                  <a:lnTo>
                    <a:pt x="183" y="18"/>
                  </a:lnTo>
                  <a:lnTo>
                    <a:pt x="183" y="18"/>
                  </a:lnTo>
                  <a:lnTo>
                    <a:pt x="182" y="21"/>
                  </a:lnTo>
                  <a:lnTo>
                    <a:pt x="182" y="21"/>
                  </a:lnTo>
                  <a:lnTo>
                    <a:pt x="179" y="21"/>
                  </a:lnTo>
                  <a:lnTo>
                    <a:pt x="179" y="21"/>
                  </a:lnTo>
                  <a:lnTo>
                    <a:pt x="177" y="19"/>
                  </a:lnTo>
                  <a:lnTo>
                    <a:pt x="177" y="19"/>
                  </a:lnTo>
                  <a:lnTo>
                    <a:pt x="177" y="18"/>
                  </a:lnTo>
                  <a:lnTo>
                    <a:pt x="177" y="18"/>
                  </a:lnTo>
                  <a:lnTo>
                    <a:pt x="177" y="14"/>
                  </a:lnTo>
                  <a:lnTo>
                    <a:pt x="177" y="14"/>
                  </a:lnTo>
                  <a:close/>
                  <a:moveTo>
                    <a:pt x="42" y="110"/>
                  </a:moveTo>
                  <a:lnTo>
                    <a:pt x="42" y="110"/>
                  </a:lnTo>
                  <a:lnTo>
                    <a:pt x="42" y="110"/>
                  </a:lnTo>
                  <a:lnTo>
                    <a:pt x="42" y="110"/>
                  </a:lnTo>
                  <a:lnTo>
                    <a:pt x="35" y="126"/>
                  </a:lnTo>
                  <a:lnTo>
                    <a:pt x="30" y="142"/>
                  </a:lnTo>
                  <a:lnTo>
                    <a:pt x="30" y="142"/>
                  </a:lnTo>
                  <a:lnTo>
                    <a:pt x="31" y="144"/>
                  </a:lnTo>
                  <a:lnTo>
                    <a:pt x="30" y="144"/>
                  </a:lnTo>
                  <a:lnTo>
                    <a:pt x="30" y="144"/>
                  </a:lnTo>
                  <a:lnTo>
                    <a:pt x="28" y="146"/>
                  </a:lnTo>
                  <a:lnTo>
                    <a:pt x="28" y="147"/>
                  </a:lnTo>
                  <a:lnTo>
                    <a:pt x="28" y="147"/>
                  </a:lnTo>
                  <a:lnTo>
                    <a:pt x="28" y="159"/>
                  </a:lnTo>
                  <a:lnTo>
                    <a:pt x="28" y="159"/>
                  </a:lnTo>
                  <a:lnTo>
                    <a:pt x="28" y="170"/>
                  </a:lnTo>
                  <a:lnTo>
                    <a:pt x="28" y="170"/>
                  </a:lnTo>
                  <a:lnTo>
                    <a:pt x="28" y="170"/>
                  </a:lnTo>
                  <a:lnTo>
                    <a:pt x="28" y="170"/>
                  </a:lnTo>
                  <a:lnTo>
                    <a:pt x="28" y="170"/>
                  </a:lnTo>
                  <a:lnTo>
                    <a:pt x="28" y="170"/>
                  </a:lnTo>
                  <a:lnTo>
                    <a:pt x="30" y="170"/>
                  </a:lnTo>
                  <a:lnTo>
                    <a:pt x="30" y="170"/>
                  </a:lnTo>
                  <a:lnTo>
                    <a:pt x="30" y="169"/>
                  </a:lnTo>
                  <a:lnTo>
                    <a:pt x="30" y="169"/>
                  </a:lnTo>
                  <a:lnTo>
                    <a:pt x="31" y="150"/>
                  </a:lnTo>
                  <a:lnTo>
                    <a:pt x="31" y="150"/>
                  </a:lnTo>
                  <a:lnTo>
                    <a:pt x="34" y="136"/>
                  </a:lnTo>
                  <a:lnTo>
                    <a:pt x="38" y="122"/>
                  </a:lnTo>
                  <a:lnTo>
                    <a:pt x="38" y="122"/>
                  </a:lnTo>
                  <a:lnTo>
                    <a:pt x="41" y="115"/>
                  </a:lnTo>
                  <a:lnTo>
                    <a:pt x="41" y="115"/>
                  </a:lnTo>
                  <a:lnTo>
                    <a:pt x="42" y="110"/>
                  </a:lnTo>
                  <a:lnTo>
                    <a:pt x="42" y="110"/>
                  </a:lnTo>
                  <a:close/>
                  <a:moveTo>
                    <a:pt x="54" y="79"/>
                  </a:moveTo>
                  <a:lnTo>
                    <a:pt x="54" y="79"/>
                  </a:lnTo>
                  <a:lnTo>
                    <a:pt x="52" y="82"/>
                  </a:lnTo>
                  <a:lnTo>
                    <a:pt x="52" y="82"/>
                  </a:lnTo>
                  <a:lnTo>
                    <a:pt x="51" y="83"/>
                  </a:lnTo>
                  <a:lnTo>
                    <a:pt x="51" y="83"/>
                  </a:lnTo>
                  <a:lnTo>
                    <a:pt x="51" y="85"/>
                  </a:lnTo>
                  <a:lnTo>
                    <a:pt x="51" y="85"/>
                  </a:lnTo>
                  <a:lnTo>
                    <a:pt x="48" y="88"/>
                  </a:lnTo>
                  <a:lnTo>
                    <a:pt x="48" y="89"/>
                  </a:lnTo>
                  <a:lnTo>
                    <a:pt x="48" y="89"/>
                  </a:lnTo>
                  <a:lnTo>
                    <a:pt x="47" y="90"/>
                  </a:lnTo>
                  <a:lnTo>
                    <a:pt x="47" y="90"/>
                  </a:lnTo>
                  <a:lnTo>
                    <a:pt x="45" y="92"/>
                  </a:lnTo>
                  <a:lnTo>
                    <a:pt x="45" y="92"/>
                  </a:lnTo>
                  <a:lnTo>
                    <a:pt x="42" y="98"/>
                  </a:lnTo>
                  <a:lnTo>
                    <a:pt x="42" y="98"/>
                  </a:lnTo>
                  <a:lnTo>
                    <a:pt x="44" y="99"/>
                  </a:lnTo>
                  <a:lnTo>
                    <a:pt x="44" y="100"/>
                  </a:lnTo>
                  <a:lnTo>
                    <a:pt x="44" y="100"/>
                  </a:lnTo>
                  <a:lnTo>
                    <a:pt x="42" y="100"/>
                  </a:lnTo>
                  <a:lnTo>
                    <a:pt x="41" y="100"/>
                  </a:lnTo>
                  <a:lnTo>
                    <a:pt x="41" y="100"/>
                  </a:lnTo>
                  <a:lnTo>
                    <a:pt x="41" y="103"/>
                  </a:lnTo>
                  <a:lnTo>
                    <a:pt x="42" y="105"/>
                  </a:lnTo>
                  <a:lnTo>
                    <a:pt x="42" y="105"/>
                  </a:lnTo>
                  <a:lnTo>
                    <a:pt x="42" y="105"/>
                  </a:lnTo>
                  <a:lnTo>
                    <a:pt x="42" y="105"/>
                  </a:lnTo>
                  <a:lnTo>
                    <a:pt x="42" y="103"/>
                  </a:lnTo>
                  <a:lnTo>
                    <a:pt x="42" y="103"/>
                  </a:lnTo>
                  <a:lnTo>
                    <a:pt x="51" y="90"/>
                  </a:lnTo>
                  <a:lnTo>
                    <a:pt x="51" y="90"/>
                  </a:lnTo>
                  <a:lnTo>
                    <a:pt x="61" y="73"/>
                  </a:lnTo>
                  <a:lnTo>
                    <a:pt x="61" y="73"/>
                  </a:lnTo>
                  <a:lnTo>
                    <a:pt x="62" y="73"/>
                  </a:lnTo>
                  <a:lnTo>
                    <a:pt x="62" y="73"/>
                  </a:lnTo>
                  <a:lnTo>
                    <a:pt x="59" y="72"/>
                  </a:lnTo>
                  <a:lnTo>
                    <a:pt x="59" y="72"/>
                  </a:lnTo>
                  <a:lnTo>
                    <a:pt x="57" y="75"/>
                  </a:lnTo>
                  <a:lnTo>
                    <a:pt x="57" y="75"/>
                  </a:lnTo>
                  <a:lnTo>
                    <a:pt x="57" y="76"/>
                  </a:lnTo>
                  <a:lnTo>
                    <a:pt x="57" y="78"/>
                  </a:lnTo>
                  <a:lnTo>
                    <a:pt x="57" y="78"/>
                  </a:lnTo>
                  <a:lnTo>
                    <a:pt x="55" y="79"/>
                  </a:lnTo>
                  <a:lnTo>
                    <a:pt x="54" y="79"/>
                  </a:lnTo>
                  <a:lnTo>
                    <a:pt x="54" y="79"/>
                  </a:lnTo>
                  <a:close/>
                  <a:moveTo>
                    <a:pt x="22" y="191"/>
                  </a:moveTo>
                  <a:lnTo>
                    <a:pt x="22" y="191"/>
                  </a:lnTo>
                  <a:lnTo>
                    <a:pt x="25" y="190"/>
                  </a:lnTo>
                  <a:lnTo>
                    <a:pt x="25" y="190"/>
                  </a:lnTo>
                  <a:lnTo>
                    <a:pt x="27" y="191"/>
                  </a:lnTo>
                  <a:lnTo>
                    <a:pt x="27" y="191"/>
                  </a:lnTo>
                  <a:lnTo>
                    <a:pt x="27" y="193"/>
                  </a:lnTo>
                  <a:lnTo>
                    <a:pt x="27" y="193"/>
                  </a:lnTo>
                  <a:lnTo>
                    <a:pt x="25" y="194"/>
                  </a:lnTo>
                  <a:lnTo>
                    <a:pt x="25" y="194"/>
                  </a:lnTo>
                  <a:lnTo>
                    <a:pt x="22" y="196"/>
                  </a:lnTo>
                  <a:lnTo>
                    <a:pt x="22" y="196"/>
                  </a:lnTo>
                  <a:lnTo>
                    <a:pt x="22" y="197"/>
                  </a:lnTo>
                  <a:lnTo>
                    <a:pt x="22" y="200"/>
                  </a:lnTo>
                  <a:lnTo>
                    <a:pt x="22" y="200"/>
                  </a:lnTo>
                  <a:lnTo>
                    <a:pt x="24" y="200"/>
                  </a:lnTo>
                  <a:lnTo>
                    <a:pt x="24" y="200"/>
                  </a:lnTo>
                  <a:lnTo>
                    <a:pt x="27" y="198"/>
                  </a:lnTo>
                  <a:lnTo>
                    <a:pt x="27" y="198"/>
                  </a:lnTo>
                  <a:lnTo>
                    <a:pt x="28" y="198"/>
                  </a:lnTo>
                  <a:lnTo>
                    <a:pt x="28" y="198"/>
                  </a:lnTo>
                  <a:lnTo>
                    <a:pt x="28" y="200"/>
                  </a:lnTo>
                  <a:lnTo>
                    <a:pt x="28" y="200"/>
                  </a:lnTo>
                  <a:lnTo>
                    <a:pt x="27" y="201"/>
                  </a:lnTo>
                  <a:lnTo>
                    <a:pt x="27" y="201"/>
                  </a:lnTo>
                  <a:lnTo>
                    <a:pt x="22" y="206"/>
                  </a:lnTo>
                  <a:lnTo>
                    <a:pt x="22" y="206"/>
                  </a:lnTo>
                  <a:lnTo>
                    <a:pt x="22" y="207"/>
                  </a:lnTo>
                  <a:lnTo>
                    <a:pt x="22" y="207"/>
                  </a:lnTo>
                  <a:lnTo>
                    <a:pt x="31" y="203"/>
                  </a:lnTo>
                  <a:lnTo>
                    <a:pt x="31" y="203"/>
                  </a:lnTo>
                  <a:lnTo>
                    <a:pt x="30" y="193"/>
                  </a:lnTo>
                  <a:lnTo>
                    <a:pt x="30" y="183"/>
                  </a:lnTo>
                  <a:lnTo>
                    <a:pt x="30" y="183"/>
                  </a:lnTo>
                  <a:lnTo>
                    <a:pt x="28" y="184"/>
                  </a:lnTo>
                  <a:lnTo>
                    <a:pt x="28" y="184"/>
                  </a:lnTo>
                  <a:lnTo>
                    <a:pt x="22" y="189"/>
                  </a:lnTo>
                  <a:lnTo>
                    <a:pt x="22" y="189"/>
                  </a:lnTo>
                  <a:lnTo>
                    <a:pt x="22" y="190"/>
                  </a:lnTo>
                  <a:lnTo>
                    <a:pt x="22" y="191"/>
                  </a:lnTo>
                  <a:lnTo>
                    <a:pt x="22" y="191"/>
                  </a:lnTo>
                  <a:close/>
                  <a:moveTo>
                    <a:pt x="177" y="316"/>
                  </a:moveTo>
                  <a:lnTo>
                    <a:pt x="177" y="316"/>
                  </a:lnTo>
                  <a:lnTo>
                    <a:pt x="176" y="316"/>
                  </a:lnTo>
                  <a:lnTo>
                    <a:pt x="176" y="316"/>
                  </a:lnTo>
                  <a:lnTo>
                    <a:pt x="176" y="318"/>
                  </a:lnTo>
                  <a:lnTo>
                    <a:pt x="176" y="318"/>
                  </a:lnTo>
                  <a:lnTo>
                    <a:pt x="173" y="324"/>
                  </a:lnTo>
                  <a:lnTo>
                    <a:pt x="173" y="324"/>
                  </a:lnTo>
                  <a:lnTo>
                    <a:pt x="173" y="325"/>
                  </a:lnTo>
                  <a:lnTo>
                    <a:pt x="173" y="325"/>
                  </a:lnTo>
                  <a:lnTo>
                    <a:pt x="170" y="326"/>
                  </a:lnTo>
                  <a:lnTo>
                    <a:pt x="170" y="326"/>
                  </a:lnTo>
                  <a:lnTo>
                    <a:pt x="169" y="325"/>
                  </a:lnTo>
                  <a:lnTo>
                    <a:pt x="169" y="325"/>
                  </a:lnTo>
                  <a:lnTo>
                    <a:pt x="169" y="322"/>
                  </a:lnTo>
                  <a:lnTo>
                    <a:pt x="169" y="322"/>
                  </a:lnTo>
                  <a:lnTo>
                    <a:pt x="170" y="316"/>
                  </a:lnTo>
                  <a:lnTo>
                    <a:pt x="170" y="316"/>
                  </a:lnTo>
                  <a:lnTo>
                    <a:pt x="170" y="316"/>
                  </a:lnTo>
                  <a:lnTo>
                    <a:pt x="170" y="316"/>
                  </a:lnTo>
                  <a:lnTo>
                    <a:pt x="165" y="326"/>
                  </a:lnTo>
                  <a:lnTo>
                    <a:pt x="165" y="326"/>
                  </a:lnTo>
                  <a:lnTo>
                    <a:pt x="184" y="328"/>
                  </a:lnTo>
                  <a:lnTo>
                    <a:pt x="184" y="328"/>
                  </a:lnTo>
                  <a:lnTo>
                    <a:pt x="184" y="316"/>
                  </a:lnTo>
                  <a:lnTo>
                    <a:pt x="184" y="316"/>
                  </a:lnTo>
                  <a:lnTo>
                    <a:pt x="183" y="318"/>
                  </a:lnTo>
                  <a:lnTo>
                    <a:pt x="183" y="318"/>
                  </a:lnTo>
                  <a:lnTo>
                    <a:pt x="180" y="324"/>
                  </a:lnTo>
                  <a:lnTo>
                    <a:pt x="180" y="324"/>
                  </a:lnTo>
                  <a:lnTo>
                    <a:pt x="179" y="326"/>
                  </a:lnTo>
                  <a:lnTo>
                    <a:pt x="179" y="326"/>
                  </a:lnTo>
                  <a:lnTo>
                    <a:pt x="177" y="328"/>
                  </a:lnTo>
                  <a:lnTo>
                    <a:pt x="177" y="328"/>
                  </a:lnTo>
                  <a:lnTo>
                    <a:pt x="176" y="325"/>
                  </a:lnTo>
                  <a:lnTo>
                    <a:pt x="176" y="325"/>
                  </a:lnTo>
                  <a:lnTo>
                    <a:pt x="176" y="322"/>
                  </a:lnTo>
                  <a:lnTo>
                    <a:pt x="176" y="322"/>
                  </a:lnTo>
                  <a:lnTo>
                    <a:pt x="177" y="316"/>
                  </a:lnTo>
                  <a:lnTo>
                    <a:pt x="177" y="316"/>
                  </a:lnTo>
                  <a:close/>
                  <a:moveTo>
                    <a:pt x="318" y="244"/>
                  </a:moveTo>
                  <a:lnTo>
                    <a:pt x="318" y="244"/>
                  </a:lnTo>
                  <a:lnTo>
                    <a:pt x="317" y="243"/>
                  </a:lnTo>
                  <a:lnTo>
                    <a:pt x="317" y="243"/>
                  </a:lnTo>
                  <a:lnTo>
                    <a:pt x="317" y="240"/>
                  </a:lnTo>
                  <a:lnTo>
                    <a:pt x="317" y="240"/>
                  </a:lnTo>
                  <a:lnTo>
                    <a:pt x="318" y="237"/>
                  </a:lnTo>
                  <a:lnTo>
                    <a:pt x="319" y="237"/>
                  </a:lnTo>
                  <a:lnTo>
                    <a:pt x="319" y="237"/>
                  </a:lnTo>
                  <a:lnTo>
                    <a:pt x="319" y="237"/>
                  </a:lnTo>
                  <a:lnTo>
                    <a:pt x="319" y="237"/>
                  </a:lnTo>
                  <a:lnTo>
                    <a:pt x="319" y="233"/>
                  </a:lnTo>
                  <a:lnTo>
                    <a:pt x="319" y="233"/>
                  </a:lnTo>
                  <a:lnTo>
                    <a:pt x="319" y="231"/>
                  </a:lnTo>
                  <a:lnTo>
                    <a:pt x="321" y="230"/>
                  </a:lnTo>
                  <a:lnTo>
                    <a:pt x="321" y="230"/>
                  </a:lnTo>
                  <a:lnTo>
                    <a:pt x="322" y="230"/>
                  </a:lnTo>
                  <a:lnTo>
                    <a:pt x="322" y="230"/>
                  </a:lnTo>
                  <a:lnTo>
                    <a:pt x="321" y="225"/>
                  </a:lnTo>
                  <a:lnTo>
                    <a:pt x="321" y="225"/>
                  </a:lnTo>
                  <a:lnTo>
                    <a:pt x="312" y="240"/>
                  </a:lnTo>
                  <a:lnTo>
                    <a:pt x="304" y="252"/>
                  </a:lnTo>
                  <a:lnTo>
                    <a:pt x="304" y="252"/>
                  </a:lnTo>
                  <a:lnTo>
                    <a:pt x="308" y="257"/>
                  </a:lnTo>
                  <a:lnTo>
                    <a:pt x="308" y="257"/>
                  </a:lnTo>
                  <a:lnTo>
                    <a:pt x="308" y="255"/>
                  </a:lnTo>
                  <a:lnTo>
                    <a:pt x="308" y="255"/>
                  </a:lnTo>
                  <a:lnTo>
                    <a:pt x="310" y="255"/>
                  </a:lnTo>
                  <a:lnTo>
                    <a:pt x="310" y="255"/>
                  </a:lnTo>
                  <a:lnTo>
                    <a:pt x="310" y="254"/>
                  </a:lnTo>
                  <a:lnTo>
                    <a:pt x="310" y="254"/>
                  </a:lnTo>
                  <a:lnTo>
                    <a:pt x="308" y="251"/>
                  </a:lnTo>
                  <a:lnTo>
                    <a:pt x="308" y="251"/>
                  </a:lnTo>
                  <a:lnTo>
                    <a:pt x="310" y="250"/>
                  </a:lnTo>
                  <a:lnTo>
                    <a:pt x="312" y="250"/>
                  </a:lnTo>
                  <a:lnTo>
                    <a:pt x="312" y="250"/>
                  </a:lnTo>
                  <a:lnTo>
                    <a:pt x="314" y="250"/>
                  </a:lnTo>
                  <a:lnTo>
                    <a:pt x="314" y="250"/>
                  </a:lnTo>
                  <a:lnTo>
                    <a:pt x="312" y="248"/>
                  </a:lnTo>
                  <a:lnTo>
                    <a:pt x="312" y="248"/>
                  </a:lnTo>
                  <a:lnTo>
                    <a:pt x="311" y="245"/>
                  </a:lnTo>
                  <a:lnTo>
                    <a:pt x="311" y="245"/>
                  </a:lnTo>
                  <a:lnTo>
                    <a:pt x="311" y="244"/>
                  </a:lnTo>
                  <a:lnTo>
                    <a:pt x="312" y="243"/>
                  </a:lnTo>
                  <a:lnTo>
                    <a:pt x="312" y="243"/>
                  </a:lnTo>
                  <a:lnTo>
                    <a:pt x="314" y="241"/>
                  </a:lnTo>
                  <a:lnTo>
                    <a:pt x="315" y="243"/>
                  </a:lnTo>
                  <a:lnTo>
                    <a:pt x="315" y="243"/>
                  </a:lnTo>
                  <a:lnTo>
                    <a:pt x="318" y="244"/>
                  </a:lnTo>
                  <a:lnTo>
                    <a:pt x="318" y="244"/>
                  </a:lnTo>
                  <a:close/>
                  <a:moveTo>
                    <a:pt x="92" y="44"/>
                  </a:moveTo>
                  <a:lnTo>
                    <a:pt x="92" y="44"/>
                  </a:lnTo>
                  <a:lnTo>
                    <a:pt x="92" y="42"/>
                  </a:lnTo>
                  <a:lnTo>
                    <a:pt x="92" y="42"/>
                  </a:lnTo>
                  <a:lnTo>
                    <a:pt x="82" y="49"/>
                  </a:lnTo>
                  <a:lnTo>
                    <a:pt x="72" y="58"/>
                  </a:lnTo>
                  <a:lnTo>
                    <a:pt x="72" y="58"/>
                  </a:lnTo>
                  <a:lnTo>
                    <a:pt x="72" y="61"/>
                  </a:lnTo>
                  <a:lnTo>
                    <a:pt x="71" y="61"/>
                  </a:lnTo>
                  <a:lnTo>
                    <a:pt x="71" y="61"/>
                  </a:lnTo>
                  <a:lnTo>
                    <a:pt x="69" y="61"/>
                  </a:lnTo>
                  <a:lnTo>
                    <a:pt x="69" y="61"/>
                  </a:lnTo>
                  <a:lnTo>
                    <a:pt x="64" y="66"/>
                  </a:lnTo>
                  <a:lnTo>
                    <a:pt x="64" y="66"/>
                  </a:lnTo>
                  <a:lnTo>
                    <a:pt x="62" y="68"/>
                  </a:lnTo>
                  <a:lnTo>
                    <a:pt x="64" y="71"/>
                  </a:lnTo>
                  <a:lnTo>
                    <a:pt x="64" y="71"/>
                  </a:lnTo>
                  <a:lnTo>
                    <a:pt x="65" y="69"/>
                  </a:lnTo>
                  <a:lnTo>
                    <a:pt x="65" y="69"/>
                  </a:lnTo>
                  <a:lnTo>
                    <a:pt x="75" y="58"/>
                  </a:lnTo>
                  <a:lnTo>
                    <a:pt x="75" y="58"/>
                  </a:lnTo>
                  <a:lnTo>
                    <a:pt x="85" y="49"/>
                  </a:lnTo>
                  <a:lnTo>
                    <a:pt x="85" y="49"/>
                  </a:lnTo>
                  <a:lnTo>
                    <a:pt x="92" y="44"/>
                  </a:lnTo>
                  <a:lnTo>
                    <a:pt x="92" y="44"/>
                  </a:lnTo>
                  <a:close/>
                  <a:moveTo>
                    <a:pt x="15" y="149"/>
                  </a:moveTo>
                  <a:lnTo>
                    <a:pt x="15" y="149"/>
                  </a:lnTo>
                  <a:lnTo>
                    <a:pt x="17" y="147"/>
                  </a:lnTo>
                  <a:lnTo>
                    <a:pt x="17" y="147"/>
                  </a:lnTo>
                  <a:lnTo>
                    <a:pt x="21" y="127"/>
                  </a:lnTo>
                  <a:lnTo>
                    <a:pt x="21" y="127"/>
                  </a:lnTo>
                  <a:lnTo>
                    <a:pt x="25" y="112"/>
                  </a:lnTo>
                  <a:lnTo>
                    <a:pt x="31" y="99"/>
                  </a:lnTo>
                  <a:lnTo>
                    <a:pt x="31" y="99"/>
                  </a:lnTo>
                  <a:lnTo>
                    <a:pt x="38" y="85"/>
                  </a:lnTo>
                  <a:lnTo>
                    <a:pt x="38" y="85"/>
                  </a:lnTo>
                  <a:lnTo>
                    <a:pt x="38" y="83"/>
                  </a:lnTo>
                  <a:lnTo>
                    <a:pt x="38" y="83"/>
                  </a:lnTo>
                  <a:lnTo>
                    <a:pt x="38" y="85"/>
                  </a:lnTo>
                  <a:lnTo>
                    <a:pt x="38" y="85"/>
                  </a:lnTo>
                  <a:lnTo>
                    <a:pt x="28" y="102"/>
                  </a:lnTo>
                  <a:lnTo>
                    <a:pt x="28" y="102"/>
                  </a:lnTo>
                  <a:lnTo>
                    <a:pt x="22" y="116"/>
                  </a:lnTo>
                  <a:lnTo>
                    <a:pt x="18" y="130"/>
                  </a:lnTo>
                  <a:lnTo>
                    <a:pt x="18" y="130"/>
                  </a:lnTo>
                  <a:lnTo>
                    <a:pt x="18" y="132"/>
                  </a:lnTo>
                  <a:lnTo>
                    <a:pt x="18" y="132"/>
                  </a:lnTo>
                  <a:lnTo>
                    <a:pt x="17" y="144"/>
                  </a:lnTo>
                  <a:lnTo>
                    <a:pt x="17" y="144"/>
                  </a:lnTo>
                  <a:lnTo>
                    <a:pt x="15" y="149"/>
                  </a:lnTo>
                  <a:lnTo>
                    <a:pt x="15" y="149"/>
                  </a:lnTo>
                  <a:close/>
                  <a:moveTo>
                    <a:pt x="331" y="200"/>
                  </a:moveTo>
                  <a:lnTo>
                    <a:pt x="331" y="200"/>
                  </a:lnTo>
                  <a:lnTo>
                    <a:pt x="338" y="200"/>
                  </a:lnTo>
                  <a:lnTo>
                    <a:pt x="338" y="200"/>
                  </a:lnTo>
                  <a:lnTo>
                    <a:pt x="335" y="198"/>
                  </a:lnTo>
                  <a:lnTo>
                    <a:pt x="335" y="198"/>
                  </a:lnTo>
                  <a:lnTo>
                    <a:pt x="335" y="196"/>
                  </a:lnTo>
                  <a:lnTo>
                    <a:pt x="337" y="194"/>
                  </a:lnTo>
                  <a:lnTo>
                    <a:pt x="337" y="194"/>
                  </a:lnTo>
                  <a:lnTo>
                    <a:pt x="339" y="194"/>
                  </a:lnTo>
                  <a:lnTo>
                    <a:pt x="339" y="194"/>
                  </a:lnTo>
                  <a:lnTo>
                    <a:pt x="342" y="196"/>
                  </a:lnTo>
                  <a:lnTo>
                    <a:pt x="342" y="196"/>
                  </a:lnTo>
                  <a:lnTo>
                    <a:pt x="341" y="193"/>
                  </a:lnTo>
                  <a:lnTo>
                    <a:pt x="341" y="193"/>
                  </a:lnTo>
                  <a:lnTo>
                    <a:pt x="339" y="191"/>
                  </a:lnTo>
                  <a:lnTo>
                    <a:pt x="341" y="189"/>
                  </a:lnTo>
                  <a:lnTo>
                    <a:pt x="341" y="189"/>
                  </a:lnTo>
                  <a:lnTo>
                    <a:pt x="341" y="189"/>
                  </a:lnTo>
                  <a:lnTo>
                    <a:pt x="341" y="189"/>
                  </a:lnTo>
                  <a:lnTo>
                    <a:pt x="337" y="187"/>
                  </a:lnTo>
                  <a:lnTo>
                    <a:pt x="337" y="187"/>
                  </a:lnTo>
                  <a:lnTo>
                    <a:pt x="338" y="189"/>
                  </a:lnTo>
                  <a:lnTo>
                    <a:pt x="338" y="189"/>
                  </a:lnTo>
                  <a:lnTo>
                    <a:pt x="335" y="190"/>
                  </a:lnTo>
                  <a:lnTo>
                    <a:pt x="334" y="190"/>
                  </a:lnTo>
                  <a:lnTo>
                    <a:pt x="334" y="190"/>
                  </a:lnTo>
                  <a:lnTo>
                    <a:pt x="331" y="200"/>
                  </a:lnTo>
                  <a:lnTo>
                    <a:pt x="331" y="200"/>
                  </a:lnTo>
                  <a:close/>
                  <a:moveTo>
                    <a:pt x="148" y="312"/>
                  </a:moveTo>
                  <a:lnTo>
                    <a:pt x="148" y="312"/>
                  </a:lnTo>
                  <a:lnTo>
                    <a:pt x="133" y="311"/>
                  </a:lnTo>
                  <a:lnTo>
                    <a:pt x="133" y="311"/>
                  </a:lnTo>
                  <a:lnTo>
                    <a:pt x="132" y="311"/>
                  </a:lnTo>
                  <a:lnTo>
                    <a:pt x="132" y="311"/>
                  </a:lnTo>
                  <a:lnTo>
                    <a:pt x="132" y="315"/>
                  </a:lnTo>
                  <a:lnTo>
                    <a:pt x="130" y="318"/>
                  </a:lnTo>
                  <a:lnTo>
                    <a:pt x="130" y="318"/>
                  </a:lnTo>
                  <a:lnTo>
                    <a:pt x="132" y="316"/>
                  </a:lnTo>
                  <a:lnTo>
                    <a:pt x="132" y="316"/>
                  </a:lnTo>
                  <a:lnTo>
                    <a:pt x="135" y="314"/>
                  </a:lnTo>
                  <a:lnTo>
                    <a:pt x="135" y="314"/>
                  </a:lnTo>
                  <a:lnTo>
                    <a:pt x="136" y="314"/>
                  </a:lnTo>
                  <a:lnTo>
                    <a:pt x="136" y="314"/>
                  </a:lnTo>
                  <a:lnTo>
                    <a:pt x="138" y="315"/>
                  </a:lnTo>
                  <a:lnTo>
                    <a:pt x="138" y="315"/>
                  </a:lnTo>
                  <a:lnTo>
                    <a:pt x="138" y="318"/>
                  </a:lnTo>
                  <a:lnTo>
                    <a:pt x="138" y="318"/>
                  </a:lnTo>
                  <a:lnTo>
                    <a:pt x="136" y="319"/>
                  </a:lnTo>
                  <a:lnTo>
                    <a:pt x="136" y="319"/>
                  </a:lnTo>
                  <a:lnTo>
                    <a:pt x="138" y="318"/>
                  </a:lnTo>
                  <a:lnTo>
                    <a:pt x="138" y="318"/>
                  </a:lnTo>
                  <a:lnTo>
                    <a:pt x="140" y="315"/>
                  </a:lnTo>
                  <a:lnTo>
                    <a:pt x="140" y="315"/>
                  </a:lnTo>
                  <a:lnTo>
                    <a:pt x="142" y="314"/>
                  </a:lnTo>
                  <a:lnTo>
                    <a:pt x="143" y="316"/>
                  </a:lnTo>
                  <a:lnTo>
                    <a:pt x="143" y="316"/>
                  </a:lnTo>
                  <a:lnTo>
                    <a:pt x="143" y="316"/>
                  </a:lnTo>
                  <a:lnTo>
                    <a:pt x="143" y="316"/>
                  </a:lnTo>
                  <a:lnTo>
                    <a:pt x="148" y="312"/>
                  </a:lnTo>
                  <a:lnTo>
                    <a:pt x="148" y="312"/>
                  </a:lnTo>
                  <a:close/>
                  <a:moveTo>
                    <a:pt x="325" y="105"/>
                  </a:moveTo>
                  <a:lnTo>
                    <a:pt x="325" y="105"/>
                  </a:lnTo>
                  <a:lnTo>
                    <a:pt x="325" y="105"/>
                  </a:lnTo>
                  <a:lnTo>
                    <a:pt x="325" y="105"/>
                  </a:lnTo>
                  <a:lnTo>
                    <a:pt x="325" y="105"/>
                  </a:lnTo>
                  <a:lnTo>
                    <a:pt x="325" y="105"/>
                  </a:lnTo>
                  <a:lnTo>
                    <a:pt x="329" y="103"/>
                  </a:lnTo>
                  <a:lnTo>
                    <a:pt x="329" y="103"/>
                  </a:lnTo>
                  <a:lnTo>
                    <a:pt x="331" y="102"/>
                  </a:lnTo>
                  <a:lnTo>
                    <a:pt x="332" y="103"/>
                  </a:lnTo>
                  <a:lnTo>
                    <a:pt x="332" y="103"/>
                  </a:lnTo>
                  <a:lnTo>
                    <a:pt x="332" y="105"/>
                  </a:lnTo>
                  <a:lnTo>
                    <a:pt x="332" y="106"/>
                  </a:lnTo>
                  <a:lnTo>
                    <a:pt x="332" y="106"/>
                  </a:lnTo>
                  <a:lnTo>
                    <a:pt x="328" y="112"/>
                  </a:lnTo>
                  <a:lnTo>
                    <a:pt x="328" y="112"/>
                  </a:lnTo>
                  <a:lnTo>
                    <a:pt x="327" y="112"/>
                  </a:lnTo>
                  <a:lnTo>
                    <a:pt x="327" y="112"/>
                  </a:lnTo>
                  <a:lnTo>
                    <a:pt x="327" y="112"/>
                  </a:lnTo>
                  <a:lnTo>
                    <a:pt x="327" y="112"/>
                  </a:lnTo>
                  <a:lnTo>
                    <a:pt x="335" y="109"/>
                  </a:lnTo>
                  <a:lnTo>
                    <a:pt x="335" y="109"/>
                  </a:lnTo>
                  <a:lnTo>
                    <a:pt x="331" y="99"/>
                  </a:lnTo>
                  <a:lnTo>
                    <a:pt x="331" y="99"/>
                  </a:lnTo>
                  <a:lnTo>
                    <a:pt x="325" y="105"/>
                  </a:lnTo>
                  <a:lnTo>
                    <a:pt x="325" y="105"/>
                  </a:lnTo>
                  <a:close/>
                  <a:moveTo>
                    <a:pt x="322" y="225"/>
                  </a:moveTo>
                  <a:lnTo>
                    <a:pt x="322" y="225"/>
                  </a:lnTo>
                  <a:lnTo>
                    <a:pt x="324" y="224"/>
                  </a:lnTo>
                  <a:lnTo>
                    <a:pt x="325" y="224"/>
                  </a:lnTo>
                  <a:lnTo>
                    <a:pt x="325" y="224"/>
                  </a:lnTo>
                  <a:lnTo>
                    <a:pt x="329" y="225"/>
                  </a:lnTo>
                  <a:lnTo>
                    <a:pt x="329" y="225"/>
                  </a:lnTo>
                  <a:lnTo>
                    <a:pt x="328" y="224"/>
                  </a:lnTo>
                  <a:lnTo>
                    <a:pt x="328" y="224"/>
                  </a:lnTo>
                  <a:lnTo>
                    <a:pt x="327" y="221"/>
                  </a:lnTo>
                  <a:lnTo>
                    <a:pt x="327" y="221"/>
                  </a:lnTo>
                  <a:lnTo>
                    <a:pt x="327" y="220"/>
                  </a:lnTo>
                  <a:lnTo>
                    <a:pt x="329" y="218"/>
                  </a:lnTo>
                  <a:lnTo>
                    <a:pt x="329" y="218"/>
                  </a:lnTo>
                  <a:lnTo>
                    <a:pt x="331" y="218"/>
                  </a:lnTo>
                  <a:lnTo>
                    <a:pt x="331" y="218"/>
                  </a:lnTo>
                  <a:lnTo>
                    <a:pt x="328" y="216"/>
                  </a:lnTo>
                  <a:lnTo>
                    <a:pt x="328" y="216"/>
                  </a:lnTo>
                  <a:lnTo>
                    <a:pt x="328" y="213"/>
                  </a:lnTo>
                  <a:lnTo>
                    <a:pt x="329" y="211"/>
                  </a:lnTo>
                  <a:lnTo>
                    <a:pt x="329" y="211"/>
                  </a:lnTo>
                  <a:lnTo>
                    <a:pt x="328" y="210"/>
                  </a:lnTo>
                  <a:lnTo>
                    <a:pt x="328" y="210"/>
                  </a:lnTo>
                  <a:lnTo>
                    <a:pt x="322" y="225"/>
                  </a:lnTo>
                  <a:lnTo>
                    <a:pt x="322" y="225"/>
                  </a:lnTo>
                  <a:close/>
                  <a:moveTo>
                    <a:pt x="35" y="220"/>
                  </a:moveTo>
                  <a:lnTo>
                    <a:pt x="35" y="220"/>
                  </a:lnTo>
                  <a:lnTo>
                    <a:pt x="27" y="228"/>
                  </a:lnTo>
                  <a:lnTo>
                    <a:pt x="27" y="228"/>
                  </a:lnTo>
                  <a:lnTo>
                    <a:pt x="27" y="230"/>
                  </a:lnTo>
                  <a:lnTo>
                    <a:pt x="28" y="230"/>
                  </a:lnTo>
                  <a:lnTo>
                    <a:pt x="28" y="230"/>
                  </a:lnTo>
                  <a:lnTo>
                    <a:pt x="37" y="225"/>
                  </a:lnTo>
                  <a:lnTo>
                    <a:pt x="37" y="225"/>
                  </a:lnTo>
                  <a:lnTo>
                    <a:pt x="35" y="220"/>
                  </a:lnTo>
                  <a:lnTo>
                    <a:pt x="35" y="220"/>
                  </a:lnTo>
                  <a:close/>
                  <a:moveTo>
                    <a:pt x="40" y="234"/>
                  </a:moveTo>
                  <a:lnTo>
                    <a:pt x="40" y="234"/>
                  </a:lnTo>
                  <a:lnTo>
                    <a:pt x="38" y="230"/>
                  </a:lnTo>
                  <a:lnTo>
                    <a:pt x="38" y="230"/>
                  </a:lnTo>
                  <a:lnTo>
                    <a:pt x="37" y="230"/>
                  </a:lnTo>
                  <a:lnTo>
                    <a:pt x="37" y="230"/>
                  </a:lnTo>
                  <a:lnTo>
                    <a:pt x="32" y="237"/>
                  </a:lnTo>
                  <a:lnTo>
                    <a:pt x="32" y="237"/>
                  </a:lnTo>
                  <a:lnTo>
                    <a:pt x="31" y="238"/>
                  </a:lnTo>
                  <a:lnTo>
                    <a:pt x="32" y="240"/>
                  </a:lnTo>
                  <a:lnTo>
                    <a:pt x="32" y="240"/>
                  </a:lnTo>
                  <a:lnTo>
                    <a:pt x="40" y="234"/>
                  </a:lnTo>
                  <a:lnTo>
                    <a:pt x="40" y="234"/>
                  </a:lnTo>
                  <a:close/>
                  <a:moveTo>
                    <a:pt x="284" y="38"/>
                  </a:moveTo>
                  <a:lnTo>
                    <a:pt x="284" y="38"/>
                  </a:lnTo>
                  <a:lnTo>
                    <a:pt x="294" y="46"/>
                  </a:lnTo>
                  <a:lnTo>
                    <a:pt x="304" y="55"/>
                  </a:lnTo>
                  <a:lnTo>
                    <a:pt x="304" y="55"/>
                  </a:lnTo>
                  <a:lnTo>
                    <a:pt x="302" y="52"/>
                  </a:lnTo>
                  <a:lnTo>
                    <a:pt x="298" y="48"/>
                  </a:lnTo>
                  <a:lnTo>
                    <a:pt x="285" y="38"/>
                  </a:lnTo>
                  <a:lnTo>
                    <a:pt x="285" y="38"/>
                  </a:lnTo>
                  <a:lnTo>
                    <a:pt x="284" y="36"/>
                  </a:lnTo>
                  <a:lnTo>
                    <a:pt x="284" y="36"/>
                  </a:lnTo>
                  <a:lnTo>
                    <a:pt x="284" y="38"/>
                  </a:lnTo>
                  <a:lnTo>
                    <a:pt x="284" y="38"/>
                  </a:lnTo>
                  <a:close/>
                  <a:moveTo>
                    <a:pt x="305" y="285"/>
                  </a:moveTo>
                  <a:lnTo>
                    <a:pt x="305" y="285"/>
                  </a:lnTo>
                  <a:lnTo>
                    <a:pt x="305" y="285"/>
                  </a:lnTo>
                  <a:lnTo>
                    <a:pt x="305" y="285"/>
                  </a:lnTo>
                  <a:lnTo>
                    <a:pt x="307" y="284"/>
                  </a:lnTo>
                  <a:lnTo>
                    <a:pt x="307" y="284"/>
                  </a:lnTo>
                  <a:lnTo>
                    <a:pt x="315" y="274"/>
                  </a:lnTo>
                  <a:lnTo>
                    <a:pt x="315" y="274"/>
                  </a:lnTo>
                  <a:lnTo>
                    <a:pt x="328" y="258"/>
                  </a:lnTo>
                  <a:lnTo>
                    <a:pt x="328" y="258"/>
                  </a:lnTo>
                  <a:lnTo>
                    <a:pt x="328" y="257"/>
                  </a:lnTo>
                  <a:lnTo>
                    <a:pt x="328" y="257"/>
                  </a:lnTo>
                  <a:lnTo>
                    <a:pt x="328" y="257"/>
                  </a:lnTo>
                  <a:lnTo>
                    <a:pt x="328" y="257"/>
                  </a:lnTo>
                  <a:lnTo>
                    <a:pt x="327" y="258"/>
                  </a:lnTo>
                  <a:lnTo>
                    <a:pt x="327" y="258"/>
                  </a:lnTo>
                  <a:lnTo>
                    <a:pt x="322" y="265"/>
                  </a:lnTo>
                  <a:lnTo>
                    <a:pt x="317" y="271"/>
                  </a:lnTo>
                  <a:lnTo>
                    <a:pt x="317" y="271"/>
                  </a:lnTo>
                  <a:lnTo>
                    <a:pt x="314" y="274"/>
                  </a:lnTo>
                  <a:lnTo>
                    <a:pt x="314" y="274"/>
                  </a:lnTo>
                  <a:lnTo>
                    <a:pt x="307" y="282"/>
                  </a:lnTo>
                  <a:lnTo>
                    <a:pt x="307" y="282"/>
                  </a:lnTo>
                  <a:lnTo>
                    <a:pt x="305" y="285"/>
                  </a:lnTo>
                  <a:lnTo>
                    <a:pt x="305" y="285"/>
                  </a:lnTo>
                  <a:close/>
                  <a:moveTo>
                    <a:pt x="327" y="122"/>
                  </a:moveTo>
                  <a:lnTo>
                    <a:pt x="327" y="122"/>
                  </a:lnTo>
                  <a:lnTo>
                    <a:pt x="329" y="135"/>
                  </a:lnTo>
                  <a:lnTo>
                    <a:pt x="332" y="147"/>
                  </a:lnTo>
                  <a:lnTo>
                    <a:pt x="332" y="147"/>
                  </a:lnTo>
                  <a:lnTo>
                    <a:pt x="334" y="146"/>
                  </a:lnTo>
                  <a:lnTo>
                    <a:pt x="334" y="144"/>
                  </a:lnTo>
                  <a:lnTo>
                    <a:pt x="334" y="144"/>
                  </a:lnTo>
                  <a:lnTo>
                    <a:pt x="332" y="136"/>
                  </a:lnTo>
                  <a:lnTo>
                    <a:pt x="329" y="127"/>
                  </a:lnTo>
                  <a:lnTo>
                    <a:pt x="329" y="127"/>
                  </a:lnTo>
                  <a:lnTo>
                    <a:pt x="328" y="123"/>
                  </a:lnTo>
                  <a:lnTo>
                    <a:pt x="328" y="123"/>
                  </a:lnTo>
                  <a:lnTo>
                    <a:pt x="328" y="122"/>
                  </a:lnTo>
                  <a:lnTo>
                    <a:pt x="327" y="122"/>
                  </a:lnTo>
                  <a:lnTo>
                    <a:pt x="327" y="122"/>
                  </a:lnTo>
                  <a:close/>
                  <a:moveTo>
                    <a:pt x="30" y="174"/>
                  </a:moveTo>
                  <a:lnTo>
                    <a:pt x="30" y="174"/>
                  </a:lnTo>
                  <a:lnTo>
                    <a:pt x="28" y="174"/>
                  </a:lnTo>
                  <a:lnTo>
                    <a:pt x="28" y="174"/>
                  </a:lnTo>
                  <a:lnTo>
                    <a:pt x="22" y="179"/>
                  </a:lnTo>
                  <a:lnTo>
                    <a:pt x="22" y="179"/>
                  </a:lnTo>
                  <a:lnTo>
                    <a:pt x="22" y="180"/>
                  </a:lnTo>
                  <a:lnTo>
                    <a:pt x="22" y="180"/>
                  </a:lnTo>
                  <a:lnTo>
                    <a:pt x="22" y="183"/>
                  </a:lnTo>
                  <a:lnTo>
                    <a:pt x="22" y="183"/>
                  </a:lnTo>
                  <a:lnTo>
                    <a:pt x="25" y="181"/>
                  </a:lnTo>
                  <a:lnTo>
                    <a:pt x="25" y="181"/>
                  </a:lnTo>
                  <a:lnTo>
                    <a:pt x="28" y="181"/>
                  </a:lnTo>
                  <a:lnTo>
                    <a:pt x="30" y="181"/>
                  </a:lnTo>
                  <a:lnTo>
                    <a:pt x="30" y="181"/>
                  </a:lnTo>
                  <a:lnTo>
                    <a:pt x="30" y="174"/>
                  </a:lnTo>
                  <a:lnTo>
                    <a:pt x="30" y="174"/>
                  </a:lnTo>
                  <a:close/>
                  <a:moveTo>
                    <a:pt x="34" y="217"/>
                  </a:moveTo>
                  <a:lnTo>
                    <a:pt x="34" y="217"/>
                  </a:lnTo>
                  <a:lnTo>
                    <a:pt x="32" y="213"/>
                  </a:lnTo>
                  <a:lnTo>
                    <a:pt x="32" y="213"/>
                  </a:lnTo>
                  <a:lnTo>
                    <a:pt x="25" y="221"/>
                  </a:lnTo>
                  <a:lnTo>
                    <a:pt x="25" y="221"/>
                  </a:lnTo>
                  <a:lnTo>
                    <a:pt x="24" y="223"/>
                  </a:lnTo>
                  <a:lnTo>
                    <a:pt x="24" y="223"/>
                  </a:lnTo>
                  <a:lnTo>
                    <a:pt x="34" y="217"/>
                  </a:lnTo>
                  <a:lnTo>
                    <a:pt x="34" y="217"/>
                  </a:lnTo>
                  <a:close/>
                  <a:moveTo>
                    <a:pt x="111" y="326"/>
                  </a:moveTo>
                  <a:lnTo>
                    <a:pt x="111" y="326"/>
                  </a:lnTo>
                  <a:lnTo>
                    <a:pt x="109" y="325"/>
                  </a:lnTo>
                  <a:lnTo>
                    <a:pt x="109" y="325"/>
                  </a:lnTo>
                  <a:lnTo>
                    <a:pt x="98" y="321"/>
                  </a:lnTo>
                  <a:lnTo>
                    <a:pt x="89" y="315"/>
                  </a:lnTo>
                  <a:lnTo>
                    <a:pt x="89" y="315"/>
                  </a:lnTo>
                  <a:lnTo>
                    <a:pt x="78" y="308"/>
                  </a:lnTo>
                  <a:lnTo>
                    <a:pt x="78" y="308"/>
                  </a:lnTo>
                  <a:lnTo>
                    <a:pt x="74" y="306"/>
                  </a:lnTo>
                  <a:lnTo>
                    <a:pt x="74" y="306"/>
                  </a:lnTo>
                  <a:lnTo>
                    <a:pt x="82" y="312"/>
                  </a:lnTo>
                  <a:lnTo>
                    <a:pt x="91" y="318"/>
                  </a:lnTo>
                  <a:lnTo>
                    <a:pt x="101" y="322"/>
                  </a:lnTo>
                  <a:lnTo>
                    <a:pt x="111" y="326"/>
                  </a:lnTo>
                  <a:lnTo>
                    <a:pt x="111" y="326"/>
                  </a:lnTo>
                  <a:close/>
                  <a:moveTo>
                    <a:pt x="337" y="147"/>
                  </a:moveTo>
                  <a:lnTo>
                    <a:pt x="337" y="147"/>
                  </a:lnTo>
                  <a:lnTo>
                    <a:pt x="337" y="147"/>
                  </a:lnTo>
                  <a:lnTo>
                    <a:pt x="337" y="147"/>
                  </a:lnTo>
                  <a:lnTo>
                    <a:pt x="345" y="146"/>
                  </a:lnTo>
                  <a:lnTo>
                    <a:pt x="345" y="146"/>
                  </a:lnTo>
                  <a:lnTo>
                    <a:pt x="345" y="140"/>
                  </a:lnTo>
                  <a:lnTo>
                    <a:pt x="345" y="140"/>
                  </a:lnTo>
                  <a:lnTo>
                    <a:pt x="337" y="147"/>
                  </a:lnTo>
                  <a:lnTo>
                    <a:pt x="337" y="147"/>
                  </a:lnTo>
                  <a:close/>
                  <a:moveTo>
                    <a:pt x="165" y="14"/>
                  </a:moveTo>
                  <a:lnTo>
                    <a:pt x="165" y="14"/>
                  </a:lnTo>
                  <a:lnTo>
                    <a:pt x="162" y="21"/>
                  </a:lnTo>
                  <a:lnTo>
                    <a:pt x="162" y="21"/>
                  </a:lnTo>
                  <a:lnTo>
                    <a:pt x="167" y="21"/>
                  </a:lnTo>
                  <a:lnTo>
                    <a:pt x="167" y="21"/>
                  </a:lnTo>
                  <a:lnTo>
                    <a:pt x="167" y="19"/>
                  </a:lnTo>
                  <a:lnTo>
                    <a:pt x="167" y="17"/>
                  </a:lnTo>
                  <a:lnTo>
                    <a:pt x="167" y="17"/>
                  </a:lnTo>
                  <a:lnTo>
                    <a:pt x="167" y="14"/>
                  </a:lnTo>
                  <a:lnTo>
                    <a:pt x="167" y="14"/>
                  </a:lnTo>
                  <a:lnTo>
                    <a:pt x="165" y="14"/>
                  </a:lnTo>
                  <a:lnTo>
                    <a:pt x="165" y="14"/>
                  </a:lnTo>
                  <a:close/>
                  <a:moveTo>
                    <a:pt x="331" y="234"/>
                  </a:moveTo>
                  <a:lnTo>
                    <a:pt x="331" y="234"/>
                  </a:lnTo>
                  <a:lnTo>
                    <a:pt x="332" y="230"/>
                  </a:lnTo>
                  <a:lnTo>
                    <a:pt x="332" y="230"/>
                  </a:lnTo>
                  <a:lnTo>
                    <a:pt x="324" y="227"/>
                  </a:lnTo>
                  <a:lnTo>
                    <a:pt x="324" y="227"/>
                  </a:lnTo>
                  <a:lnTo>
                    <a:pt x="327" y="231"/>
                  </a:lnTo>
                  <a:lnTo>
                    <a:pt x="331" y="234"/>
                  </a:lnTo>
                  <a:lnTo>
                    <a:pt x="331" y="234"/>
                  </a:lnTo>
                  <a:close/>
                  <a:moveTo>
                    <a:pt x="341" y="163"/>
                  </a:moveTo>
                  <a:lnTo>
                    <a:pt x="341" y="163"/>
                  </a:lnTo>
                  <a:lnTo>
                    <a:pt x="339" y="163"/>
                  </a:lnTo>
                  <a:lnTo>
                    <a:pt x="339" y="163"/>
                  </a:lnTo>
                  <a:lnTo>
                    <a:pt x="338" y="162"/>
                  </a:lnTo>
                  <a:lnTo>
                    <a:pt x="338" y="159"/>
                  </a:lnTo>
                  <a:lnTo>
                    <a:pt x="338" y="159"/>
                  </a:lnTo>
                  <a:lnTo>
                    <a:pt x="341" y="157"/>
                  </a:lnTo>
                  <a:lnTo>
                    <a:pt x="341" y="157"/>
                  </a:lnTo>
                  <a:lnTo>
                    <a:pt x="341" y="157"/>
                  </a:lnTo>
                  <a:lnTo>
                    <a:pt x="341" y="157"/>
                  </a:lnTo>
                  <a:lnTo>
                    <a:pt x="337" y="156"/>
                  </a:lnTo>
                  <a:lnTo>
                    <a:pt x="337" y="156"/>
                  </a:lnTo>
                  <a:lnTo>
                    <a:pt x="335" y="167"/>
                  </a:lnTo>
                  <a:lnTo>
                    <a:pt x="335" y="167"/>
                  </a:lnTo>
                  <a:lnTo>
                    <a:pt x="341" y="163"/>
                  </a:lnTo>
                  <a:lnTo>
                    <a:pt x="341" y="163"/>
                  </a:lnTo>
                  <a:close/>
                  <a:moveTo>
                    <a:pt x="213" y="325"/>
                  </a:moveTo>
                  <a:lnTo>
                    <a:pt x="213" y="325"/>
                  </a:lnTo>
                  <a:lnTo>
                    <a:pt x="219" y="324"/>
                  </a:lnTo>
                  <a:lnTo>
                    <a:pt x="219" y="324"/>
                  </a:lnTo>
                  <a:lnTo>
                    <a:pt x="216" y="315"/>
                  </a:lnTo>
                  <a:lnTo>
                    <a:pt x="216" y="315"/>
                  </a:lnTo>
                  <a:lnTo>
                    <a:pt x="214" y="316"/>
                  </a:lnTo>
                  <a:lnTo>
                    <a:pt x="214" y="316"/>
                  </a:lnTo>
                  <a:lnTo>
                    <a:pt x="214" y="321"/>
                  </a:lnTo>
                  <a:lnTo>
                    <a:pt x="214" y="321"/>
                  </a:lnTo>
                  <a:lnTo>
                    <a:pt x="213" y="325"/>
                  </a:lnTo>
                  <a:lnTo>
                    <a:pt x="213" y="325"/>
                  </a:lnTo>
                  <a:close/>
                  <a:moveTo>
                    <a:pt x="125" y="309"/>
                  </a:moveTo>
                  <a:lnTo>
                    <a:pt x="125" y="309"/>
                  </a:lnTo>
                  <a:lnTo>
                    <a:pt x="123" y="312"/>
                  </a:lnTo>
                  <a:lnTo>
                    <a:pt x="121" y="316"/>
                  </a:lnTo>
                  <a:lnTo>
                    <a:pt x="121" y="316"/>
                  </a:lnTo>
                  <a:lnTo>
                    <a:pt x="125" y="318"/>
                  </a:lnTo>
                  <a:lnTo>
                    <a:pt x="125" y="318"/>
                  </a:lnTo>
                  <a:lnTo>
                    <a:pt x="126" y="314"/>
                  </a:lnTo>
                  <a:lnTo>
                    <a:pt x="128" y="309"/>
                  </a:lnTo>
                  <a:lnTo>
                    <a:pt x="128" y="309"/>
                  </a:lnTo>
                  <a:lnTo>
                    <a:pt x="125" y="309"/>
                  </a:lnTo>
                  <a:lnTo>
                    <a:pt x="125" y="309"/>
                  </a:lnTo>
                  <a:close/>
                  <a:moveTo>
                    <a:pt x="206" y="24"/>
                  </a:moveTo>
                  <a:lnTo>
                    <a:pt x="206" y="24"/>
                  </a:lnTo>
                  <a:lnTo>
                    <a:pt x="206" y="15"/>
                  </a:lnTo>
                  <a:lnTo>
                    <a:pt x="206" y="15"/>
                  </a:lnTo>
                  <a:lnTo>
                    <a:pt x="206" y="15"/>
                  </a:lnTo>
                  <a:lnTo>
                    <a:pt x="206" y="15"/>
                  </a:lnTo>
                  <a:lnTo>
                    <a:pt x="200" y="24"/>
                  </a:lnTo>
                  <a:lnTo>
                    <a:pt x="200" y="24"/>
                  </a:lnTo>
                  <a:lnTo>
                    <a:pt x="206" y="24"/>
                  </a:lnTo>
                  <a:lnTo>
                    <a:pt x="206" y="24"/>
                  </a:lnTo>
                  <a:close/>
                  <a:moveTo>
                    <a:pt x="42" y="240"/>
                  </a:moveTo>
                  <a:lnTo>
                    <a:pt x="42" y="240"/>
                  </a:lnTo>
                  <a:lnTo>
                    <a:pt x="41" y="237"/>
                  </a:lnTo>
                  <a:lnTo>
                    <a:pt x="41" y="237"/>
                  </a:lnTo>
                  <a:lnTo>
                    <a:pt x="34" y="244"/>
                  </a:lnTo>
                  <a:lnTo>
                    <a:pt x="34" y="244"/>
                  </a:lnTo>
                  <a:lnTo>
                    <a:pt x="35" y="247"/>
                  </a:lnTo>
                  <a:lnTo>
                    <a:pt x="35" y="247"/>
                  </a:lnTo>
                  <a:lnTo>
                    <a:pt x="42" y="240"/>
                  </a:lnTo>
                  <a:lnTo>
                    <a:pt x="42" y="240"/>
                  </a:lnTo>
                  <a:close/>
                  <a:moveTo>
                    <a:pt x="111" y="316"/>
                  </a:moveTo>
                  <a:lnTo>
                    <a:pt x="111" y="316"/>
                  </a:lnTo>
                  <a:lnTo>
                    <a:pt x="111" y="316"/>
                  </a:lnTo>
                  <a:lnTo>
                    <a:pt x="111" y="316"/>
                  </a:lnTo>
                  <a:lnTo>
                    <a:pt x="122" y="308"/>
                  </a:lnTo>
                  <a:lnTo>
                    <a:pt x="122" y="308"/>
                  </a:lnTo>
                  <a:lnTo>
                    <a:pt x="116" y="306"/>
                  </a:lnTo>
                  <a:lnTo>
                    <a:pt x="116" y="306"/>
                  </a:lnTo>
                  <a:lnTo>
                    <a:pt x="111" y="316"/>
                  </a:lnTo>
                  <a:lnTo>
                    <a:pt x="111" y="316"/>
                  </a:lnTo>
                  <a:close/>
                  <a:moveTo>
                    <a:pt x="247" y="315"/>
                  </a:moveTo>
                  <a:lnTo>
                    <a:pt x="247" y="315"/>
                  </a:lnTo>
                  <a:lnTo>
                    <a:pt x="251" y="312"/>
                  </a:lnTo>
                  <a:lnTo>
                    <a:pt x="251" y="312"/>
                  </a:lnTo>
                  <a:lnTo>
                    <a:pt x="247" y="305"/>
                  </a:lnTo>
                  <a:lnTo>
                    <a:pt x="247" y="305"/>
                  </a:lnTo>
                  <a:lnTo>
                    <a:pt x="247" y="305"/>
                  </a:lnTo>
                  <a:lnTo>
                    <a:pt x="247" y="305"/>
                  </a:lnTo>
                  <a:lnTo>
                    <a:pt x="247" y="315"/>
                  </a:lnTo>
                  <a:lnTo>
                    <a:pt x="247" y="315"/>
                  </a:lnTo>
                  <a:close/>
                  <a:moveTo>
                    <a:pt x="260" y="42"/>
                  </a:moveTo>
                  <a:lnTo>
                    <a:pt x="260" y="42"/>
                  </a:lnTo>
                  <a:lnTo>
                    <a:pt x="264" y="45"/>
                  </a:lnTo>
                  <a:lnTo>
                    <a:pt x="264" y="45"/>
                  </a:lnTo>
                  <a:lnTo>
                    <a:pt x="265" y="41"/>
                  </a:lnTo>
                  <a:lnTo>
                    <a:pt x="267" y="38"/>
                  </a:lnTo>
                  <a:lnTo>
                    <a:pt x="267" y="38"/>
                  </a:lnTo>
                  <a:lnTo>
                    <a:pt x="265" y="36"/>
                  </a:lnTo>
                  <a:lnTo>
                    <a:pt x="265" y="36"/>
                  </a:lnTo>
                  <a:lnTo>
                    <a:pt x="260" y="42"/>
                  </a:lnTo>
                  <a:lnTo>
                    <a:pt x="260" y="42"/>
                  </a:lnTo>
                  <a:close/>
                  <a:moveTo>
                    <a:pt x="270" y="287"/>
                  </a:moveTo>
                  <a:lnTo>
                    <a:pt x="270" y="287"/>
                  </a:lnTo>
                  <a:lnTo>
                    <a:pt x="264" y="289"/>
                  </a:lnTo>
                  <a:lnTo>
                    <a:pt x="264" y="289"/>
                  </a:lnTo>
                  <a:lnTo>
                    <a:pt x="267" y="292"/>
                  </a:lnTo>
                  <a:lnTo>
                    <a:pt x="268" y="295"/>
                  </a:lnTo>
                  <a:lnTo>
                    <a:pt x="268" y="295"/>
                  </a:lnTo>
                  <a:lnTo>
                    <a:pt x="270" y="294"/>
                  </a:lnTo>
                  <a:lnTo>
                    <a:pt x="270" y="294"/>
                  </a:lnTo>
                  <a:lnTo>
                    <a:pt x="270" y="287"/>
                  </a:lnTo>
                  <a:lnTo>
                    <a:pt x="270" y="287"/>
                  </a:lnTo>
                  <a:close/>
                  <a:moveTo>
                    <a:pt x="341" y="223"/>
                  </a:moveTo>
                  <a:lnTo>
                    <a:pt x="341" y="223"/>
                  </a:lnTo>
                  <a:lnTo>
                    <a:pt x="344" y="211"/>
                  </a:lnTo>
                  <a:lnTo>
                    <a:pt x="345" y="204"/>
                  </a:lnTo>
                  <a:lnTo>
                    <a:pt x="345" y="204"/>
                  </a:lnTo>
                  <a:lnTo>
                    <a:pt x="344" y="204"/>
                  </a:lnTo>
                  <a:lnTo>
                    <a:pt x="344" y="204"/>
                  </a:lnTo>
                  <a:lnTo>
                    <a:pt x="344" y="208"/>
                  </a:lnTo>
                  <a:lnTo>
                    <a:pt x="344" y="208"/>
                  </a:lnTo>
                  <a:lnTo>
                    <a:pt x="344" y="211"/>
                  </a:lnTo>
                  <a:lnTo>
                    <a:pt x="344" y="211"/>
                  </a:lnTo>
                  <a:lnTo>
                    <a:pt x="342" y="213"/>
                  </a:lnTo>
                  <a:lnTo>
                    <a:pt x="342" y="213"/>
                  </a:lnTo>
                  <a:lnTo>
                    <a:pt x="342" y="213"/>
                  </a:lnTo>
                  <a:lnTo>
                    <a:pt x="342" y="213"/>
                  </a:lnTo>
                  <a:lnTo>
                    <a:pt x="339" y="221"/>
                  </a:lnTo>
                  <a:lnTo>
                    <a:pt x="339" y="221"/>
                  </a:lnTo>
                  <a:lnTo>
                    <a:pt x="339" y="221"/>
                  </a:lnTo>
                  <a:lnTo>
                    <a:pt x="339" y="221"/>
                  </a:lnTo>
                  <a:lnTo>
                    <a:pt x="341" y="223"/>
                  </a:lnTo>
                  <a:lnTo>
                    <a:pt x="341" y="223"/>
                  </a:lnTo>
                  <a:close/>
                  <a:moveTo>
                    <a:pt x="274" y="299"/>
                  </a:moveTo>
                  <a:lnTo>
                    <a:pt x="274" y="299"/>
                  </a:lnTo>
                  <a:lnTo>
                    <a:pt x="277" y="294"/>
                  </a:lnTo>
                  <a:lnTo>
                    <a:pt x="277" y="294"/>
                  </a:lnTo>
                  <a:lnTo>
                    <a:pt x="274" y="292"/>
                  </a:lnTo>
                  <a:lnTo>
                    <a:pt x="273" y="289"/>
                  </a:lnTo>
                  <a:lnTo>
                    <a:pt x="273" y="289"/>
                  </a:lnTo>
                  <a:lnTo>
                    <a:pt x="273" y="295"/>
                  </a:lnTo>
                  <a:lnTo>
                    <a:pt x="273" y="295"/>
                  </a:lnTo>
                  <a:lnTo>
                    <a:pt x="273" y="298"/>
                  </a:lnTo>
                  <a:lnTo>
                    <a:pt x="274" y="299"/>
                  </a:lnTo>
                  <a:lnTo>
                    <a:pt x="274" y="299"/>
                  </a:lnTo>
                  <a:close/>
                  <a:moveTo>
                    <a:pt x="196" y="325"/>
                  </a:moveTo>
                  <a:lnTo>
                    <a:pt x="196" y="325"/>
                  </a:lnTo>
                  <a:lnTo>
                    <a:pt x="199" y="314"/>
                  </a:lnTo>
                  <a:lnTo>
                    <a:pt x="199" y="314"/>
                  </a:lnTo>
                  <a:lnTo>
                    <a:pt x="194" y="314"/>
                  </a:lnTo>
                  <a:lnTo>
                    <a:pt x="194" y="314"/>
                  </a:lnTo>
                  <a:lnTo>
                    <a:pt x="196" y="325"/>
                  </a:lnTo>
                  <a:lnTo>
                    <a:pt x="196" y="325"/>
                  </a:lnTo>
                  <a:close/>
                  <a:moveTo>
                    <a:pt x="241" y="316"/>
                  </a:moveTo>
                  <a:lnTo>
                    <a:pt x="241" y="316"/>
                  </a:lnTo>
                  <a:lnTo>
                    <a:pt x="240" y="314"/>
                  </a:lnTo>
                  <a:lnTo>
                    <a:pt x="240" y="314"/>
                  </a:lnTo>
                  <a:lnTo>
                    <a:pt x="237" y="309"/>
                  </a:lnTo>
                  <a:lnTo>
                    <a:pt x="237" y="309"/>
                  </a:lnTo>
                  <a:lnTo>
                    <a:pt x="237" y="309"/>
                  </a:lnTo>
                  <a:lnTo>
                    <a:pt x="237" y="309"/>
                  </a:lnTo>
                  <a:lnTo>
                    <a:pt x="236" y="319"/>
                  </a:lnTo>
                  <a:lnTo>
                    <a:pt x="236" y="319"/>
                  </a:lnTo>
                  <a:lnTo>
                    <a:pt x="241" y="316"/>
                  </a:lnTo>
                  <a:lnTo>
                    <a:pt x="241" y="316"/>
                  </a:lnTo>
                  <a:close/>
                  <a:moveTo>
                    <a:pt x="209" y="316"/>
                  </a:moveTo>
                  <a:lnTo>
                    <a:pt x="209" y="316"/>
                  </a:lnTo>
                  <a:lnTo>
                    <a:pt x="206" y="326"/>
                  </a:lnTo>
                  <a:lnTo>
                    <a:pt x="206" y="326"/>
                  </a:lnTo>
                  <a:lnTo>
                    <a:pt x="211" y="325"/>
                  </a:lnTo>
                  <a:lnTo>
                    <a:pt x="211" y="325"/>
                  </a:lnTo>
                  <a:lnTo>
                    <a:pt x="210" y="324"/>
                  </a:lnTo>
                  <a:lnTo>
                    <a:pt x="210" y="324"/>
                  </a:lnTo>
                  <a:lnTo>
                    <a:pt x="209" y="319"/>
                  </a:lnTo>
                  <a:lnTo>
                    <a:pt x="209" y="319"/>
                  </a:lnTo>
                  <a:lnTo>
                    <a:pt x="209" y="316"/>
                  </a:lnTo>
                  <a:lnTo>
                    <a:pt x="209" y="316"/>
                  </a:lnTo>
                  <a:close/>
                  <a:moveTo>
                    <a:pt x="49" y="254"/>
                  </a:moveTo>
                  <a:lnTo>
                    <a:pt x="49" y="254"/>
                  </a:lnTo>
                  <a:lnTo>
                    <a:pt x="48" y="251"/>
                  </a:lnTo>
                  <a:lnTo>
                    <a:pt x="48" y="251"/>
                  </a:lnTo>
                  <a:lnTo>
                    <a:pt x="42" y="257"/>
                  </a:lnTo>
                  <a:lnTo>
                    <a:pt x="42" y="257"/>
                  </a:lnTo>
                  <a:lnTo>
                    <a:pt x="44" y="258"/>
                  </a:lnTo>
                  <a:lnTo>
                    <a:pt x="44" y="258"/>
                  </a:lnTo>
                  <a:lnTo>
                    <a:pt x="48" y="255"/>
                  </a:lnTo>
                  <a:lnTo>
                    <a:pt x="48" y="255"/>
                  </a:lnTo>
                  <a:lnTo>
                    <a:pt x="49" y="254"/>
                  </a:lnTo>
                  <a:lnTo>
                    <a:pt x="49" y="254"/>
                  </a:lnTo>
                  <a:close/>
                  <a:moveTo>
                    <a:pt x="338" y="177"/>
                  </a:moveTo>
                  <a:lnTo>
                    <a:pt x="338" y="177"/>
                  </a:lnTo>
                  <a:lnTo>
                    <a:pt x="344" y="179"/>
                  </a:lnTo>
                  <a:lnTo>
                    <a:pt x="344" y="179"/>
                  </a:lnTo>
                  <a:lnTo>
                    <a:pt x="345" y="179"/>
                  </a:lnTo>
                  <a:lnTo>
                    <a:pt x="345" y="179"/>
                  </a:lnTo>
                  <a:lnTo>
                    <a:pt x="345" y="173"/>
                  </a:lnTo>
                  <a:lnTo>
                    <a:pt x="345" y="173"/>
                  </a:lnTo>
                  <a:lnTo>
                    <a:pt x="341" y="174"/>
                  </a:lnTo>
                  <a:lnTo>
                    <a:pt x="338" y="177"/>
                  </a:lnTo>
                  <a:lnTo>
                    <a:pt x="338" y="177"/>
                  </a:lnTo>
                  <a:close/>
                  <a:moveTo>
                    <a:pt x="44" y="244"/>
                  </a:moveTo>
                  <a:lnTo>
                    <a:pt x="44" y="244"/>
                  </a:lnTo>
                  <a:lnTo>
                    <a:pt x="38" y="251"/>
                  </a:lnTo>
                  <a:lnTo>
                    <a:pt x="38" y="251"/>
                  </a:lnTo>
                  <a:lnTo>
                    <a:pt x="40" y="252"/>
                  </a:lnTo>
                  <a:lnTo>
                    <a:pt x="40" y="252"/>
                  </a:lnTo>
                  <a:lnTo>
                    <a:pt x="45" y="247"/>
                  </a:lnTo>
                  <a:lnTo>
                    <a:pt x="45" y="247"/>
                  </a:lnTo>
                  <a:lnTo>
                    <a:pt x="44" y="244"/>
                  </a:lnTo>
                  <a:lnTo>
                    <a:pt x="44" y="244"/>
                  </a:lnTo>
                  <a:close/>
                  <a:moveTo>
                    <a:pt x="99" y="29"/>
                  </a:moveTo>
                  <a:lnTo>
                    <a:pt x="99" y="29"/>
                  </a:lnTo>
                  <a:lnTo>
                    <a:pt x="95" y="32"/>
                  </a:lnTo>
                  <a:lnTo>
                    <a:pt x="95" y="32"/>
                  </a:lnTo>
                  <a:lnTo>
                    <a:pt x="99" y="35"/>
                  </a:lnTo>
                  <a:lnTo>
                    <a:pt x="99" y="35"/>
                  </a:lnTo>
                  <a:lnTo>
                    <a:pt x="103" y="34"/>
                  </a:lnTo>
                  <a:lnTo>
                    <a:pt x="103" y="34"/>
                  </a:lnTo>
                  <a:lnTo>
                    <a:pt x="101" y="32"/>
                  </a:lnTo>
                  <a:lnTo>
                    <a:pt x="99" y="29"/>
                  </a:lnTo>
                  <a:lnTo>
                    <a:pt x="99" y="29"/>
                  </a:lnTo>
                  <a:close/>
                  <a:moveTo>
                    <a:pt x="162" y="318"/>
                  </a:moveTo>
                  <a:lnTo>
                    <a:pt x="162" y="318"/>
                  </a:lnTo>
                  <a:lnTo>
                    <a:pt x="160" y="318"/>
                  </a:lnTo>
                  <a:lnTo>
                    <a:pt x="160" y="318"/>
                  </a:lnTo>
                  <a:lnTo>
                    <a:pt x="156" y="326"/>
                  </a:lnTo>
                  <a:lnTo>
                    <a:pt x="156" y="326"/>
                  </a:lnTo>
                  <a:lnTo>
                    <a:pt x="160" y="326"/>
                  </a:lnTo>
                  <a:lnTo>
                    <a:pt x="160" y="326"/>
                  </a:lnTo>
                  <a:lnTo>
                    <a:pt x="162" y="318"/>
                  </a:lnTo>
                  <a:lnTo>
                    <a:pt x="162" y="318"/>
                  </a:lnTo>
                  <a:close/>
                  <a:moveTo>
                    <a:pt x="322" y="86"/>
                  </a:moveTo>
                  <a:lnTo>
                    <a:pt x="322" y="86"/>
                  </a:lnTo>
                  <a:lnTo>
                    <a:pt x="315" y="93"/>
                  </a:lnTo>
                  <a:lnTo>
                    <a:pt x="315" y="93"/>
                  </a:lnTo>
                  <a:lnTo>
                    <a:pt x="315" y="93"/>
                  </a:lnTo>
                  <a:lnTo>
                    <a:pt x="315" y="93"/>
                  </a:lnTo>
                  <a:lnTo>
                    <a:pt x="325" y="89"/>
                  </a:lnTo>
                  <a:lnTo>
                    <a:pt x="325" y="89"/>
                  </a:lnTo>
                  <a:lnTo>
                    <a:pt x="322" y="86"/>
                  </a:lnTo>
                  <a:lnTo>
                    <a:pt x="322" y="86"/>
                  </a:lnTo>
                  <a:close/>
                  <a:moveTo>
                    <a:pt x="103" y="302"/>
                  </a:moveTo>
                  <a:lnTo>
                    <a:pt x="103" y="302"/>
                  </a:lnTo>
                  <a:lnTo>
                    <a:pt x="99" y="301"/>
                  </a:lnTo>
                  <a:lnTo>
                    <a:pt x="99" y="301"/>
                  </a:lnTo>
                  <a:lnTo>
                    <a:pt x="95" y="309"/>
                  </a:lnTo>
                  <a:lnTo>
                    <a:pt x="95" y="309"/>
                  </a:lnTo>
                  <a:lnTo>
                    <a:pt x="95" y="309"/>
                  </a:lnTo>
                  <a:lnTo>
                    <a:pt x="95" y="309"/>
                  </a:lnTo>
                  <a:lnTo>
                    <a:pt x="103" y="302"/>
                  </a:lnTo>
                  <a:lnTo>
                    <a:pt x="103" y="302"/>
                  </a:lnTo>
                  <a:close/>
                  <a:moveTo>
                    <a:pt x="321" y="99"/>
                  </a:moveTo>
                  <a:lnTo>
                    <a:pt x="321" y="99"/>
                  </a:lnTo>
                  <a:lnTo>
                    <a:pt x="321" y="100"/>
                  </a:lnTo>
                  <a:lnTo>
                    <a:pt x="321" y="100"/>
                  </a:lnTo>
                  <a:lnTo>
                    <a:pt x="325" y="98"/>
                  </a:lnTo>
                  <a:lnTo>
                    <a:pt x="325" y="98"/>
                  </a:lnTo>
                  <a:lnTo>
                    <a:pt x="329" y="96"/>
                  </a:lnTo>
                  <a:lnTo>
                    <a:pt x="329" y="96"/>
                  </a:lnTo>
                  <a:lnTo>
                    <a:pt x="327" y="92"/>
                  </a:lnTo>
                  <a:lnTo>
                    <a:pt x="327" y="92"/>
                  </a:lnTo>
                  <a:lnTo>
                    <a:pt x="321" y="99"/>
                  </a:lnTo>
                  <a:lnTo>
                    <a:pt x="321" y="99"/>
                  </a:lnTo>
                  <a:close/>
                  <a:moveTo>
                    <a:pt x="322" y="233"/>
                  </a:moveTo>
                  <a:lnTo>
                    <a:pt x="322" y="233"/>
                  </a:lnTo>
                  <a:lnTo>
                    <a:pt x="324" y="238"/>
                  </a:lnTo>
                  <a:lnTo>
                    <a:pt x="327" y="241"/>
                  </a:lnTo>
                  <a:lnTo>
                    <a:pt x="327" y="241"/>
                  </a:lnTo>
                  <a:lnTo>
                    <a:pt x="328" y="238"/>
                  </a:lnTo>
                  <a:lnTo>
                    <a:pt x="328" y="238"/>
                  </a:lnTo>
                  <a:lnTo>
                    <a:pt x="325" y="235"/>
                  </a:lnTo>
                  <a:lnTo>
                    <a:pt x="322" y="233"/>
                  </a:lnTo>
                  <a:lnTo>
                    <a:pt x="322" y="233"/>
                  </a:lnTo>
                  <a:close/>
                  <a:moveTo>
                    <a:pt x="270" y="49"/>
                  </a:moveTo>
                  <a:lnTo>
                    <a:pt x="270" y="49"/>
                  </a:lnTo>
                  <a:lnTo>
                    <a:pt x="274" y="42"/>
                  </a:lnTo>
                  <a:lnTo>
                    <a:pt x="274" y="42"/>
                  </a:lnTo>
                  <a:lnTo>
                    <a:pt x="273" y="41"/>
                  </a:lnTo>
                  <a:lnTo>
                    <a:pt x="273" y="41"/>
                  </a:lnTo>
                  <a:lnTo>
                    <a:pt x="270" y="44"/>
                  </a:lnTo>
                  <a:lnTo>
                    <a:pt x="265" y="46"/>
                  </a:lnTo>
                  <a:lnTo>
                    <a:pt x="265" y="46"/>
                  </a:lnTo>
                  <a:lnTo>
                    <a:pt x="270" y="49"/>
                  </a:lnTo>
                  <a:lnTo>
                    <a:pt x="270" y="49"/>
                  </a:lnTo>
                  <a:close/>
                  <a:moveTo>
                    <a:pt x="335" y="177"/>
                  </a:moveTo>
                  <a:lnTo>
                    <a:pt x="335" y="177"/>
                  </a:lnTo>
                  <a:lnTo>
                    <a:pt x="334" y="184"/>
                  </a:lnTo>
                  <a:lnTo>
                    <a:pt x="334" y="184"/>
                  </a:lnTo>
                  <a:lnTo>
                    <a:pt x="337" y="184"/>
                  </a:lnTo>
                  <a:lnTo>
                    <a:pt x="337" y="184"/>
                  </a:lnTo>
                  <a:lnTo>
                    <a:pt x="338" y="181"/>
                  </a:lnTo>
                  <a:lnTo>
                    <a:pt x="339" y="181"/>
                  </a:lnTo>
                  <a:lnTo>
                    <a:pt x="339" y="181"/>
                  </a:lnTo>
                  <a:lnTo>
                    <a:pt x="337" y="180"/>
                  </a:lnTo>
                  <a:lnTo>
                    <a:pt x="335" y="179"/>
                  </a:lnTo>
                  <a:lnTo>
                    <a:pt x="335" y="177"/>
                  </a:lnTo>
                  <a:lnTo>
                    <a:pt x="335" y="177"/>
                  </a:lnTo>
                  <a:close/>
                  <a:moveTo>
                    <a:pt x="334" y="203"/>
                  </a:moveTo>
                  <a:lnTo>
                    <a:pt x="334" y="203"/>
                  </a:lnTo>
                  <a:lnTo>
                    <a:pt x="334" y="204"/>
                  </a:lnTo>
                  <a:lnTo>
                    <a:pt x="334" y="204"/>
                  </a:lnTo>
                  <a:lnTo>
                    <a:pt x="339" y="208"/>
                  </a:lnTo>
                  <a:lnTo>
                    <a:pt x="339" y="208"/>
                  </a:lnTo>
                  <a:lnTo>
                    <a:pt x="341" y="204"/>
                  </a:lnTo>
                  <a:lnTo>
                    <a:pt x="341" y="204"/>
                  </a:lnTo>
                  <a:lnTo>
                    <a:pt x="334" y="203"/>
                  </a:lnTo>
                  <a:lnTo>
                    <a:pt x="334" y="203"/>
                  </a:lnTo>
                  <a:close/>
                  <a:moveTo>
                    <a:pt x="55" y="264"/>
                  </a:moveTo>
                  <a:lnTo>
                    <a:pt x="55" y="264"/>
                  </a:lnTo>
                  <a:lnTo>
                    <a:pt x="52" y="260"/>
                  </a:lnTo>
                  <a:lnTo>
                    <a:pt x="52" y="260"/>
                  </a:lnTo>
                  <a:lnTo>
                    <a:pt x="49" y="264"/>
                  </a:lnTo>
                  <a:lnTo>
                    <a:pt x="49" y="264"/>
                  </a:lnTo>
                  <a:lnTo>
                    <a:pt x="51" y="265"/>
                  </a:lnTo>
                  <a:lnTo>
                    <a:pt x="51" y="265"/>
                  </a:lnTo>
                  <a:lnTo>
                    <a:pt x="55" y="264"/>
                  </a:lnTo>
                  <a:lnTo>
                    <a:pt x="55" y="264"/>
                  </a:lnTo>
                  <a:close/>
                  <a:moveTo>
                    <a:pt x="321" y="251"/>
                  </a:moveTo>
                  <a:lnTo>
                    <a:pt x="321" y="251"/>
                  </a:lnTo>
                  <a:lnTo>
                    <a:pt x="315" y="245"/>
                  </a:lnTo>
                  <a:lnTo>
                    <a:pt x="315" y="245"/>
                  </a:lnTo>
                  <a:lnTo>
                    <a:pt x="319" y="254"/>
                  </a:lnTo>
                  <a:lnTo>
                    <a:pt x="319" y="254"/>
                  </a:lnTo>
                  <a:lnTo>
                    <a:pt x="321" y="251"/>
                  </a:lnTo>
                  <a:lnTo>
                    <a:pt x="321" y="251"/>
                  </a:lnTo>
                  <a:close/>
                  <a:moveTo>
                    <a:pt x="238" y="32"/>
                  </a:moveTo>
                  <a:lnTo>
                    <a:pt x="238" y="32"/>
                  </a:lnTo>
                  <a:lnTo>
                    <a:pt x="241" y="25"/>
                  </a:lnTo>
                  <a:lnTo>
                    <a:pt x="241" y="25"/>
                  </a:lnTo>
                  <a:lnTo>
                    <a:pt x="240" y="25"/>
                  </a:lnTo>
                  <a:lnTo>
                    <a:pt x="238" y="25"/>
                  </a:lnTo>
                  <a:lnTo>
                    <a:pt x="238" y="25"/>
                  </a:lnTo>
                  <a:lnTo>
                    <a:pt x="234" y="31"/>
                  </a:lnTo>
                  <a:lnTo>
                    <a:pt x="234" y="31"/>
                  </a:lnTo>
                  <a:lnTo>
                    <a:pt x="238" y="32"/>
                  </a:lnTo>
                  <a:lnTo>
                    <a:pt x="238" y="32"/>
                  </a:lnTo>
                  <a:close/>
                  <a:moveTo>
                    <a:pt x="82" y="292"/>
                  </a:moveTo>
                  <a:lnTo>
                    <a:pt x="82" y="292"/>
                  </a:lnTo>
                  <a:lnTo>
                    <a:pt x="79" y="298"/>
                  </a:lnTo>
                  <a:lnTo>
                    <a:pt x="79" y="298"/>
                  </a:lnTo>
                  <a:lnTo>
                    <a:pt x="79" y="299"/>
                  </a:lnTo>
                  <a:lnTo>
                    <a:pt x="81" y="299"/>
                  </a:lnTo>
                  <a:lnTo>
                    <a:pt x="81" y="299"/>
                  </a:lnTo>
                  <a:lnTo>
                    <a:pt x="85" y="295"/>
                  </a:lnTo>
                  <a:lnTo>
                    <a:pt x="85" y="295"/>
                  </a:lnTo>
                  <a:lnTo>
                    <a:pt x="86" y="294"/>
                  </a:lnTo>
                  <a:lnTo>
                    <a:pt x="86" y="294"/>
                  </a:lnTo>
                  <a:lnTo>
                    <a:pt x="82" y="292"/>
                  </a:lnTo>
                  <a:lnTo>
                    <a:pt x="82" y="292"/>
                  </a:lnTo>
                  <a:close/>
                  <a:moveTo>
                    <a:pt x="338" y="169"/>
                  </a:moveTo>
                  <a:lnTo>
                    <a:pt x="338" y="169"/>
                  </a:lnTo>
                  <a:lnTo>
                    <a:pt x="338" y="169"/>
                  </a:lnTo>
                  <a:lnTo>
                    <a:pt x="338" y="169"/>
                  </a:lnTo>
                  <a:lnTo>
                    <a:pt x="345" y="169"/>
                  </a:lnTo>
                  <a:lnTo>
                    <a:pt x="345" y="169"/>
                  </a:lnTo>
                  <a:lnTo>
                    <a:pt x="345" y="164"/>
                  </a:lnTo>
                  <a:lnTo>
                    <a:pt x="345" y="164"/>
                  </a:lnTo>
                  <a:lnTo>
                    <a:pt x="338" y="169"/>
                  </a:lnTo>
                  <a:lnTo>
                    <a:pt x="338" y="169"/>
                  </a:lnTo>
                  <a:close/>
                  <a:moveTo>
                    <a:pt x="136" y="22"/>
                  </a:moveTo>
                  <a:lnTo>
                    <a:pt x="136" y="22"/>
                  </a:lnTo>
                  <a:lnTo>
                    <a:pt x="142" y="22"/>
                  </a:lnTo>
                  <a:lnTo>
                    <a:pt x="142" y="22"/>
                  </a:lnTo>
                  <a:lnTo>
                    <a:pt x="139" y="14"/>
                  </a:lnTo>
                  <a:lnTo>
                    <a:pt x="139" y="14"/>
                  </a:lnTo>
                  <a:lnTo>
                    <a:pt x="136" y="22"/>
                  </a:lnTo>
                  <a:lnTo>
                    <a:pt x="136" y="22"/>
                  </a:lnTo>
                  <a:close/>
                  <a:moveTo>
                    <a:pt x="216" y="18"/>
                  </a:moveTo>
                  <a:lnTo>
                    <a:pt x="216" y="18"/>
                  </a:lnTo>
                  <a:lnTo>
                    <a:pt x="216" y="17"/>
                  </a:lnTo>
                  <a:lnTo>
                    <a:pt x="216" y="17"/>
                  </a:lnTo>
                  <a:lnTo>
                    <a:pt x="210" y="25"/>
                  </a:lnTo>
                  <a:lnTo>
                    <a:pt x="210" y="25"/>
                  </a:lnTo>
                  <a:lnTo>
                    <a:pt x="214" y="25"/>
                  </a:lnTo>
                  <a:lnTo>
                    <a:pt x="214" y="25"/>
                  </a:lnTo>
                  <a:lnTo>
                    <a:pt x="216" y="18"/>
                  </a:lnTo>
                  <a:lnTo>
                    <a:pt x="216" y="18"/>
                  </a:lnTo>
                  <a:close/>
                  <a:moveTo>
                    <a:pt x="189" y="328"/>
                  </a:moveTo>
                  <a:lnTo>
                    <a:pt x="189" y="328"/>
                  </a:lnTo>
                  <a:lnTo>
                    <a:pt x="193" y="328"/>
                  </a:lnTo>
                  <a:lnTo>
                    <a:pt x="193" y="328"/>
                  </a:lnTo>
                  <a:lnTo>
                    <a:pt x="192" y="319"/>
                  </a:lnTo>
                  <a:lnTo>
                    <a:pt x="192" y="319"/>
                  </a:lnTo>
                  <a:lnTo>
                    <a:pt x="192" y="319"/>
                  </a:lnTo>
                  <a:lnTo>
                    <a:pt x="192" y="319"/>
                  </a:lnTo>
                  <a:lnTo>
                    <a:pt x="189" y="328"/>
                  </a:lnTo>
                  <a:lnTo>
                    <a:pt x="189" y="328"/>
                  </a:lnTo>
                  <a:close/>
                  <a:moveTo>
                    <a:pt x="331" y="208"/>
                  </a:moveTo>
                  <a:lnTo>
                    <a:pt x="331" y="208"/>
                  </a:lnTo>
                  <a:lnTo>
                    <a:pt x="331" y="208"/>
                  </a:lnTo>
                  <a:lnTo>
                    <a:pt x="331" y="208"/>
                  </a:lnTo>
                  <a:lnTo>
                    <a:pt x="334" y="213"/>
                  </a:lnTo>
                  <a:lnTo>
                    <a:pt x="338" y="216"/>
                  </a:lnTo>
                  <a:lnTo>
                    <a:pt x="338" y="216"/>
                  </a:lnTo>
                  <a:lnTo>
                    <a:pt x="339" y="211"/>
                  </a:lnTo>
                  <a:lnTo>
                    <a:pt x="339" y="211"/>
                  </a:lnTo>
                  <a:lnTo>
                    <a:pt x="331" y="208"/>
                  </a:lnTo>
                  <a:lnTo>
                    <a:pt x="331" y="208"/>
                  </a:lnTo>
                  <a:close/>
                  <a:moveTo>
                    <a:pt x="251" y="36"/>
                  </a:moveTo>
                  <a:lnTo>
                    <a:pt x="251" y="36"/>
                  </a:lnTo>
                  <a:lnTo>
                    <a:pt x="254" y="39"/>
                  </a:lnTo>
                  <a:lnTo>
                    <a:pt x="254" y="39"/>
                  </a:lnTo>
                  <a:lnTo>
                    <a:pt x="257" y="32"/>
                  </a:lnTo>
                  <a:lnTo>
                    <a:pt x="257" y="32"/>
                  </a:lnTo>
                  <a:lnTo>
                    <a:pt x="256" y="32"/>
                  </a:lnTo>
                  <a:lnTo>
                    <a:pt x="256" y="32"/>
                  </a:lnTo>
                  <a:lnTo>
                    <a:pt x="256" y="32"/>
                  </a:lnTo>
                  <a:lnTo>
                    <a:pt x="251" y="36"/>
                  </a:lnTo>
                  <a:lnTo>
                    <a:pt x="251" y="36"/>
                  </a:lnTo>
                  <a:close/>
                  <a:moveTo>
                    <a:pt x="112" y="311"/>
                  </a:moveTo>
                  <a:lnTo>
                    <a:pt x="112" y="311"/>
                  </a:lnTo>
                  <a:lnTo>
                    <a:pt x="111" y="309"/>
                  </a:lnTo>
                  <a:lnTo>
                    <a:pt x="111" y="309"/>
                  </a:lnTo>
                  <a:lnTo>
                    <a:pt x="103" y="315"/>
                  </a:lnTo>
                  <a:lnTo>
                    <a:pt x="103" y="315"/>
                  </a:lnTo>
                  <a:lnTo>
                    <a:pt x="106" y="316"/>
                  </a:lnTo>
                  <a:lnTo>
                    <a:pt x="106" y="316"/>
                  </a:lnTo>
                  <a:lnTo>
                    <a:pt x="112" y="311"/>
                  </a:lnTo>
                  <a:lnTo>
                    <a:pt x="112" y="311"/>
                  </a:lnTo>
                  <a:close/>
                  <a:moveTo>
                    <a:pt x="13" y="174"/>
                  </a:moveTo>
                  <a:lnTo>
                    <a:pt x="13" y="174"/>
                  </a:lnTo>
                  <a:lnTo>
                    <a:pt x="11" y="183"/>
                  </a:lnTo>
                  <a:lnTo>
                    <a:pt x="13" y="191"/>
                  </a:lnTo>
                  <a:lnTo>
                    <a:pt x="13" y="191"/>
                  </a:lnTo>
                  <a:lnTo>
                    <a:pt x="15" y="210"/>
                  </a:lnTo>
                  <a:lnTo>
                    <a:pt x="15" y="210"/>
                  </a:lnTo>
                  <a:lnTo>
                    <a:pt x="14" y="203"/>
                  </a:lnTo>
                  <a:lnTo>
                    <a:pt x="14" y="203"/>
                  </a:lnTo>
                  <a:lnTo>
                    <a:pt x="13" y="191"/>
                  </a:lnTo>
                  <a:lnTo>
                    <a:pt x="13" y="180"/>
                  </a:lnTo>
                  <a:lnTo>
                    <a:pt x="13" y="180"/>
                  </a:lnTo>
                  <a:lnTo>
                    <a:pt x="13" y="174"/>
                  </a:lnTo>
                  <a:lnTo>
                    <a:pt x="13" y="174"/>
                  </a:lnTo>
                  <a:close/>
                  <a:moveTo>
                    <a:pt x="349" y="171"/>
                  </a:moveTo>
                  <a:lnTo>
                    <a:pt x="349" y="171"/>
                  </a:lnTo>
                  <a:lnTo>
                    <a:pt x="348" y="171"/>
                  </a:lnTo>
                  <a:lnTo>
                    <a:pt x="348" y="171"/>
                  </a:lnTo>
                  <a:lnTo>
                    <a:pt x="348" y="171"/>
                  </a:lnTo>
                  <a:lnTo>
                    <a:pt x="348" y="177"/>
                  </a:lnTo>
                  <a:lnTo>
                    <a:pt x="348" y="177"/>
                  </a:lnTo>
                  <a:lnTo>
                    <a:pt x="348" y="181"/>
                  </a:lnTo>
                  <a:lnTo>
                    <a:pt x="348" y="181"/>
                  </a:lnTo>
                  <a:lnTo>
                    <a:pt x="348" y="183"/>
                  </a:lnTo>
                  <a:lnTo>
                    <a:pt x="348" y="184"/>
                  </a:lnTo>
                  <a:lnTo>
                    <a:pt x="348" y="184"/>
                  </a:lnTo>
                  <a:lnTo>
                    <a:pt x="348" y="186"/>
                  </a:lnTo>
                  <a:lnTo>
                    <a:pt x="348" y="186"/>
                  </a:lnTo>
                  <a:lnTo>
                    <a:pt x="348" y="187"/>
                  </a:lnTo>
                  <a:lnTo>
                    <a:pt x="348" y="187"/>
                  </a:lnTo>
                  <a:lnTo>
                    <a:pt x="348" y="187"/>
                  </a:lnTo>
                  <a:lnTo>
                    <a:pt x="349" y="186"/>
                  </a:lnTo>
                  <a:lnTo>
                    <a:pt x="349" y="186"/>
                  </a:lnTo>
                  <a:lnTo>
                    <a:pt x="349" y="173"/>
                  </a:lnTo>
                  <a:lnTo>
                    <a:pt x="349" y="173"/>
                  </a:lnTo>
                  <a:lnTo>
                    <a:pt x="349" y="171"/>
                  </a:lnTo>
                  <a:lnTo>
                    <a:pt x="349" y="171"/>
                  </a:lnTo>
                  <a:close/>
                  <a:moveTo>
                    <a:pt x="96" y="301"/>
                  </a:moveTo>
                  <a:lnTo>
                    <a:pt x="96" y="301"/>
                  </a:lnTo>
                  <a:lnTo>
                    <a:pt x="95" y="301"/>
                  </a:lnTo>
                  <a:lnTo>
                    <a:pt x="95" y="301"/>
                  </a:lnTo>
                  <a:lnTo>
                    <a:pt x="89" y="306"/>
                  </a:lnTo>
                  <a:lnTo>
                    <a:pt x="89" y="306"/>
                  </a:lnTo>
                  <a:lnTo>
                    <a:pt x="92" y="308"/>
                  </a:lnTo>
                  <a:lnTo>
                    <a:pt x="92" y="308"/>
                  </a:lnTo>
                  <a:lnTo>
                    <a:pt x="96" y="301"/>
                  </a:lnTo>
                  <a:lnTo>
                    <a:pt x="96" y="301"/>
                  </a:lnTo>
                  <a:close/>
                  <a:moveTo>
                    <a:pt x="96" y="311"/>
                  </a:moveTo>
                  <a:lnTo>
                    <a:pt x="96" y="311"/>
                  </a:lnTo>
                  <a:lnTo>
                    <a:pt x="101" y="314"/>
                  </a:lnTo>
                  <a:lnTo>
                    <a:pt x="101" y="314"/>
                  </a:lnTo>
                  <a:lnTo>
                    <a:pt x="102" y="309"/>
                  </a:lnTo>
                  <a:lnTo>
                    <a:pt x="103" y="306"/>
                  </a:lnTo>
                  <a:lnTo>
                    <a:pt x="103" y="306"/>
                  </a:lnTo>
                  <a:lnTo>
                    <a:pt x="96" y="311"/>
                  </a:lnTo>
                  <a:lnTo>
                    <a:pt x="96" y="311"/>
                  </a:lnTo>
                  <a:close/>
                  <a:moveTo>
                    <a:pt x="310" y="86"/>
                  </a:moveTo>
                  <a:lnTo>
                    <a:pt x="310" y="86"/>
                  </a:lnTo>
                  <a:lnTo>
                    <a:pt x="311" y="86"/>
                  </a:lnTo>
                  <a:lnTo>
                    <a:pt x="311" y="86"/>
                  </a:lnTo>
                  <a:lnTo>
                    <a:pt x="314" y="85"/>
                  </a:lnTo>
                  <a:lnTo>
                    <a:pt x="314" y="85"/>
                  </a:lnTo>
                  <a:lnTo>
                    <a:pt x="318" y="82"/>
                  </a:lnTo>
                  <a:lnTo>
                    <a:pt x="318" y="82"/>
                  </a:lnTo>
                  <a:lnTo>
                    <a:pt x="315" y="81"/>
                  </a:lnTo>
                  <a:lnTo>
                    <a:pt x="315" y="81"/>
                  </a:lnTo>
                  <a:lnTo>
                    <a:pt x="310" y="86"/>
                  </a:lnTo>
                  <a:lnTo>
                    <a:pt x="310" y="86"/>
                  </a:lnTo>
                  <a:close/>
                  <a:moveTo>
                    <a:pt x="318" y="257"/>
                  </a:moveTo>
                  <a:lnTo>
                    <a:pt x="318" y="257"/>
                  </a:lnTo>
                  <a:lnTo>
                    <a:pt x="312" y="252"/>
                  </a:lnTo>
                  <a:lnTo>
                    <a:pt x="312" y="252"/>
                  </a:lnTo>
                  <a:lnTo>
                    <a:pt x="312" y="257"/>
                  </a:lnTo>
                  <a:lnTo>
                    <a:pt x="315" y="260"/>
                  </a:lnTo>
                  <a:lnTo>
                    <a:pt x="315" y="260"/>
                  </a:lnTo>
                  <a:lnTo>
                    <a:pt x="318" y="257"/>
                  </a:lnTo>
                  <a:lnTo>
                    <a:pt x="318" y="257"/>
                  </a:lnTo>
                  <a:close/>
                  <a:moveTo>
                    <a:pt x="227" y="28"/>
                  </a:moveTo>
                  <a:lnTo>
                    <a:pt x="227" y="28"/>
                  </a:lnTo>
                  <a:lnTo>
                    <a:pt x="231" y="29"/>
                  </a:lnTo>
                  <a:lnTo>
                    <a:pt x="231" y="29"/>
                  </a:lnTo>
                  <a:lnTo>
                    <a:pt x="233" y="22"/>
                  </a:lnTo>
                  <a:lnTo>
                    <a:pt x="233" y="22"/>
                  </a:lnTo>
                  <a:lnTo>
                    <a:pt x="231" y="22"/>
                  </a:lnTo>
                  <a:lnTo>
                    <a:pt x="231" y="22"/>
                  </a:lnTo>
                  <a:lnTo>
                    <a:pt x="227" y="28"/>
                  </a:lnTo>
                  <a:lnTo>
                    <a:pt x="227" y="28"/>
                  </a:lnTo>
                  <a:close/>
                  <a:moveTo>
                    <a:pt x="194" y="4"/>
                  </a:moveTo>
                  <a:lnTo>
                    <a:pt x="194" y="4"/>
                  </a:lnTo>
                  <a:lnTo>
                    <a:pt x="210" y="7"/>
                  </a:lnTo>
                  <a:lnTo>
                    <a:pt x="210" y="7"/>
                  </a:lnTo>
                  <a:lnTo>
                    <a:pt x="226" y="9"/>
                  </a:lnTo>
                  <a:lnTo>
                    <a:pt x="226" y="9"/>
                  </a:lnTo>
                  <a:lnTo>
                    <a:pt x="210" y="5"/>
                  </a:lnTo>
                  <a:lnTo>
                    <a:pt x="194" y="4"/>
                  </a:lnTo>
                  <a:lnTo>
                    <a:pt x="194" y="4"/>
                  </a:lnTo>
                  <a:close/>
                  <a:moveTo>
                    <a:pt x="68" y="282"/>
                  </a:moveTo>
                  <a:lnTo>
                    <a:pt x="68" y="282"/>
                  </a:lnTo>
                  <a:lnTo>
                    <a:pt x="67" y="287"/>
                  </a:lnTo>
                  <a:lnTo>
                    <a:pt x="67" y="287"/>
                  </a:lnTo>
                  <a:lnTo>
                    <a:pt x="68" y="288"/>
                  </a:lnTo>
                  <a:lnTo>
                    <a:pt x="68" y="288"/>
                  </a:lnTo>
                  <a:lnTo>
                    <a:pt x="72" y="285"/>
                  </a:lnTo>
                  <a:lnTo>
                    <a:pt x="72" y="285"/>
                  </a:lnTo>
                  <a:lnTo>
                    <a:pt x="68" y="282"/>
                  </a:lnTo>
                  <a:lnTo>
                    <a:pt x="68" y="282"/>
                  </a:lnTo>
                  <a:close/>
                  <a:moveTo>
                    <a:pt x="331" y="177"/>
                  </a:moveTo>
                  <a:lnTo>
                    <a:pt x="331" y="177"/>
                  </a:lnTo>
                  <a:lnTo>
                    <a:pt x="327" y="198"/>
                  </a:lnTo>
                  <a:lnTo>
                    <a:pt x="327" y="198"/>
                  </a:lnTo>
                  <a:lnTo>
                    <a:pt x="329" y="189"/>
                  </a:lnTo>
                  <a:lnTo>
                    <a:pt x="331" y="177"/>
                  </a:lnTo>
                  <a:lnTo>
                    <a:pt x="331" y="177"/>
                  </a:lnTo>
                  <a:close/>
                  <a:moveTo>
                    <a:pt x="105" y="311"/>
                  </a:moveTo>
                  <a:lnTo>
                    <a:pt x="105" y="311"/>
                  </a:lnTo>
                  <a:lnTo>
                    <a:pt x="112" y="305"/>
                  </a:lnTo>
                  <a:lnTo>
                    <a:pt x="112" y="305"/>
                  </a:lnTo>
                  <a:lnTo>
                    <a:pt x="108" y="304"/>
                  </a:lnTo>
                  <a:lnTo>
                    <a:pt x="108" y="304"/>
                  </a:lnTo>
                  <a:lnTo>
                    <a:pt x="105" y="311"/>
                  </a:lnTo>
                  <a:lnTo>
                    <a:pt x="105" y="311"/>
                  </a:lnTo>
                  <a:close/>
                  <a:moveTo>
                    <a:pt x="325" y="244"/>
                  </a:moveTo>
                  <a:lnTo>
                    <a:pt x="325" y="244"/>
                  </a:lnTo>
                  <a:lnTo>
                    <a:pt x="319" y="240"/>
                  </a:lnTo>
                  <a:lnTo>
                    <a:pt x="319" y="240"/>
                  </a:lnTo>
                  <a:lnTo>
                    <a:pt x="321" y="244"/>
                  </a:lnTo>
                  <a:lnTo>
                    <a:pt x="324" y="247"/>
                  </a:lnTo>
                  <a:lnTo>
                    <a:pt x="324" y="247"/>
                  </a:lnTo>
                  <a:lnTo>
                    <a:pt x="325" y="244"/>
                  </a:lnTo>
                  <a:lnTo>
                    <a:pt x="325" y="244"/>
                  </a:lnTo>
                  <a:close/>
                  <a:moveTo>
                    <a:pt x="248" y="28"/>
                  </a:moveTo>
                  <a:lnTo>
                    <a:pt x="248" y="28"/>
                  </a:lnTo>
                  <a:lnTo>
                    <a:pt x="243" y="34"/>
                  </a:lnTo>
                  <a:lnTo>
                    <a:pt x="243" y="34"/>
                  </a:lnTo>
                  <a:lnTo>
                    <a:pt x="246" y="35"/>
                  </a:lnTo>
                  <a:lnTo>
                    <a:pt x="246" y="35"/>
                  </a:lnTo>
                  <a:lnTo>
                    <a:pt x="248" y="28"/>
                  </a:lnTo>
                  <a:lnTo>
                    <a:pt x="248" y="28"/>
                  </a:lnTo>
                  <a:close/>
                  <a:moveTo>
                    <a:pt x="150" y="14"/>
                  </a:moveTo>
                  <a:lnTo>
                    <a:pt x="150" y="14"/>
                  </a:lnTo>
                  <a:lnTo>
                    <a:pt x="150" y="19"/>
                  </a:lnTo>
                  <a:lnTo>
                    <a:pt x="150" y="19"/>
                  </a:lnTo>
                  <a:lnTo>
                    <a:pt x="152" y="19"/>
                  </a:lnTo>
                  <a:lnTo>
                    <a:pt x="152" y="19"/>
                  </a:lnTo>
                  <a:lnTo>
                    <a:pt x="153" y="14"/>
                  </a:lnTo>
                  <a:lnTo>
                    <a:pt x="153" y="14"/>
                  </a:lnTo>
                  <a:lnTo>
                    <a:pt x="150" y="14"/>
                  </a:lnTo>
                  <a:lnTo>
                    <a:pt x="150" y="14"/>
                  </a:lnTo>
                  <a:close/>
                  <a:moveTo>
                    <a:pt x="224" y="21"/>
                  </a:moveTo>
                  <a:lnTo>
                    <a:pt x="224" y="21"/>
                  </a:lnTo>
                  <a:lnTo>
                    <a:pt x="224" y="19"/>
                  </a:lnTo>
                  <a:lnTo>
                    <a:pt x="224" y="19"/>
                  </a:lnTo>
                  <a:lnTo>
                    <a:pt x="219" y="27"/>
                  </a:lnTo>
                  <a:lnTo>
                    <a:pt x="219" y="27"/>
                  </a:lnTo>
                  <a:lnTo>
                    <a:pt x="223" y="27"/>
                  </a:lnTo>
                  <a:lnTo>
                    <a:pt x="223" y="27"/>
                  </a:lnTo>
                  <a:lnTo>
                    <a:pt x="224" y="21"/>
                  </a:lnTo>
                  <a:lnTo>
                    <a:pt x="224" y="21"/>
                  </a:lnTo>
                  <a:close/>
                  <a:moveTo>
                    <a:pt x="304" y="279"/>
                  </a:moveTo>
                  <a:lnTo>
                    <a:pt x="304" y="279"/>
                  </a:lnTo>
                  <a:lnTo>
                    <a:pt x="300" y="282"/>
                  </a:lnTo>
                  <a:lnTo>
                    <a:pt x="300" y="282"/>
                  </a:lnTo>
                  <a:lnTo>
                    <a:pt x="298" y="284"/>
                  </a:lnTo>
                  <a:lnTo>
                    <a:pt x="298" y="287"/>
                  </a:lnTo>
                  <a:lnTo>
                    <a:pt x="298" y="287"/>
                  </a:lnTo>
                  <a:lnTo>
                    <a:pt x="301" y="284"/>
                  </a:lnTo>
                  <a:lnTo>
                    <a:pt x="304" y="279"/>
                  </a:lnTo>
                  <a:lnTo>
                    <a:pt x="304" y="279"/>
                  </a:lnTo>
                  <a:lnTo>
                    <a:pt x="304" y="279"/>
                  </a:lnTo>
                  <a:lnTo>
                    <a:pt x="304" y="279"/>
                  </a:lnTo>
                  <a:close/>
                  <a:moveTo>
                    <a:pt x="200" y="319"/>
                  </a:moveTo>
                  <a:lnTo>
                    <a:pt x="200" y="319"/>
                  </a:lnTo>
                  <a:lnTo>
                    <a:pt x="200" y="319"/>
                  </a:lnTo>
                  <a:lnTo>
                    <a:pt x="200" y="319"/>
                  </a:lnTo>
                  <a:lnTo>
                    <a:pt x="199" y="326"/>
                  </a:lnTo>
                  <a:lnTo>
                    <a:pt x="199" y="326"/>
                  </a:lnTo>
                  <a:lnTo>
                    <a:pt x="202" y="326"/>
                  </a:lnTo>
                  <a:lnTo>
                    <a:pt x="202" y="326"/>
                  </a:lnTo>
                  <a:lnTo>
                    <a:pt x="200" y="319"/>
                  </a:lnTo>
                  <a:lnTo>
                    <a:pt x="200" y="319"/>
                  </a:lnTo>
                  <a:close/>
                  <a:moveTo>
                    <a:pt x="129" y="17"/>
                  </a:moveTo>
                  <a:lnTo>
                    <a:pt x="129" y="17"/>
                  </a:lnTo>
                  <a:lnTo>
                    <a:pt x="128" y="24"/>
                  </a:lnTo>
                  <a:lnTo>
                    <a:pt x="128" y="24"/>
                  </a:lnTo>
                  <a:lnTo>
                    <a:pt x="132" y="24"/>
                  </a:lnTo>
                  <a:lnTo>
                    <a:pt x="132" y="24"/>
                  </a:lnTo>
                  <a:lnTo>
                    <a:pt x="129" y="17"/>
                  </a:lnTo>
                  <a:lnTo>
                    <a:pt x="129" y="17"/>
                  </a:lnTo>
                  <a:close/>
                  <a:moveTo>
                    <a:pt x="24" y="214"/>
                  </a:moveTo>
                  <a:lnTo>
                    <a:pt x="24" y="214"/>
                  </a:lnTo>
                  <a:lnTo>
                    <a:pt x="24" y="214"/>
                  </a:lnTo>
                  <a:lnTo>
                    <a:pt x="24" y="214"/>
                  </a:lnTo>
                  <a:lnTo>
                    <a:pt x="32" y="208"/>
                  </a:lnTo>
                  <a:lnTo>
                    <a:pt x="32" y="208"/>
                  </a:lnTo>
                  <a:lnTo>
                    <a:pt x="31" y="207"/>
                  </a:lnTo>
                  <a:lnTo>
                    <a:pt x="31" y="207"/>
                  </a:lnTo>
                  <a:lnTo>
                    <a:pt x="24" y="214"/>
                  </a:lnTo>
                  <a:lnTo>
                    <a:pt x="24" y="214"/>
                  </a:lnTo>
                  <a:close/>
                  <a:moveTo>
                    <a:pt x="312" y="79"/>
                  </a:moveTo>
                  <a:lnTo>
                    <a:pt x="312" y="79"/>
                  </a:lnTo>
                  <a:lnTo>
                    <a:pt x="312" y="79"/>
                  </a:lnTo>
                  <a:lnTo>
                    <a:pt x="312" y="79"/>
                  </a:lnTo>
                  <a:lnTo>
                    <a:pt x="305" y="82"/>
                  </a:lnTo>
                  <a:lnTo>
                    <a:pt x="305" y="82"/>
                  </a:lnTo>
                  <a:lnTo>
                    <a:pt x="308" y="85"/>
                  </a:lnTo>
                  <a:lnTo>
                    <a:pt x="308" y="85"/>
                  </a:lnTo>
                  <a:lnTo>
                    <a:pt x="312" y="79"/>
                  </a:lnTo>
                  <a:lnTo>
                    <a:pt x="312" y="79"/>
                  </a:lnTo>
                  <a:close/>
                  <a:moveTo>
                    <a:pt x="281" y="284"/>
                  </a:moveTo>
                  <a:lnTo>
                    <a:pt x="281" y="284"/>
                  </a:lnTo>
                  <a:lnTo>
                    <a:pt x="280" y="284"/>
                  </a:lnTo>
                  <a:lnTo>
                    <a:pt x="280" y="284"/>
                  </a:lnTo>
                  <a:lnTo>
                    <a:pt x="280" y="288"/>
                  </a:lnTo>
                  <a:lnTo>
                    <a:pt x="280" y="288"/>
                  </a:lnTo>
                  <a:lnTo>
                    <a:pt x="283" y="288"/>
                  </a:lnTo>
                  <a:lnTo>
                    <a:pt x="284" y="291"/>
                  </a:lnTo>
                  <a:lnTo>
                    <a:pt x="284" y="291"/>
                  </a:lnTo>
                  <a:lnTo>
                    <a:pt x="284" y="288"/>
                  </a:lnTo>
                  <a:lnTo>
                    <a:pt x="284" y="287"/>
                  </a:lnTo>
                  <a:lnTo>
                    <a:pt x="284" y="287"/>
                  </a:lnTo>
                  <a:lnTo>
                    <a:pt x="281" y="285"/>
                  </a:lnTo>
                  <a:lnTo>
                    <a:pt x="281" y="285"/>
                  </a:lnTo>
                  <a:lnTo>
                    <a:pt x="281" y="284"/>
                  </a:lnTo>
                  <a:lnTo>
                    <a:pt x="281" y="284"/>
                  </a:lnTo>
                  <a:close/>
                  <a:moveTo>
                    <a:pt x="346" y="149"/>
                  </a:moveTo>
                  <a:lnTo>
                    <a:pt x="346" y="149"/>
                  </a:lnTo>
                  <a:lnTo>
                    <a:pt x="339" y="153"/>
                  </a:lnTo>
                  <a:lnTo>
                    <a:pt x="339" y="153"/>
                  </a:lnTo>
                  <a:lnTo>
                    <a:pt x="346" y="153"/>
                  </a:lnTo>
                  <a:lnTo>
                    <a:pt x="346" y="153"/>
                  </a:lnTo>
                  <a:lnTo>
                    <a:pt x="346" y="149"/>
                  </a:lnTo>
                  <a:lnTo>
                    <a:pt x="346" y="149"/>
                  </a:lnTo>
                  <a:close/>
                  <a:moveTo>
                    <a:pt x="199" y="21"/>
                  </a:moveTo>
                  <a:lnTo>
                    <a:pt x="199" y="21"/>
                  </a:lnTo>
                  <a:lnTo>
                    <a:pt x="203" y="15"/>
                  </a:lnTo>
                  <a:lnTo>
                    <a:pt x="203" y="15"/>
                  </a:lnTo>
                  <a:lnTo>
                    <a:pt x="199" y="14"/>
                  </a:lnTo>
                  <a:lnTo>
                    <a:pt x="199" y="14"/>
                  </a:lnTo>
                  <a:lnTo>
                    <a:pt x="199" y="21"/>
                  </a:lnTo>
                  <a:lnTo>
                    <a:pt x="199" y="21"/>
                  </a:lnTo>
                  <a:close/>
                  <a:moveTo>
                    <a:pt x="157" y="14"/>
                  </a:moveTo>
                  <a:lnTo>
                    <a:pt x="157" y="14"/>
                  </a:lnTo>
                  <a:lnTo>
                    <a:pt x="156" y="14"/>
                  </a:lnTo>
                  <a:lnTo>
                    <a:pt x="156" y="14"/>
                  </a:lnTo>
                  <a:lnTo>
                    <a:pt x="155" y="21"/>
                  </a:lnTo>
                  <a:lnTo>
                    <a:pt x="155" y="21"/>
                  </a:lnTo>
                  <a:lnTo>
                    <a:pt x="157" y="21"/>
                  </a:lnTo>
                  <a:lnTo>
                    <a:pt x="157" y="21"/>
                  </a:lnTo>
                  <a:lnTo>
                    <a:pt x="157" y="14"/>
                  </a:lnTo>
                  <a:lnTo>
                    <a:pt x="157" y="14"/>
                  </a:lnTo>
                  <a:close/>
                  <a:moveTo>
                    <a:pt x="335" y="125"/>
                  </a:moveTo>
                  <a:lnTo>
                    <a:pt x="335" y="125"/>
                  </a:lnTo>
                  <a:lnTo>
                    <a:pt x="341" y="123"/>
                  </a:lnTo>
                  <a:lnTo>
                    <a:pt x="341" y="123"/>
                  </a:lnTo>
                  <a:lnTo>
                    <a:pt x="339" y="120"/>
                  </a:lnTo>
                  <a:lnTo>
                    <a:pt x="339" y="120"/>
                  </a:lnTo>
                  <a:lnTo>
                    <a:pt x="338" y="122"/>
                  </a:lnTo>
                  <a:lnTo>
                    <a:pt x="338" y="122"/>
                  </a:lnTo>
                  <a:lnTo>
                    <a:pt x="335" y="125"/>
                  </a:lnTo>
                  <a:lnTo>
                    <a:pt x="335" y="125"/>
                  </a:lnTo>
                  <a:close/>
                  <a:moveTo>
                    <a:pt x="314" y="102"/>
                  </a:moveTo>
                  <a:lnTo>
                    <a:pt x="314" y="102"/>
                  </a:lnTo>
                  <a:lnTo>
                    <a:pt x="315" y="108"/>
                  </a:lnTo>
                  <a:lnTo>
                    <a:pt x="319" y="113"/>
                  </a:lnTo>
                  <a:lnTo>
                    <a:pt x="319" y="113"/>
                  </a:lnTo>
                  <a:lnTo>
                    <a:pt x="314" y="102"/>
                  </a:lnTo>
                  <a:lnTo>
                    <a:pt x="314" y="102"/>
                  </a:lnTo>
                  <a:close/>
                  <a:moveTo>
                    <a:pt x="230" y="314"/>
                  </a:moveTo>
                  <a:lnTo>
                    <a:pt x="230" y="314"/>
                  </a:lnTo>
                  <a:lnTo>
                    <a:pt x="230" y="314"/>
                  </a:lnTo>
                  <a:lnTo>
                    <a:pt x="230" y="314"/>
                  </a:lnTo>
                  <a:lnTo>
                    <a:pt x="229" y="322"/>
                  </a:lnTo>
                  <a:lnTo>
                    <a:pt x="229" y="322"/>
                  </a:lnTo>
                  <a:lnTo>
                    <a:pt x="231" y="321"/>
                  </a:lnTo>
                  <a:lnTo>
                    <a:pt x="231" y="321"/>
                  </a:lnTo>
                  <a:lnTo>
                    <a:pt x="230" y="314"/>
                  </a:lnTo>
                  <a:lnTo>
                    <a:pt x="230" y="314"/>
                  </a:lnTo>
                  <a:close/>
                  <a:moveTo>
                    <a:pt x="236" y="332"/>
                  </a:moveTo>
                  <a:lnTo>
                    <a:pt x="236" y="332"/>
                  </a:lnTo>
                  <a:lnTo>
                    <a:pt x="226" y="335"/>
                  </a:lnTo>
                  <a:lnTo>
                    <a:pt x="217" y="336"/>
                  </a:lnTo>
                  <a:lnTo>
                    <a:pt x="217" y="336"/>
                  </a:lnTo>
                  <a:lnTo>
                    <a:pt x="227" y="335"/>
                  </a:lnTo>
                  <a:lnTo>
                    <a:pt x="236" y="332"/>
                  </a:lnTo>
                  <a:lnTo>
                    <a:pt x="236" y="332"/>
                  </a:lnTo>
                  <a:close/>
                  <a:moveTo>
                    <a:pt x="344" y="133"/>
                  </a:moveTo>
                  <a:lnTo>
                    <a:pt x="344" y="133"/>
                  </a:lnTo>
                  <a:lnTo>
                    <a:pt x="338" y="137"/>
                  </a:lnTo>
                  <a:lnTo>
                    <a:pt x="338" y="137"/>
                  </a:lnTo>
                  <a:lnTo>
                    <a:pt x="345" y="137"/>
                  </a:lnTo>
                  <a:lnTo>
                    <a:pt x="345" y="137"/>
                  </a:lnTo>
                  <a:lnTo>
                    <a:pt x="344" y="133"/>
                  </a:lnTo>
                  <a:lnTo>
                    <a:pt x="344" y="133"/>
                  </a:lnTo>
                  <a:close/>
                  <a:moveTo>
                    <a:pt x="213" y="17"/>
                  </a:moveTo>
                  <a:lnTo>
                    <a:pt x="213" y="17"/>
                  </a:lnTo>
                  <a:lnTo>
                    <a:pt x="210" y="15"/>
                  </a:lnTo>
                  <a:lnTo>
                    <a:pt x="210" y="15"/>
                  </a:lnTo>
                  <a:lnTo>
                    <a:pt x="209" y="22"/>
                  </a:lnTo>
                  <a:lnTo>
                    <a:pt x="209" y="22"/>
                  </a:lnTo>
                  <a:lnTo>
                    <a:pt x="213" y="17"/>
                  </a:lnTo>
                  <a:lnTo>
                    <a:pt x="213" y="17"/>
                  </a:lnTo>
                  <a:lnTo>
                    <a:pt x="213" y="17"/>
                  </a:lnTo>
                  <a:lnTo>
                    <a:pt x="213" y="17"/>
                  </a:lnTo>
                  <a:close/>
                  <a:moveTo>
                    <a:pt x="187" y="321"/>
                  </a:moveTo>
                  <a:lnTo>
                    <a:pt x="187" y="321"/>
                  </a:lnTo>
                  <a:lnTo>
                    <a:pt x="187" y="321"/>
                  </a:lnTo>
                  <a:lnTo>
                    <a:pt x="187" y="321"/>
                  </a:lnTo>
                  <a:lnTo>
                    <a:pt x="190" y="315"/>
                  </a:lnTo>
                  <a:lnTo>
                    <a:pt x="190" y="315"/>
                  </a:lnTo>
                  <a:lnTo>
                    <a:pt x="187" y="315"/>
                  </a:lnTo>
                  <a:lnTo>
                    <a:pt x="187" y="315"/>
                  </a:lnTo>
                  <a:lnTo>
                    <a:pt x="187" y="321"/>
                  </a:lnTo>
                  <a:lnTo>
                    <a:pt x="187" y="321"/>
                  </a:lnTo>
                  <a:close/>
                  <a:moveTo>
                    <a:pt x="58" y="267"/>
                  </a:moveTo>
                  <a:lnTo>
                    <a:pt x="58" y="267"/>
                  </a:lnTo>
                  <a:lnTo>
                    <a:pt x="55" y="270"/>
                  </a:lnTo>
                  <a:lnTo>
                    <a:pt x="55" y="270"/>
                  </a:lnTo>
                  <a:lnTo>
                    <a:pt x="58" y="271"/>
                  </a:lnTo>
                  <a:lnTo>
                    <a:pt x="58" y="271"/>
                  </a:lnTo>
                  <a:lnTo>
                    <a:pt x="59" y="270"/>
                  </a:lnTo>
                  <a:lnTo>
                    <a:pt x="59" y="270"/>
                  </a:lnTo>
                  <a:lnTo>
                    <a:pt x="58" y="267"/>
                  </a:lnTo>
                  <a:lnTo>
                    <a:pt x="58" y="267"/>
                  </a:lnTo>
                  <a:close/>
                  <a:moveTo>
                    <a:pt x="41" y="71"/>
                  </a:moveTo>
                  <a:lnTo>
                    <a:pt x="41" y="71"/>
                  </a:lnTo>
                  <a:lnTo>
                    <a:pt x="51" y="61"/>
                  </a:lnTo>
                  <a:lnTo>
                    <a:pt x="51" y="61"/>
                  </a:lnTo>
                  <a:lnTo>
                    <a:pt x="51" y="58"/>
                  </a:lnTo>
                  <a:lnTo>
                    <a:pt x="51" y="58"/>
                  </a:lnTo>
                  <a:lnTo>
                    <a:pt x="41" y="71"/>
                  </a:lnTo>
                  <a:lnTo>
                    <a:pt x="41" y="71"/>
                  </a:lnTo>
                  <a:close/>
                  <a:moveTo>
                    <a:pt x="123" y="25"/>
                  </a:moveTo>
                  <a:lnTo>
                    <a:pt x="123" y="25"/>
                  </a:lnTo>
                  <a:lnTo>
                    <a:pt x="122" y="22"/>
                  </a:lnTo>
                  <a:lnTo>
                    <a:pt x="122" y="22"/>
                  </a:lnTo>
                  <a:lnTo>
                    <a:pt x="121" y="19"/>
                  </a:lnTo>
                  <a:lnTo>
                    <a:pt x="121" y="19"/>
                  </a:lnTo>
                  <a:lnTo>
                    <a:pt x="119" y="27"/>
                  </a:lnTo>
                  <a:lnTo>
                    <a:pt x="119" y="27"/>
                  </a:lnTo>
                  <a:lnTo>
                    <a:pt x="123" y="25"/>
                  </a:lnTo>
                  <a:lnTo>
                    <a:pt x="123" y="25"/>
                  </a:lnTo>
                  <a:close/>
                  <a:moveTo>
                    <a:pt x="74" y="294"/>
                  </a:moveTo>
                  <a:lnTo>
                    <a:pt x="74" y="294"/>
                  </a:lnTo>
                  <a:lnTo>
                    <a:pt x="78" y="289"/>
                  </a:lnTo>
                  <a:lnTo>
                    <a:pt x="78" y="289"/>
                  </a:lnTo>
                  <a:lnTo>
                    <a:pt x="76" y="288"/>
                  </a:lnTo>
                  <a:lnTo>
                    <a:pt x="76" y="288"/>
                  </a:lnTo>
                  <a:lnTo>
                    <a:pt x="74" y="292"/>
                  </a:lnTo>
                  <a:lnTo>
                    <a:pt x="74" y="292"/>
                  </a:lnTo>
                  <a:lnTo>
                    <a:pt x="72" y="292"/>
                  </a:lnTo>
                  <a:lnTo>
                    <a:pt x="74" y="294"/>
                  </a:lnTo>
                  <a:lnTo>
                    <a:pt x="74" y="294"/>
                  </a:lnTo>
                  <a:close/>
                  <a:moveTo>
                    <a:pt x="331" y="117"/>
                  </a:moveTo>
                  <a:lnTo>
                    <a:pt x="331" y="117"/>
                  </a:lnTo>
                  <a:lnTo>
                    <a:pt x="331" y="117"/>
                  </a:lnTo>
                  <a:lnTo>
                    <a:pt x="331" y="117"/>
                  </a:lnTo>
                  <a:lnTo>
                    <a:pt x="338" y="115"/>
                  </a:lnTo>
                  <a:lnTo>
                    <a:pt x="338" y="115"/>
                  </a:lnTo>
                  <a:lnTo>
                    <a:pt x="337" y="113"/>
                  </a:lnTo>
                  <a:lnTo>
                    <a:pt x="337" y="113"/>
                  </a:lnTo>
                  <a:lnTo>
                    <a:pt x="331" y="117"/>
                  </a:lnTo>
                  <a:lnTo>
                    <a:pt x="331" y="117"/>
                  </a:lnTo>
                  <a:close/>
                  <a:moveTo>
                    <a:pt x="91" y="297"/>
                  </a:moveTo>
                  <a:lnTo>
                    <a:pt x="91" y="297"/>
                  </a:lnTo>
                  <a:lnTo>
                    <a:pt x="88" y="302"/>
                  </a:lnTo>
                  <a:lnTo>
                    <a:pt x="88" y="302"/>
                  </a:lnTo>
                  <a:lnTo>
                    <a:pt x="94" y="298"/>
                  </a:lnTo>
                  <a:lnTo>
                    <a:pt x="94" y="298"/>
                  </a:lnTo>
                  <a:lnTo>
                    <a:pt x="91" y="297"/>
                  </a:lnTo>
                  <a:lnTo>
                    <a:pt x="91" y="297"/>
                  </a:lnTo>
                  <a:close/>
                  <a:moveTo>
                    <a:pt x="67" y="277"/>
                  </a:moveTo>
                  <a:lnTo>
                    <a:pt x="67" y="277"/>
                  </a:lnTo>
                  <a:lnTo>
                    <a:pt x="62" y="272"/>
                  </a:lnTo>
                  <a:lnTo>
                    <a:pt x="62" y="272"/>
                  </a:lnTo>
                  <a:lnTo>
                    <a:pt x="61" y="274"/>
                  </a:lnTo>
                  <a:lnTo>
                    <a:pt x="61" y="274"/>
                  </a:lnTo>
                  <a:lnTo>
                    <a:pt x="64" y="275"/>
                  </a:lnTo>
                  <a:lnTo>
                    <a:pt x="64" y="275"/>
                  </a:lnTo>
                  <a:lnTo>
                    <a:pt x="65" y="277"/>
                  </a:lnTo>
                  <a:lnTo>
                    <a:pt x="65" y="277"/>
                  </a:lnTo>
                  <a:lnTo>
                    <a:pt x="67" y="277"/>
                  </a:lnTo>
                  <a:lnTo>
                    <a:pt x="67" y="277"/>
                  </a:lnTo>
                  <a:close/>
                  <a:moveTo>
                    <a:pt x="311" y="271"/>
                  </a:moveTo>
                  <a:lnTo>
                    <a:pt x="311" y="271"/>
                  </a:lnTo>
                  <a:lnTo>
                    <a:pt x="311" y="270"/>
                  </a:lnTo>
                  <a:lnTo>
                    <a:pt x="311" y="270"/>
                  </a:lnTo>
                  <a:lnTo>
                    <a:pt x="307" y="275"/>
                  </a:lnTo>
                  <a:lnTo>
                    <a:pt x="307" y="275"/>
                  </a:lnTo>
                  <a:lnTo>
                    <a:pt x="307" y="277"/>
                  </a:lnTo>
                  <a:lnTo>
                    <a:pt x="307" y="277"/>
                  </a:lnTo>
                  <a:lnTo>
                    <a:pt x="311" y="271"/>
                  </a:lnTo>
                  <a:lnTo>
                    <a:pt x="311" y="271"/>
                  </a:lnTo>
                  <a:close/>
                  <a:moveTo>
                    <a:pt x="203" y="314"/>
                  </a:moveTo>
                  <a:lnTo>
                    <a:pt x="203" y="314"/>
                  </a:lnTo>
                  <a:lnTo>
                    <a:pt x="204" y="321"/>
                  </a:lnTo>
                  <a:lnTo>
                    <a:pt x="204" y="321"/>
                  </a:lnTo>
                  <a:lnTo>
                    <a:pt x="204" y="321"/>
                  </a:lnTo>
                  <a:lnTo>
                    <a:pt x="204" y="321"/>
                  </a:lnTo>
                  <a:lnTo>
                    <a:pt x="206" y="312"/>
                  </a:lnTo>
                  <a:lnTo>
                    <a:pt x="206" y="312"/>
                  </a:lnTo>
                  <a:lnTo>
                    <a:pt x="204" y="312"/>
                  </a:lnTo>
                  <a:lnTo>
                    <a:pt x="204" y="312"/>
                  </a:lnTo>
                  <a:lnTo>
                    <a:pt x="203" y="314"/>
                  </a:lnTo>
                  <a:lnTo>
                    <a:pt x="203" y="314"/>
                  </a:lnTo>
                  <a:close/>
                  <a:moveTo>
                    <a:pt x="274" y="52"/>
                  </a:moveTo>
                  <a:lnTo>
                    <a:pt x="274" y="52"/>
                  </a:lnTo>
                  <a:lnTo>
                    <a:pt x="278" y="46"/>
                  </a:lnTo>
                  <a:lnTo>
                    <a:pt x="278" y="46"/>
                  </a:lnTo>
                  <a:lnTo>
                    <a:pt x="273" y="51"/>
                  </a:lnTo>
                  <a:lnTo>
                    <a:pt x="273" y="51"/>
                  </a:lnTo>
                  <a:lnTo>
                    <a:pt x="274" y="52"/>
                  </a:lnTo>
                  <a:lnTo>
                    <a:pt x="274" y="52"/>
                  </a:lnTo>
                  <a:close/>
                  <a:moveTo>
                    <a:pt x="76" y="51"/>
                  </a:moveTo>
                  <a:lnTo>
                    <a:pt x="76" y="51"/>
                  </a:lnTo>
                  <a:lnTo>
                    <a:pt x="81" y="46"/>
                  </a:lnTo>
                  <a:lnTo>
                    <a:pt x="81" y="46"/>
                  </a:lnTo>
                  <a:lnTo>
                    <a:pt x="78" y="46"/>
                  </a:lnTo>
                  <a:lnTo>
                    <a:pt x="75" y="48"/>
                  </a:lnTo>
                  <a:lnTo>
                    <a:pt x="75" y="48"/>
                  </a:lnTo>
                  <a:lnTo>
                    <a:pt x="76" y="51"/>
                  </a:lnTo>
                  <a:lnTo>
                    <a:pt x="76" y="51"/>
                  </a:lnTo>
                  <a:close/>
                  <a:moveTo>
                    <a:pt x="335" y="171"/>
                  </a:moveTo>
                  <a:lnTo>
                    <a:pt x="335" y="171"/>
                  </a:lnTo>
                  <a:lnTo>
                    <a:pt x="335" y="177"/>
                  </a:lnTo>
                  <a:lnTo>
                    <a:pt x="335" y="177"/>
                  </a:lnTo>
                  <a:lnTo>
                    <a:pt x="339" y="173"/>
                  </a:lnTo>
                  <a:lnTo>
                    <a:pt x="339" y="173"/>
                  </a:lnTo>
                  <a:lnTo>
                    <a:pt x="335" y="171"/>
                  </a:lnTo>
                  <a:lnTo>
                    <a:pt x="335" y="171"/>
                  </a:lnTo>
                  <a:close/>
                  <a:moveTo>
                    <a:pt x="156" y="8"/>
                  </a:moveTo>
                  <a:lnTo>
                    <a:pt x="156" y="8"/>
                  </a:lnTo>
                  <a:lnTo>
                    <a:pt x="149" y="8"/>
                  </a:lnTo>
                  <a:lnTo>
                    <a:pt x="149" y="8"/>
                  </a:lnTo>
                  <a:lnTo>
                    <a:pt x="149" y="11"/>
                  </a:lnTo>
                  <a:lnTo>
                    <a:pt x="149" y="11"/>
                  </a:lnTo>
                  <a:lnTo>
                    <a:pt x="155" y="11"/>
                  </a:lnTo>
                  <a:lnTo>
                    <a:pt x="155" y="11"/>
                  </a:lnTo>
                  <a:lnTo>
                    <a:pt x="156" y="8"/>
                  </a:lnTo>
                  <a:lnTo>
                    <a:pt x="156" y="8"/>
                  </a:lnTo>
                  <a:close/>
                  <a:moveTo>
                    <a:pt x="59" y="277"/>
                  </a:moveTo>
                  <a:lnTo>
                    <a:pt x="59" y="277"/>
                  </a:lnTo>
                  <a:lnTo>
                    <a:pt x="58" y="279"/>
                  </a:lnTo>
                  <a:lnTo>
                    <a:pt x="58" y="279"/>
                  </a:lnTo>
                  <a:lnTo>
                    <a:pt x="61" y="281"/>
                  </a:lnTo>
                  <a:lnTo>
                    <a:pt x="61" y="281"/>
                  </a:lnTo>
                  <a:lnTo>
                    <a:pt x="62" y="279"/>
                  </a:lnTo>
                  <a:lnTo>
                    <a:pt x="62" y="279"/>
                  </a:lnTo>
                  <a:lnTo>
                    <a:pt x="59" y="277"/>
                  </a:lnTo>
                  <a:lnTo>
                    <a:pt x="59" y="277"/>
                  </a:lnTo>
                  <a:close/>
                  <a:moveTo>
                    <a:pt x="156" y="321"/>
                  </a:moveTo>
                  <a:lnTo>
                    <a:pt x="156" y="321"/>
                  </a:lnTo>
                  <a:lnTo>
                    <a:pt x="160" y="314"/>
                  </a:lnTo>
                  <a:lnTo>
                    <a:pt x="160" y="314"/>
                  </a:lnTo>
                  <a:lnTo>
                    <a:pt x="156" y="314"/>
                  </a:lnTo>
                  <a:lnTo>
                    <a:pt x="156" y="314"/>
                  </a:lnTo>
                  <a:lnTo>
                    <a:pt x="156" y="318"/>
                  </a:lnTo>
                  <a:lnTo>
                    <a:pt x="156" y="321"/>
                  </a:lnTo>
                  <a:lnTo>
                    <a:pt x="156" y="321"/>
                  </a:lnTo>
                  <a:close/>
                  <a:moveTo>
                    <a:pt x="106" y="27"/>
                  </a:moveTo>
                  <a:lnTo>
                    <a:pt x="106" y="27"/>
                  </a:lnTo>
                  <a:lnTo>
                    <a:pt x="105" y="32"/>
                  </a:lnTo>
                  <a:lnTo>
                    <a:pt x="105" y="32"/>
                  </a:lnTo>
                  <a:lnTo>
                    <a:pt x="108" y="31"/>
                  </a:lnTo>
                  <a:lnTo>
                    <a:pt x="108" y="31"/>
                  </a:lnTo>
                  <a:lnTo>
                    <a:pt x="106" y="27"/>
                  </a:lnTo>
                  <a:lnTo>
                    <a:pt x="106" y="27"/>
                  </a:lnTo>
                  <a:close/>
                  <a:moveTo>
                    <a:pt x="307" y="78"/>
                  </a:moveTo>
                  <a:lnTo>
                    <a:pt x="307" y="78"/>
                  </a:lnTo>
                  <a:lnTo>
                    <a:pt x="307" y="78"/>
                  </a:lnTo>
                  <a:lnTo>
                    <a:pt x="307" y="78"/>
                  </a:lnTo>
                  <a:lnTo>
                    <a:pt x="312" y="75"/>
                  </a:lnTo>
                  <a:lnTo>
                    <a:pt x="312" y="75"/>
                  </a:lnTo>
                  <a:lnTo>
                    <a:pt x="311" y="73"/>
                  </a:lnTo>
                  <a:lnTo>
                    <a:pt x="311" y="73"/>
                  </a:lnTo>
                  <a:lnTo>
                    <a:pt x="307" y="78"/>
                  </a:lnTo>
                  <a:lnTo>
                    <a:pt x="307" y="78"/>
                  </a:lnTo>
                  <a:close/>
                  <a:moveTo>
                    <a:pt x="278" y="297"/>
                  </a:moveTo>
                  <a:lnTo>
                    <a:pt x="278" y="297"/>
                  </a:lnTo>
                  <a:lnTo>
                    <a:pt x="280" y="297"/>
                  </a:lnTo>
                  <a:lnTo>
                    <a:pt x="280" y="297"/>
                  </a:lnTo>
                  <a:lnTo>
                    <a:pt x="283" y="294"/>
                  </a:lnTo>
                  <a:lnTo>
                    <a:pt x="283" y="294"/>
                  </a:lnTo>
                  <a:lnTo>
                    <a:pt x="281" y="291"/>
                  </a:lnTo>
                  <a:lnTo>
                    <a:pt x="281" y="291"/>
                  </a:lnTo>
                  <a:lnTo>
                    <a:pt x="278" y="297"/>
                  </a:lnTo>
                  <a:lnTo>
                    <a:pt x="278" y="297"/>
                  </a:lnTo>
                  <a:close/>
                  <a:moveTo>
                    <a:pt x="210" y="312"/>
                  </a:moveTo>
                  <a:lnTo>
                    <a:pt x="210" y="312"/>
                  </a:lnTo>
                  <a:lnTo>
                    <a:pt x="211" y="318"/>
                  </a:lnTo>
                  <a:lnTo>
                    <a:pt x="211" y="318"/>
                  </a:lnTo>
                  <a:lnTo>
                    <a:pt x="213" y="311"/>
                  </a:lnTo>
                  <a:lnTo>
                    <a:pt x="213" y="311"/>
                  </a:lnTo>
                  <a:lnTo>
                    <a:pt x="210" y="312"/>
                  </a:lnTo>
                  <a:lnTo>
                    <a:pt x="210" y="312"/>
                  </a:lnTo>
                  <a:close/>
                  <a:moveTo>
                    <a:pt x="146" y="319"/>
                  </a:moveTo>
                  <a:lnTo>
                    <a:pt x="146" y="319"/>
                  </a:lnTo>
                  <a:lnTo>
                    <a:pt x="145" y="319"/>
                  </a:lnTo>
                  <a:lnTo>
                    <a:pt x="145" y="319"/>
                  </a:lnTo>
                  <a:lnTo>
                    <a:pt x="142" y="325"/>
                  </a:lnTo>
                  <a:lnTo>
                    <a:pt x="142" y="325"/>
                  </a:lnTo>
                  <a:lnTo>
                    <a:pt x="143" y="325"/>
                  </a:lnTo>
                  <a:lnTo>
                    <a:pt x="145" y="324"/>
                  </a:lnTo>
                  <a:lnTo>
                    <a:pt x="145" y="324"/>
                  </a:lnTo>
                  <a:lnTo>
                    <a:pt x="146" y="319"/>
                  </a:lnTo>
                  <a:lnTo>
                    <a:pt x="146" y="319"/>
                  </a:lnTo>
                  <a:close/>
                  <a:moveTo>
                    <a:pt x="149" y="314"/>
                  </a:moveTo>
                  <a:lnTo>
                    <a:pt x="149" y="314"/>
                  </a:lnTo>
                  <a:lnTo>
                    <a:pt x="149" y="316"/>
                  </a:lnTo>
                  <a:lnTo>
                    <a:pt x="149" y="319"/>
                  </a:lnTo>
                  <a:lnTo>
                    <a:pt x="149" y="319"/>
                  </a:lnTo>
                  <a:lnTo>
                    <a:pt x="153" y="314"/>
                  </a:lnTo>
                  <a:lnTo>
                    <a:pt x="153" y="314"/>
                  </a:lnTo>
                  <a:lnTo>
                    <a:pt x="149" y="314"/>
                  </a:lnTo>
                  <a:lnTo>
                    <a:pt x="149" y="314"/>
                  </a:lnTo>
                  <a:close/>
                  <a:moveTo>
                    <a:pt x="165" y="321"/>
                  </a:moveTo>
                  <a:lnTo>
                    <a:pt x="165" y="321"/>
                  </a:lnTo>
                  <a:lnTo>
                    <a:pt x="167" y="315"/>
                  </a:lnTo>
                  <a:lnTo>
                    <a:pt x="167" y="315"/>
                  </a:lnTo>
                  <a:lnTo>
                    <a:pt x="165" y="315"/>
                  </a:lnTo>
                  <a:lnTo>
                    <a:pt x="165" y="315"/>
                  </a:lnTo>
                  <a:lnTo>
                    <a:pt x="165" y="321"/>
                  </a:lnTo>
                  <a:lnTo>
                    <a:pt x="165" y="321"/>
                  </a:lnTo>
                  <a:close/>
                  <a:moveTo>
                    <a:pt x="118" y="315"/>
                  </a:moveTo>
                  <a:lnTo>
                    <a:pt x="118" y="315"/>
                  </a:lnTo>
                  <a:lnTo>
                    <a:pt x="118" y="315"/>
                  </a:lnTo>
                  <a:lnTo>
                    <a:pt x="118" y="315"/>
                  </a:lnTo>
                  <a:lnTo>
                    <a:pt x="115" y="316"/>
                  </a:lnTo>
                  <a:lnTo>
                    <a:pt x="115" y="316"/>
                  </a:lnTo>
                  <a:lnTo>
                    <a:pt x="112" y="319"/>
                  </a:lnTo>
                  <a:lnTo>
                    <a:pt x="112" y="319"/>
                  </a:lnTo>
                  <a:lnTo>
                    <a:pt x="115" y="319"/>
                  </a:lnTo>
                  <a:lnTo>
                    <a:pt x="115" y="319"/>
                  </a:lnTo>
                  <a:lnTo>
                    <a:pt x="118" y="315"/>
                  </a:lnTo>
                  <a:lnTo>
                    <a:pt x="118" y="315"/>
                  </a:lnTo>
                  <a:close/>
                  <a:moveTo>
                    <a:pt x="341" y="160"/>
                  </a:moveTo>
                  <a:lnTo>
                    <a:pt x="341" y="160"/>
                  </a:lnTo>
                  <a:lnTo>
                    <a:pt x="346" y="160"/>
                  </a:lnTo>
                  <a:lnTo>
                    <a:pt x="346" y="160"/>
                  </a:lnTo>
                  <a:lnTo>
                    <a:pt x="346" y="157"/>
                  </a:lnTo>
                  <a:lnTo>
                    <a:pt x="346" y="157"/>
                  </a:lnTo>
                  <a:lnTo>
                    <a:pt x="341" y="160"/>
                  </a:lnTo>
                  <a:lnTo>
                    <a:pt x="341" y="160"/>
                  </a:lnTo>
                  <a:close/>
                  <a:moveTo>
                    <a:pt x="260" y="34"/>
                  </a:moveTo>
                  <a:lnTo>
                    <a:pt x="260" y="34"/>
                  </a:lnTo>
                  <a:lnTo>
                    <a:pt x="258" y="39"/>
                  </a:lnTo>
                  <a:lnTo>
                    <a:pt x="258" y="39"/>
                  </a:lnTo>
                  <a:lnTo>
                    <a:pt x="263" y="35"/>
                  </a:lnTo>
                  <a:lnTo>
                    <a:pt x="263" y="35"/>
                  </a:lnTo>
                  <a:lnTo>
                    <a:pt x="260" y="34"/>
                  </a:lnTo>
                  <a:lnTo>
                    <a:pt x="260" y="34"/>
                  </a:lnTo>
                  <a:close/>
                  <a:moveTo>
                    <a:pt x="123" y="18"/>
                  </a:moveTo>
                  <a:lnTo>
                    <a:pt x="123" y="18"/>
                  </a:lnTo>
                  <a:lnTo>
                    <a:pt x="125" y="24"/>
                  </a:lnTo>
                  <a:lnTo>
                    <a:pt x="125" y="24"/>
                  </a:lnTo>
                  <a:lnTo>
                    <a:pt x="126" y="18"/>
                  </a:lnTo>
                  <a:lnTo>
                    <a:pt x="126" y="18"/>
                  </a:lnTo>
                  <a:lnTo>
                    <a:pt x="123" y="18"/>
                  </a:lnTo>
                  <a:lnTo>
                    <a:pt x="123" y="18"/>
                  </a:lnTo>
                  <a:close/>
                  <a:moveTo>
                    <a:pt x="95" y="38"/>
                  </a:moveTo>
                  <a:lnTo>
                    <a:pt x="95" y="38"/>
                  </a:lnTo>
                  <a:lnTo>
                    <a:pt x="94" y="36"/>
                  </a:lnTo>
                  <a:lnTo>
                    <a:pt x="94" y="36"/>
                  </a:lnTo>
                  <a:lnTo>
                    <a:pt x="92" y="35"/>
                  </a:lnTo>
                  <a:lnTo>
                    <a:pt x="92" y="35"/>
                  </a:lnTo>
                  <a:lnTo>
                    <a:pt x="92" y="35"/>
                  </a:lnTo>
                  <a:lnTo>
                    <a:pt x="92" y="35"/>
                  </a:lnTo>
                  <a:lnTo>
                    <a:pt x="92" y="39"/>
                  </a:lnTo>
                  <a:lnTo>
                    <a:pt x="92" y="39"/>
                  </a:lnTo>
                  <a:lnTo>
                    <a:pt x="95" y="38"/>
                  </a:lnTo>
                  <a:lnTo>
                    <a:pt x="95" y="38"/>
                  </a:lnTo>
                  <a:close/>
                  <a:moveTo>
                    <a:pt x="67" y="61"/>
                  </a:moveTo>
                  <a:lnTo>
                    <a:pt x="67" y="61"/>
                  </a:lnTo>
                  <a:lnTo>
                    <a:pt x="64" y="59"/>
                  </a:lnTo>
                  <a:lnTo>
                    <a:pt x="64" y="61"/>
                  </a:lnTo>
                  <a:lnTo>
                    <a:pt x="64" y="61"/>
                  </a:lnTo>
                  <a:lnTo>
                    <a:pt x="61" y="62"/>
                  </a:lnTo>
                  <a:lnTo>
                    <a:pt x="61" y="62"/>
                  </a:lnTo>
                  <a:lnTo>
                    <a:pt x="61" y="63"/>
                  </a:lnTo>
                  <a:lnTo>
                    <a:pt x="61" y="65"/>
                  </a:lnTo>
                  <a:lnTo>
                    <a:pt x="61" y="65"/>
                  </a:lnTo>
                  <a:lnTo>
                    <a:pt x="67" y="61"/>
                  </a:lnTo>
                  <a:lnTo>
                    <a:pt x="67" y="61"/>
                  </a:lnTo>
                  <a:close/>
                  <a:moveTo>
                    <a:pt x="163" y="9"/>
                  </a:moveTo>
                  <a:lnTo>
                    <a:pt x="163" y="9"/>
                  </a:lnTo>
                  <a:lnTo>
                    <a:pt x="165" y="8"/>
                  </a:lnTo>
                  <a:lnTo>
                    <a:pt x="165" y="8"/>
                  </a:lnTo>
                  <a:lnTo>
                    <a:pt x="159" y="8"/>
                  </a:lnTo>
                  <a:lnTo>
                    <a:pt x="159" y="8"/>
                  </a:lnTo>
                  <a:lnTo>
                    <a:pt x="160" y="9"/>
                  </a:lnTo>
                  <a:lnTo>
                    <a:pt x="160" y="9"/>
                  </a:lnTo>
                  <a:lnTo>
                    <a:pt x="163" y="9"/>
                  </a:lnTo>
                  <a:lnTo>
                    <a:pt x="163" y="9"/>
                  </a:lnTo>
                  <a:close/>
                  <a:moveTo>
                    <a:pt x="342" y="127"/>
                  </a:moveTo>
                  <a:lnTo>
                    <a:pt x="342" y="127"/>
                  </a:lnTo>
                  <a:lnTo>
                    <a:pt x="337" y="132"/>
                  </a:lnTo>
                  <a:lnTo>
                    <a:pt x="337" y="132"/>
                  </a:lnTo>
                  <a:lnTo>
                    <a:pt x="337" y="132"/>
                  </a:lnTo>
                  <a:lnTo>
                    <a:pt x="337" y="132"/>
                  </a:lnTo>
                  <a:lnTo>
                    <a:pt x="342" y="129"/>
                  </a:lnTo>
                  <a:lnTo>
                    <a:pt x="342" y="129"/>
                  </a:lnTo>
                  <a:lnTo>
                    <a:pt x="342" y="127"/>
                  </a:lnTo>
                  <a:lnTo>
                    <a:pt x="342" y="127"/>
                  </a:lnTo>
                  <a:close/>
                  <a:moveTo>
                    <a:pt x="226" y="322"/>
                  </a:moveTo>
                  <a:lnTo>
                    <a:pt x="226" y="322"/>
                  </a:lnTo>
                  <a:lnTo>
                    <a:pt x="224" y="318"/>
                  </a:lnTo>
                  <a:lnTo>
                    <a:pt x="224" y="318"/>
                  </a:lnTo>
                  <a:lnTo>
                    <a:pt x="223" y="318"/>
                  </a:lnTo>
                  <a:lnTo>
                    <a:pt x="223" y="318"/>
                  </a:lnTo>
                  <a:lnTo>
                    <a:pt x="223" y="324"/>
                  </a:lnTo>
                  <a:lnTo>
                    <a:pt x="223" y="324"/>
                  </a:lnTo>
                  <a:lnTo>
                    <a:pt x="226" y="322"/>
                  </a:lnTo>
                  <a:lnTo>
                    <a:pt x="226" y="322"/>
                  </a:lnTo>
                  <a:close/>
                  <a:moveTo>
                    <a:pt x="88" y="298"/>
                  </a:moveTo>
                  <a:lnTo>
                    <a:pt x="88" y="298"/>
                  </a:lnTo>
                  <a:lnTo>
                    <a:pt x="86" y="298"/>
                  </a:lnTo>
                  <a:lnTo>
                    <a:pt x="86" y="298"/>
                  </a:lnTo>
                  <a:lnTo>
                    <a:pt x="82" y="301"/>
                  </a:lnTo>
                  <a:lnTo>
                    <a:pt x="82" y="301"/>
                  </a:lnTo>
                  <a:lnTo>
                    <a:pt x="85" y="302"/>
                  </a:lnTo>
                  <a:lnTo>
                    <a:pt x="85" y="302"/>
                  </a:lnTo>
                  <a:lnTo>
                    <a:pt x="88" y="298"/>
                  </a:lnTo>
                  <a:lnTo>
                    <a:pt x="88" y="298"/>
                  </a:lnTo>
                  <a:close/>
                  <a:moveTo>
                    <a:pt x="38" y="108"/>
                  </a:moveTo>
                  <a:lnTo>
                    <a:pt x="38" y="108"/>
                  </a:lnTo>
                  <a:lnTo>
                    <a:pt x="37" y="110"/>
                  </a:lnTo>
                  <a:lnTo>
                    <a:pt x="37" y="110"/>
                  </a:lnTo>
                  <a:lnTo>
                    <a:pt x="37" y="112"/>
                  </a:lnTo>
                  <a:lnTo>
                    <a:pt x="38" y="113"/>
                  </a:lnTo>
                  <a:lnTo>
                    <a:pt x="38" y="113"/>
                  </a:lnTo>
                  <a:lnTo>
                    <a:pt x="40" y="108"/>
                  </a:lnTo>
                  <a:lnTo>
                    <a:pt x="40" y="108"/>
                  </a:lnTo>
                  <a:lnTo>
                    <a:pt x="38" y="108"/>
                  </a:lnTo>
                  <a:lnTo>
                    <a:pt x="38" y="108"/>
                  </a:lnTo>
                  <a:close/>
                  <a:moveTo>
                    <a:pt x="219" y="22"/>
                  </a:moveTo>
                  <a:lnTo>
                    <a:pt x="219" y="22"/>
                  </a:lnTo>
                  <a:lnTo>
                    <a:pt x="219" y="22"/>
                  </a:lnTo>
                  <a:lnTo>
                    <a:pt x="219" y="22"/>
                  </a:lnTo>
                  <a:lnTo>
                    <a:pt x="221" y="18"/>
                  </a:lnTo>
                  <a:lnTo>
                    <a:pt x="221" y="18"/>
                  </a:lnTo>
                  <a:lnTo>
                    <a:pt x="219" y="17"/>
                  </a:lnTo>
                  <a:lnTo>
                    <a:pt x="219" y="17"/>
                  </a:lnTo>
                  <a:lnTo>
                    <a:pt x="219" y="22"/>
                  </a:lnTo>
                  <a:lnTo>
                    <a:pt x="219" y="22"/>
                  </a:lnTo>
                  <a:close/>
                  <a:moveTo>
                    <a:pt x="322" y="93"/>
                  </a:moveTo>
                  <a:lnTo>
                    <a:pt x="322" y="93"/>
                  </a:lnTo>
                  <a:lnTo>
                    <a:pt x="321" y="93"/>
                  </a:lnTo>
                  <a:lnTo>
                    <a:pt x="321" y="93"/>
                  </a:lnTo>
                  <a:lnTo>
                    <a:pt x="317" y="96"/>
                  </a:lnTo>
                  <a:lnTo>
                    <a:pt x="317" y="96"/>
                  </a:lnTo>
                  <a:lnTo>
                    <a:pt x="318" y="98"/>
                  </a:lnTo>
                  <a:lnTo>
                    <a:pt x="318" y="98"/>
                  </a:lnTo>
                  <a:lnTo>
                    <a:pt x="322" y="93"/>
                  </a:lnTo>
                  <a:lnTo>
                    <a:pt x="322" y="93"/>
                  </a:lnTo>
                  <a:close/>
                  <a:moveTo>
                    <a:pt x="32" y="109"/>
                  </a:moveTo>
                  <a:lnTo>
                    <a:pt x="32" y="109"/>
                  </a:lnTo>
                  <a:lnTo>
                    <a:pt x="30" y="115"/>
                  </a:lnTo>
                  <a:lnTo>
                    <a:pt x="30" y="115"/>
                  </a:lnTo>
                  <a:lnTo>
                    <a:pt x="31" y="115"/>
                  </a:lnTo>
                  <a:lnTo>
                    <a:pt x="31" y="115"/>
                  </a:lnTo>
                  <a:lnTo>
                    <a:pt x="32" y="113"/>
                  </a:lnTo>
                  <a:lnTo>
                    <a:pt x="32" y="112"/>
                  </a:lnTo>
                  <a:lnTo>
                    <a:pt x="32" y="112"/>
                  </a:lnTo>
                  <a:lnTo>
                    <a:pt x="32" y="109"/>
                  </a:lnTo>
                  <a:lnTo>
                    <a:pt x="32" y="109"/>
                  </a:lnTo>
                  <a:close/>
                  <a:moveTo>
                    <a:pt x="294" y="285"/>
                  </a:moveTo>
                  <a:lnTo>
                    <a:pt x="294" y="285"/>
                  </a:lnTo>
                  <a:lnTo>
                    <a:pt x="295" y="282"/>
                  </a:lnTo>
                  <a:lnTo>
                    <a:pt x="295" y="279"/>
                  </a:lnTo>
                  <a:lnTo>
                    <a:pt x="295" y="279"/>
                  </a:lnTo>
                  <a:lnTo>
                    <a:pt x="294" y="281"/>
                  </a:lnTo>
                  <a:lnTo>
                    <a:pt x="294" y="281"/>
                  </a:lnTo>
                  <a:lnTo>
                    <a:pt x="291" y="282"/>
                  </a:lnTo>
                  <a:lnTo>
                    <a:pt x="291" y="282"/>
                  </a:lnTo>
                  <a:lnTo>
                    <a:pt x="294" y="285"/>
                  </a:lnTo>
                  <a:lnTo>
                    <a:pt x="294" y="285"/>
                  </a:lnTo>
                  <a:close/>
                  <a:moveTo>
                    <a:pt x="31" y="117"/>
                  </a:moveTo>
                  <a:lnTo>
                    <a:pt x="31" y="117"/>
                  </a:lnTo>
                  <a:lnTo>
                    <a:pt x="30" y="117"/>
                  </a:lnTo>
                  <a:lnTo>
                    <a:pt x="28" y="120"/>
                  </a:lnTo>
                  <a:lnTo>
                    <a:pt x="28" y="120"/>
                  </a:lnTo>
                  <a:lnTo>
                    <a:pt x="30" y="120"/>
                  </a:lnTo>
                  <a:lnTo>
                    <a:pt x="30" y="120"/>
                  </a:lnTo>
                  <a:lnTo>
                    <a:pt x="31" y="117"/>
                  </a:lnTo>
                  <a:lnTo>
                    <a:pt x="31" y="117"/>
                  </a:lnTo>
                  <a:close/>
                  <a:moveTo>
                    <a:pt x="51" y="289"/>
                  </a:moveTo>
                  <a:lnTo>
                    <a:pt x="51" y="289"/>
                  </a:lnTo>
                  <a:lnTo>
                    <a:pt x="51" y="289"/>
                  </a:lnTo>
                  <a:lnTo>
                    <a:pt x="51" y="289"/>
                  </a:lnTo>
                  <a:lnTo>
                    <a:pt x="58" y="297"/>
                  </a:lnTo>
                  <a:lnTo>
                    <a:pt x="58" y="297"/>
                  </a:lnTo>
                  <a:lnTo>
                    <a:pt x="55" y="292"/>
                  </a:lnTo>
                  <a:lnTo>
                    <a:pt x="52" y="289"/>
                  </a:lnTo>
                  <a:lnTo>
                    <a:pt x="52" y="289"/>
                  </a:lnTo>
                  <a:lnTo>
                    <a:pt x="51" y="289"/>
                  </a:lnTo>
                  <a:lnTo>
                    <a:pt x="51" y="289"/>
                  </a:lnTo>
                  <a:close/>
                  <a:moveTo>
                    <a:pt x="41" y="95"/>
                  </a:moveTo>
                  <a:lnTo>
                    <a:pt x="41" y="95"/>
                  </a:lnTo>
                  <a:lnTo>
                    <a:pt x="44" y="90"/>
                  </a:lnTo>
                  <a:lnTo>
                    <a:pt x="44" y="90"/>
                  </a:lnTo>
                  <a:lnTo>
                    <a:pt x="42" y="89"/>
                  </a:lnTo>
                  <a:lnTo>
                    <a:pt x="42" y="89"/>
                  </a:lnTo>
                  <a:lnTo>
                    <a:pt x="41" y="92"/>
                  </a:lnTo>
                  <a:lnTo>
                    <a:pt x="41" y="92"/>
                  </a:lnTo>
                  <a:lnTo>
                    <a:pt x="40" y="93"/>
                  </a:lnTo>
                  <a:lnTo>
                    <a:pt x="41" y="95"/>
                  </a:lnTo>
                  <a:lnTo>
                    <a:pt x="41" y="95"/>
                  </a:lnTo>
                  <a:close/>
                  <a:moveTo>
                    <a:pt x="331" y="221"/>
                  </a:moveTo>
                  <a:lnTo>
                    <a:pt x="331" y="221"/>
                  </a:lnTo>
                  <a:lnTo>
                    <a:pt x="331" y="221"/>
                  </a:lnTo>
                  <a:lnTo>
                    <a:pt x="331" y="221"/>
                  </a:lnTo>
                  <a:lnTo>
                    <a:pt x="334" y="225"/>
                  </a:lnTo>
                  <a:lnTo>
                    <a:pt x="334" y="225"/>
                  </a:lnTo>
                  <a:lnTo>
                    <a:pt x="335" y="223"/>
                  </a:lnTo>
                  <a:lnTo>
                    <a:pt x="335" y="223"/>
                  </a:lnTo>
                  <a:lnTo>
                    <a:pt x="331" y="221"/>
                  </a:lnTo>
                  <a:lnTo>
                    <a:pt x="331" y="221"/>
                  </a:lnTo>
                  <a:close/>
                  <a:moveTo>
                    <a:pt x="331" y="123"/>
                  </a:moveTo>
                  <a:lnTo>
                    <a:pt x="331" y="123"/>
                  </a:lnTo>
                  <a:lnTo>
                    <a:pt x="337" y="119"/>
                  </a:lnTo>
                  <a:lnTo>
                    <a:pt x="337" y="119"/>
                  </a:lnTo>
                  <a:lnTo>
                    <a:pt x="335" y="119"/>
                  </a:lnTo>
                  <a:lnTo>
                    <a:pt x="335" y="119"/>
                  </a:lnTo>
                  <a:lnTo>
                    <a:pt x="331" y="122"/>
                  </a:lnTo>
                  <a:lnTo>
                    <a:pt x="331" y="122"/>
                  </a:lnTo>
                  <a:lnTo>
                    <a:pt x="331" y="123"/>
                  </a:lnTo>
                  <a:lnTo>
                    <a:pt x="331" y="123"/>
                  </a:lnTo>
                  <a:close/>
                  <a:moveTo>
                    <a:pt x="169" y="8"/>
                  </a:moveTo>
                  <a:lnTo>
                    <a:pt x="169" y="8"/>
                  </a:lnTo>
                  <a:lnTo>
                    <a:pt x="170" y="11"/>
                  </a:lnTo>
                  <a:lnTo>
                    <a:pt x="170" y="11"/>
                  </a:lnTo>
                  <a:lnTo>
                    <a:pt x="172" y="11"/>
                  </a:lnTo>
                  <a:lnTo>
                    <a:pt x="172" y="11"/>
                  </a:lnTo>
                  <a:lnTo>
                    <a:pt x="173" y="9"/>
                  </a:lnTo>
                  <a:lnTo>
                    <a:pt x="173" y="8"/>
                  </a:lnTo>
                  <a:lnTo>
                    <a:pt x="173" y="8"/>
                  </a:lnTo>
                  <a:lnTo>
                    <a:pt x="169" y="8"/>
                  </a:lnTo>
                  <a:lnTo>
                    <a:pt x="169" y="8"/>
                  </a:lnTo>
                  <a:close/>
                  <a:moveTo>
                    <a:pt x="133" y="17"/>
                  </a:moveTo>
                  <a:lnTo>
                    <a:pt x="133" y="17"/>
                  </a:lnTo>
                  <a:lnTo>
                    <a:pt x="135" y="21"/>
                  </a:lnTo>
                  <a:lnTo>
                    <a:pt x="135" y="21"/>
                  </a:lnTo>
                  <a:lnTo>
                    <a:pt x="136" y="17"/>
                  </a:lnTo>
                  <a:lnTo>
                    <a:pt x="136" y="17"/>
                  </a:lnTo>
                  <a:lnTo>
                    <a:pt x="133" y="17"/>
                  </a:lnTo>
                  <a:lnTo>
                    <a:pt x="133" y="17"/>
                  </a:lnTo>
                  <a:close/>
                  <a:moveTo>
                    <a:pt x="352" y="140"/>
                  </a:moveTo>
                  <a:lnTo>
                    <a:pt x="352" y="140"/>
                  </a:lnTo>
                  <a:lnTo>
                    <a:pt x="352" y="133"/>
                  </a:lnTo>
                  <a:lnTo>
                    <a:pt x="349" y="126"/>
                  </a:lnTo>
                  <a:lnTo>
                    <a:pt x="349" y="126"/>
                  </a:lnTo>
                  <a:lnTo>
                    <a:pt x="352" y="140"/>
                  </a:lnTo>
                  <a:lnTo>
                    <a:pt x="352" y="140"/>
                  </a:lnTo>
                  <a:close/>
                  <a:moveTo>
                    <a:pt x="349" y="157"/>
                  </a:moveTo>
                  <a:lnTo>
                    <a:pt x="349" y="157"/>
                  </a:lnTo>
                  <a:lnTo>
                    <a:pt x="349" y="167"/>
                  </a:lnTo>
                  <a:lnTo>
                    <a:pt x="349" y="167"/>
                  </a:lnTo>
                  <a:lnTo>
                    <a:pt x="349" y="167"/>
                  </a:lnTo>
                  <a:lnTo>
                    <a:pt x="349" y="169"/>
                  </a:lnTo>
                  <a:lnTo>
                    <a:pt x="349" y="169"/>
                  </a:lnTo>
                  <a:lnTo>
                    <a:pt x="349" y="157"/>
                  </a:lnTo>
                  <a:lnTo>
                    <a:pt x="349" y="157"/>
                  </a:lnTo>
                  <a:close/>
                  <a:moveTo>
                    <a:pt x="59" y="285"/>
                  </a:moveTo>
                  <a:lnTo>
                    <a:pt x="59" y="285"/>
                  </a:lnTo>
                  <a:lnTo>
                    <a:pt x="58" y="287"/>
                  </a:lnTo>
                  <a:lnTo>
                    <a:pt x="58" y="287"/>
                  </a:lnTo>
                  <a:lnTo>
                    <a:pt x="61" y="289"/>
                  </a:lnTo>
                  <a:lnTo>
                    <a:pt x="61" y="289"/>
                  </a:lnTo>
                  <a:lnTo>
                    <a:pt x="62" y="288"/>
                  </a:lnTo>
                  <a:lnTo>
                    <a:pt x="62" y="288"/>
                  </a:lnTo>
                  <a:lnTo>
                    <a:pt x="59" y="285"/>
                  </a:lnTo>
                  <a:lnTo>
                    <a:pt x="59" y="285"/>
                  </a:lnTo>
                  <a:close/>
                  <a:moveTo>
                    <a:pt x="75" y="282"/>
                  </a:moveTo>
                  <a:lnTo>
                    <a:pt x="75" y="282"/>
                  </a:lnTo>
                  <a:lnTo>
                    <a:pt x="75" y="282"/>
                  </a:lnTo>
                  <a:lnTo>
                    <a:pt x="75" y="282"/>
                  </a:lnTo>
                  <a:lnTo>
                    <a:pt x="71" y="279"/>
                  </a:lnTo>
                  <a:lnTo>
                    <a:pt x="71" y="279"/>
                  </a:lnTo>
                  <a:lnTo>
                    <a:pt x="71" y="281"/>
                  </a:lnTo>
                  <a:lnTo>
                    <a:pt x="71" y="281"/>
                  </a:lnTo>
                  <a:lnTo>
                    <a:pt x="74" y="282"/>
                  </a:lnTo>
                  <a:lnTo>
                    <a:pt x="74" y="282"/>
                  </a:lnTo>
                  <a:lnTo>
                    <a:pt x="75" y="282"/>
                  </a:lnTo>
                  <a:lnTo>
                    <a:pt x="75" y="282"/>
                  </a:lnTo>
                  <a:close/>
                  <a:moveTo>
                    <a:pt x="35" y="117"/>
                  </a:moveTo>
                  <a:lnTo>
                    <a:pt x="35" y="117"/>
                  </a:lnTo>
                  <a:lnTo>
                    <a:pt x="35" y="116"/>
                  </a:lnTo>
                  <a:lnTo>
                    <a:pt x="35" y="116"/>
                  </a:lnTo>
                  <a:lnTo>
                    <a:pt x="35" y="117"/>
                  </a:lnTo>
                  <a:lnTo>
                    <a:pt x="35" y="117"/>
                  </a:lnTo>
                  <a:lnTo>
                    <a:pt x="32" y="122"/>
                  </a:lnTo>
                  <a:lnTo>
                    <a:pt x="32" y="122"/>
                  </a:lnTo>
                  <a:lnTo>
                    <a:pt x="34" y="123"/>
                  </a:lnTo>
                  <a:lnTo>
                    <a:pt x="34" y="123"/>
                  </a:lnTo>
                  <a:lnTo>
                    <a:pt x="35" y="117"/>
                  </a:lnTo>
                  <a:lnTo>
                    <a:pt x="35" y="117"/>
                  </a:lnTo>
                  <a:close/>
                  <a:moveTo>
                    <a:pt x="37" y="100"/>
                  </a:moveTo>
                  <a:lnTo>
                    <a:pt x="37" y="100"/>
                  </a:lnTo>
                  <a:lnTo>
                    <a:pt x="34" y="103"/>
                  </a:lnTo>
                  <a:lnTo>
                    <a:pt x="34" y="103"/>
                  </a:lnTo>
                  <a:lnTo>
                    <a:pt x="37" y="105"/>
                  </a:lnTo>
                  <a:lnTo>
                    <a:pt x="37" y="105"/>
                  </a:lnTo>
                  <a:lnTo>
                    <a:pt x="37" y="102"/>
                  </a:lnTo>
                  <a:lnTo>
                    <a:pt x="37" y="100"/>
                  </a:lnTo>
                  <a:lnTo>
                    <a:pt x="37" y="100"/>
                  </a:lnTo>
                  <a:close/>
                  <a:moveTo>
                    <a:pt x="322" y="257"/>
                  </a:moveTo>
                  <a:lnTo>
                    <a:pt x="322" y="257"/>
                  </a:lnTo>
                  <a:lnTo>
                    <a:pt x="325" y="252"/>
                  </a:lnTo>
                  <a:lnTo>
                    <a:pt x="325" y="252"/>
                  </a:lnTo>
                  <a:lnTo>
                    <a:pt x="324" y="252"/>
                  </a:lnTo>
                  <a:lnTo>
                    <a:pt x="324" y="252"/>
                  </a:lnTo>
                  <a:lnTo>
                    <a:pt x="321" y="255"/>
                  </a:lnTo>
                  <a:lnTo>
                    <a:pt x="321" y="255"/>
                  </a:lnTo>
                  <a:lnTo>
                    <a:pt x="322" y="257"/>
                  </a:lnTo>
                  <a:lnTo>
                    <a:pt x="322" y="257"/>
                  </a:lnTo>
                  <a:close/>
                  <a:moveTo>
                    <a:pt x="318" y="262"/>
                  </a:moveTo>
                  <a:lnTo>
                    <a:pt x="318" y="262"/>
                  </a:lnTo>
                  <a:lnTo>
                    <a:pt x="321" y="260"/>
                  </a:lnTo>
                  <a:lnTo>
                    <a:pt x="321" y="260"/>
                  </a:lnTo>
                  <a:lnTo>
                    <a:pt x="319" y="258"/>
                  </a:lnTo>
                  <a:lnTo>
                    <a:pt x="319" y="258"/>
                  </a:lnTo>
                  <a:lnTo>
                    <a:pt x="317" y="262"/>
                  </a:lnTo>
                  <a:lnTo>
                    <a:pt x="317" y="262"/>
                  </a:lnTo>
                  <a:lnTo>
                    <a:pt x="318" y="262"/>
                  </a:lnTo>
                  <a:lnTo>
                    <a:pt x="318" y="262"/>
                  </a:lnTo>
                  <a:close/>
                  <a:moveTo>
                    <a:pt x="251" y="29"/>
                  </a:moveTo>
                  <a:lnTo>
                    <a:pt x="251" y="29"/>
                  </a:lnTo>
                  <a:lnTo>
                    <a:pt x="250" y="34"/>
                  </a:lnTo>
                  <a:lnTo>
                    <a:pt x="250" y="34"/>
                  </a:lnTo>
                  <a:lnTo>
                    <a:pt x="253" y="31"/>
                  </a:lnTo>
                  <a:lnTo>
                    <a:pt x="253" y="31"/>
                  </a:lnTo>
                  <a:lnTo>
                    <a:pt x="251" y="29"/>
                  </a:lnTo>
                  <a:lnTo>
                    <a:pt x="251" y="29"/>
                  </a:lnTo>
                  <a:close/>
                  <a:moveTo>
                    <a:pt x="348" y="194"/>
                  </a:moveTo>
                  <a:lnTo>
                    <a:pt x="348" y="194"/>
                  </a:lnTo>
                  <a:lnTo>
                    <a:pt x="348" y="191"/>
                  </a:lnTo>
                  <a:lnTo>
                    <a:pt x="348" y="191"/>
                  </a:lnTo>
                  <a:lnTo>
                    <a:pt x="348" y="191"/>
                  </a:lnTo>
                  <a:lnTo>
                    <a:pt x="348" y="191"/>
                  </a:lnTo>
                  <a:lnTo>
                    <a:pt x="346" y="191"/>
                  </a:lnTo>
                  <a:lnTo>
                    <a:pt x="346" y="191"/>
                  </a:lnTo>
                  <a:lnTo>
                    <a:pt x="346" y="193"/>
                  </a:lnTo>
                  <a:lnTo>
                    <a:pt x="346" y="193"/>
                  </a:lnTo>
                  <a:lnTo>
                    <a:pt x="346" y="194"/>
                  </a:lnTo>
                  <a:lnTo>
                    <a:pt x="348" y="194"/>
                  </a:lnTo>
                  <a:lnTo>
                    <a:pt x="348" y="194"/>
                  </a:lnTo>
                  <a:close/>
                  <a:moveTo>
                    <a:pt x="332" y="216"/>
                  </a:moveTo>
                  <a:lnTo>
                    <a:pt x="332" y="216"/>
                  </a:lnTo>
                  <a:lnTo>
                    <a:pt x="332" y="216"/>
                  </a:lnTo>
                  <a:lnTo>
                    <a:pt x="332" y="216"/>
                  </a:lnTo>
                  <a:lnTo>
                    <a:pt x="337" y="220"/>
                  </a:lnTo>
                  <a:lnTo>
                    <a:pt x="337" y="220"/>
                  </a:lnTo>
                  <a:lnTo>
                    <a:pt x="337" y="218"/>
                  </a:lnTo>
                  <a:lnTo>
                    <a:pt x="337" y="218"/>
                  </a:lnTo>
                  <a:lnTo>
                    <a:pt x="332" y="216"/>
                  </a:lnTo>
                  <a:lnTo>
                    <a:pt x="332" y="216"/>
                  </a:lnTo>
                  <a:close/>
                  <a:moveTo>
                    <a:pt x="180" y="9"/>
                  </a:moveTo>
                  <a:lnTo>
                    <a:pt x="180" y="9"/>
                  </a:lnTo>
                  <a:lnTo>
                    <a:pt x="180" y="11"/>
                  </a:lnTo>
                  <a:lnTo>
                    <a:pt x="180" y="11"/>
                  </a:lnTo>
                  <a:lnTo>
                    <a:pt x="183" y="11"/>
                  </a:lnTo>
                  <a:lnTo>
                    <a:pt x="183" y="11"/>
                  </a:lnTo>
                  <a:lnTo>
                    <a:pt x="184" y="9"/>
                  </a:lnTo>
                  <a:lnTo>
                    <a:pt x="184" y="9"/>
                  </a:lnTo>
                  <a:lnTo>
                    <a:pt x="180" y="9"/>
                  </a:lnTo>
                  <a:lnTo>
                    <a:pt x="180" y="9"/>
                  </a:lnTo>
                  <a:close/>
                  <a:moveTo>
                    <a:pt x="152" y="322"/>
                  </a:moveTo>
                  <a:lnTo>
                    <a:pt x="152" y="322"/>
                  </a:lnTo>
                  <a:lnTo>
                    <a:pt x="152" y="321"/>
                  </a:lnTo>
                  <a:lnTo>
                    <a:pt x="152" y="321"/>
                  </a:lnTo>
                  <a:lnTo>
                    <a:pt x="149" y="326"/>
                  </a:lnTo>
                  <a:lnTo>
                    <a:pt x="149" y="326"/>
                  </a:lnTo>
                  <a:lnTo>
                    <a:pt x="150" y="326"/>
                  </a:lnTo>
                  <a:lnTo>
                    <a:pt x="150" y="326"/>
                  </a:lnTo>
                  <a:lnTo>
                    <a:pt x="152" y="322"/>
                  </a:lnTo>
                  <a:lnTo>
                    <a:pt x="152" y="322"/>
                  </a:lnTo>
                  <a:close/>
                  <a:moveTo>
                    <a:pt x="64" y="285"/>
                  </a:moveTo>
                  <a:lnTo>
                    <a:pt x="64" y="285"/>
                  </a:lnTo>
                  <a:lnTo>
                    <a:pt x="67" y="281"/>
                  </a:lnTo>
                  <a:lnTo>
                    <a:pt x="67" y="281"/>
                  </a:lnTo>
                  <a:lnTo>
                    <a:pt x="65" y="281"/>
                  </a:lnTo>
                  <a:lnTo>
                    <a:pt x="65" y="281"/>
                  </a:lnTo>
                  <a:lnTo>
                    <a:pt x="62" y="284"/>
                  </a:lnTo>
                  <a:lnTo>
                    <a:pt x="62" y="284"/>
                  </a:lnTo>
                  <a:lnTo>
                    <a:pt x="64" y="285"/>
                  </a:lnTo>
                  <a:lnTo>
                    <a:pt x="64" y="285"/>
                  </a:lnTo>
                  <a:close/>
                  <a:moveTo>
                    <a:pt x="143" y="18"/>
                  </a:moveTo>
                  <a:lnTo>
                    <a:pt x="143" y="18"/>
                  </a:lnTo>
                  <a:lnTo>
                    <a:pt x="143" y="18"/>
                  </a:lnTo>
                  <a:lnTo>
                    <a:pt x="143" y="18"/>
                  </a:lnTo>
                  <a:lnTo>
                    <a:pt x="145" y="14"/>
                  </a:lnTo>
                  <a:lnTo>
                    <a:pt x="145" y="14"/>
                  </a:lnTo>
                  <a:lnTo>
                    <a:pt x="142" y="14"/>
                  </a:lnTo>
                  <a:lnTo>
                    <a:pt x="142" y="14"/>
                  </a:lnTo>
                  <a:lnTo>
                    <a:pt x="143" y="18"/>
                  </a:lnTo>
                  <a:lnTo>
                    <a:pt x="143" y="18"/>
                  </a:lnTo>
                  <a:close/>
                  <a:moveTo>
                    <a:pt x="314" y="262"/>
                  </a:moveTo>
                  <a:lnTo>
                    <a:pt x="314" y="262"/>
                  </a:lnTo>
                  <a:lnTo>
                    <a:pt x="311" y="260"/>
                  </a:lnTo>
                  <a:lnTo>
                    <a:pt x="311" y="260"/>
                  </a:lnTo>
                  <a:lnTo>
                    <a:pt x="312" y="264"/>
                  </a:lnTo>
                  <a:lnTo>
                    <a:pt x="312" y="264"/>
                  </a:lnTo>
                  <a:lnTo>
                    <a:pt x="314" y="262"/>
                  </a:lnTo>
                  <a:lnTo>
                    <a:pt x="314" y="262"/>
                  </a:lnTo>
                  <a:close/>
                  <a:moveTo>
                    <a:pt x="335" y="140"/>
                  </a:moveTo>
                  <a:lnTo>
                    <a:pt x="335" y="140"/>
                  </a:lnTo>
                  <a:lnTo>
                    <a:pt x="335" y="143"/>
                  </a:lnTo>
                  <a:lnTo>
                    <a:pt x="335" y="143"/>
                  </a:lnTo>
                  <a:lnTo>
                    <a:pt x="339" y="142"/>
                  </a:lnTo>
                  <a:lnTo>
                    <a:pt x="339" y="142"/>
                  </a:lnTo>
                  <a:lnTo>
                    <a:pt x="335" y="140"/>
                  </a:lnTo>
                  <a:lnTo>
                    <a:pt x="335" y="140"/>
                  </a:lnTo>
                  <a:close/>
                  <a:moveTo>
                    <a:pt x="148" y="21"/>
                  </a:moveTo>
                  <a:lnTo>
                    <a:pt x="148" y="21"/>
                  </a:lnTo>
                  <a:lnTo>
                    <a:pt x="148" y="17"/>
                  </a:lnTo>
                  <a:lnTo>
                    <a:pt x="148" y="17"/>
                  </a:lnTo>
                  <a:lnTo>
                    <a:pt x="148" y="17"/>
                  </a:lnTo>
                  <a:lnTo>
                    <a:pt x="148" y="17"/>
                  </a:lnTo>
                  <a:lnTo>
                    <a:pt x="146" y="21"/>
                  </a:lnTo>
                  <a:lnTo>
                    <a:pt x="146" y="21"/>
                  </a:lnTo>
                  <a:lnTo>
                    <a:pt x="148" y="21"/>
                  </a:lnTo>
                  <a:lnTo>
                    <a:pt x="148" y="21"/>
                  </a:lnTo>
                  <a:close/>
                  <a:moveTo>
                    <a:pt x="85" y="289"/>
                  </a:moveTo>
                  <a:lnTo>
                    <a:pt x="85" y="289"/>
                  </a:lnTo>
                  <a:lnTo>
                    <a:pt x="85" y="289"/>
                  </a:lnTo>
                  <a:lnTo>
                    <a:pt x="85" y="289"/>
                  </a:lnTo>
                  <a:lnTo>
                    <a:pt x="89" y="292"/>
                  </a:lnTo>
                  <a:lnTo>
                    <a:pt x="89" y="292"/>
                  </a:lnTo>
                  <a:lnTo>
                    <a:pt x="89" y="292"/>
                  </a:lnTo>
                  <a:lnTo>
                    <a:pt x="89" y="292"/>
                  </a:lnTo>
                  <a:lnTo>
                    <a:pt x="89" y="291"/>
                  </a:lnTo>
                  <a:lnTo>
                    <a:pt x="89" y="291"/>
                  </a:lnTo>
                  <a:lnTo>
                    <a:pt x="85" y="289"/>
                  </a:lnTo>
                  <a:lnTo>
                    <a:pt x="85" y="289"/>
                  </a:lnTo>
                  <a:close/>
                  <a:moveTo>
                    <a:pt x="264" y="299"/>
                  </a:moveTo>
                  <a:lnTo>
                    <a:pt x="264" y="299"/>
                  </a:lnTo>
                  <a:lnTo>
                    <a:pt x="265" y="298"/>
                  </a:lnTo>
                  <a:lnTo>
                    <a:pt x="264" y="295"/>
                  </a:lnTo>
                  <a:lnTo>
                    <a:pt x="264" y="295"/>
                  </a:lnTo>
                  <a:lnTo>
                    <a:pt x="264" y="299"/>
                  </a:lnTo>
                  <a:lnTo>
                    <a:pt x="264" y="299"/>
                  </a:lnTo>
                  <a:close/>
                  <a:moveTo>
                    <a:pt x="271" y="29"/>
                  </a:moveTo>
                  <a:lnTo>
                    <a:pt x="271" y="29"/>
                  </a:lnTo>
                  <a:lnTo>
                    <a:pt x="271" y="29"/>
                  </a:lnTo>
                  <a:lnTo>
                    <a:pt x="271" y="29"/>
                  </a:lnTo>
                  <a:lnTo>
                    <a:pt x="264" y="25"/>
                  </a:lnTo>
                  <a:lnTo>
                    <a:pt x="264" y="25"/>
                  </a:lnTo>
                  <a:lnTo>
                    <a:pt x="263" y="25"/>
                  </a:lnTo>
                  <a:lnTo>
                    <a:pt x="263" y="25"/>
                  </a:lnTo>
                  <a:lnTo>
                    <a:pt x="271" y="29"/>
                  </a:lnTo>
                  <a:lnTo>
                    <a:pt x="271" y="29"/>
                  </a:lnTo>
                  <a:close/>
                  <a:moveTo>
                    <a:pt x="317" y="88"/>
                  </a:moveTo>
                  <a:lnTo>
                    <a:pt x="317" y="88"/>
                  </a:lnTo>
                  <a:lnTo>
                    <a:pt x="312" y="89"/>
                  </a:lnTo>
                  <a:lnTo>
                    <a:pt x="312" y="89"/>
                  </a:lnTo>
                  <a:lnTo>
                    <a:pt x="312" y="90"/>
                  </a:lnTo>
                  <a:lnTo>
                    <a:pt x="312" y="90"/>
                  </a:lnTo>
                  <a:lnTo>
                    <a:pt x="317" y="88"/>
                  </a:lnTo>
                  <a:lnTo>
                    <a:pt x="317" y="88"/>
                  </a:lnTo>
                  <a:close/>
                  <a:moveTo>
                    <a:pt x="314" y="268"/>
                  </a:moveTo>
                  <a:lnTo>
                    <a:pt x="314" y="268"/>
                  </a:lnTo>
                  <a:lnTo>
                    <a:pt x="315" y="265"/>
                  </a:lnTo>
                  <a:lnTo>
                    <a:pt x="315" y="265"/>
                  </a:lnTo>
                  <a:lnTo>
                    <a:pt x="315" y="265"/>
                  </a:lnTo>
                  <a:lnTo>
                    <a:pt x="315" y="265"/>
                  </a:lnTo>
                  <a:lnTo>
                    <a:pt x="312" y="267"/>
                  </a:lnTo>
                  <a:lnTo>
                    <a:pt x="312" y="267"/>
                  </a:lnTo>
                  <a:lnTo>
                    <a:pt x="314" y="268"/>
                  </a:lnTo>
                  <a:lnTo>
                    <a:pt x="314" y="268"/>
                  </a:lnTo>
                  <a:close/>
                  <a:moveTo>
                    <a:pt x="280" y="51"/>
                  </a:moveTo>
                  <a:lnTo>
                    <a:pt x="280" y="51"/>
                  </a:lnTo>
                  <a:lnTo>
                    <a:pt x="280" y="51"/>
                  </a:lnTo>
                  <a:lnTo>
                    <a:pt x="280" y="51"/>
                  </a:lnTo>
                  <a:lnTo>
                    <a:pt x="284" y="48"/>
                  </a:lnTo>
                  <a:lnTo>
                    <a:pt x="284" y="48"/>
                  </a:lnTo>
                  <a:lnTo>
                    <a:pt x="283" y="46"/>
                  </a:lnTo>
                  <a:lnTo>
                    <a:pt x="283" y="46"/>
                  </a:lnTo>
                  <a:lnTo>
                    <a:pt x="280" y="51"/>
                  </a:lnTo>
                  <a:lnTo>
                    <a:pt x="280" y="51"/>
                  </a:lnTo>
                  <a:close/>
                  <a:moveTo>
                    <a:pt x="300" y="278"/>
                  </a:moveTo>
                  <a:lnTo>
                    <a:pt x="300" y="278"/>
                  </a:lnTo>
                  <a:lnTo>
                    <a:pt x="298" y="275"/>
                  </a:lnTo>
                  <a:lnTo>
                    <a:pt x="298" y="275"/>
                  </a:lnTo>
                  <a:lnTo>
                    <a:pt x="298" y="279"/>
                  </a:lnTo>
                  <a:lnTo>
                    <a:pt x="298" y="279"/>
                  </a:lnTo>
                  <a:lnTo>
                    <a:pt x="300" y="278"/>
                  </a:lnTo>
                  <a:lnTo>
                    <a:pt x="300" y="278"/>
                  </a:lnTo>
                  <a:close/>
                  <a:moveTo>
                    <a:pt x="268" y="301"/>
                  </a:moveTo>
                  <a:lnTo>
                    <a:pt x="268" y="301"/>
                  </a:lnTo>
                  <a:lnTo>
                    <a:pt x="267" y="305"/>
                  </a:lnTo>
                  <a:lnTo>
                    <a:pt x="267" y="305"/>
                  </a:lnTo>
                  <a:lnTo>
                    <a:pt x="267" y="305"/>
                  </a:lnTo>
                  <a:lnTo>
                    <a:pt x="267" y="305"/>
                  </a:lnTo>
                  <a:lnTo>
                    <a:pt x="267" y="305"/>
                  </a:lnTo>
                  <a:lnTo>
                    <a:pt x="267" y="305"/>
                  </a:lnTo>
                  <a:lnTo>
                    <a:pt x="270" y="302"/>
                  </a:lnTo>
                  <a:lnTo>
                    <a:pt x="270" y="302"/>
                  </a:lnTo>
                  <a:lnTo>
                    <a:pt x="268" y="301"/>
                  </a:lnTo>
                  <a:lnTo>
                    <a:pt x="268" y="301"/>
                  </a:lnTo>
                  <a:close/>
                  <a:moveTo>
                    <a:pt x="27" y="126"/>
                  </a:moveTo>
                  <a:lnTo>
                    <a:pt x="27" y="126"/>
                  </a:lnTo>
                  <a:lnTo>
                    <a:pt x="28" y="125"/>
                  </a:lnTo>
                  <a:lnTo>
                    <a:pt x="28" y="125"/>
                  </a:lnTo>
                  <a:lnTo>
                    <a:pt x="30" y="125"/>
                  </a:lnTo>
                  <a:lnTo>
                    <a:pt x="28" y="123"/>
                  </a:lnTo>
                  <a:lnTo>
                    <a:pt x="28" y="123"/>
                  </a:lnTo>
                  <a:lnTo>
                    <a:pt x="27" y="123"/>
                  </a:lnTo>
                  <a:lnTo>
                    <a:pt x="27" y="123"/>
                  </a:lnTo>
                  <a:lnTo>
                    <a:pt x="27" y="126"/>
                  </a:lnTo>
                  <a:lnTo>
                    <a:pt x="27" y="126"/>
                  </a:lnTo>
                  <a:close/>
                  <a:moveTo>
                    <a:pt x="68" y="297"/>
                  </a:moveTo>
                  <a:lnTo>
                    <a:pt x="68" y="297"/>
                  </a:lnTo>
                  <a:lnTo>
                    <a:pt x="68" y="295"/>
                  </a:lnTo>
                  <a:lnTo>
                    <a:pt x="67" y="294"/>
                  </a:lnTo>
                  <a:lnTo>
                    <a:pt x="67" y="294"/>
                  </a:lnTo>
                  <a:lnTo>
                    <a:pt x="65" y="294"/>
                  </a:lnTo>
                  <a:lnTo>
                    <a:pt x="65" y="294"/>
                  </a:lnTo>
                  <a:lnTo>
                    <a:pt x="65" y="294"/>
                  </a:lnTo>
                  <a:lnTo>
                    <a:pt x="68" y="297"/>
                  </a:lnTo>
                  <a:lnTo>
                    <a:pt x="68" y="297"/>
                  </a:lnTo>
                  <a:close/>
                  <a:moveTo>
                    <a:pt x="24" y="135"/>
                  </a:moveTo>
                  <a:lnTo>
                    <a:pt x="24" y="135"/>
                  </a:lnTo>
                  <a:lnTo>
                    <a:pt x="24" y="137"/>
                  </a:lnTo>
                  <a:lnTo>
                    <a:pt x="24" y="137"/>
                  </a:lnTo>
                  <a:lnTo>
                    <a:pt x="25" y="136"/>
                  </a:lnTo>
                  <a:lnTo>
                    <a:pt x="25" y="135"/>
                  </a:lnTo>
                  <a:lnTo>
                    <a:pt x="25" y="135"/>
                  </a:lnTo>
                  <a:lnTo>
                    <a:pt x="24" y="135"/>
                  </a:lnTo>
                  <a:lnTo>
                    <a:pt x="24" y="135"/>
                  </a:lnTo>
                  <a:close/>
                  <a:moveTo>
                    <a:pt x="94" y="294"/>
                  </a:moveTo>
                  <a:lnTo>
                    <a:pt x="94" y="294"/>
                  </a:lnTo>
                  <a:lnTo>
                    <a:pt x="96" y="297"/>
                  </a:lnTo>
                  <a:lnTo>
                    <a:pt x="96" y="297"/>
                  </a:lnTo>
                  <a:lnTo>
                    <a:pt x="98" y="297"/>
                  </a:lnTo>
                  <a:lnTo>
                    <a:pt x="98" y="297"/>
                  </a:lnTo>
                  <a:lnTo>
                    <a:pt x="94" y="294"/>
                  </a:lnTo>
                  <a:lnTo>
                    <a:pt x="94" y="294"/>
                  </a:lnTo>
                  <a:lnTo>
                    <a:pt x="94" y="294"/>
                  </a:lnTo>
                  <a:lnTo>
                    <a:pt x="94" y="294"/>
                  </a:lnTo>
                  <a:close/>
                  <a:moveTo>
                    <a:pt x="27" y="132"/>
                  </a:moveTo>
                  <a:lnTo>
                    <a:pt x="27" y="132"/>
                  </a:lnTo>
                  <a:lnTo>
                    <a:pt x="28" y="129"/>
                  </a:lnTo>
                  <a:lnTo>
                    <a:pt x="28" y="129"/>
                  </a:lnTo>
                  <a:lnTo>
                    <a:pt x="25" y="129"/>
                  </a:lnTo>
                  <a:lnTo>
                    <a:pt x="25" y="130"/>
                  </a:lnTo>
                  <a:lnTo>
                    <a:pt x="25" y="130"/>
                  </a:lnTo>
                  <a:lnTo>
                    <a:pt x="27" y="132"/>
                  </a:lnTo>
                  <a:lnTo>
                    <a:pt x="27" y="132"/>
                  </a:lnTo>
                  <a:close/>
                  <a:moveTo>
                    <a:pt x="74" y="52"/>
                  </a:moveTo>
                  <a:lnTo>
                    <a:pt x="74" y="52"/>
                  </a:lnTo>
                  <a:lnTo>
                    <a:pt x="72" y="52"/>
                  </a:lnTo>
                  <a:lnTo>
                    <a:pt x="72" y="52"/>
                  </a:lnTo>
                  <a:lnTo>
                    <a:pt x="71" y="54"/>
                  </a:lnTo>
                  <a:lnTo>
                    <a:pt x="71" y="54"/>
                  </a:lnTo>
                  <a:lnTo>
                    <a:pt x="71" y="55"/>
                  </a:lnTo>
                  <a:lnTo>
                    <a:pt x="71" y="55"/>
                  </a:lnTo>
                  <a:lnTo>
                    <a:pt x="74" y="52"/>
                  </a:lnTo>
                  <a:lnTo>
                    <a:pt x="74" y="52"/>
                  </a:lnTo>
                  <a:close/>
                  <a:moveTo>
                    <a:pt x="162" y="14"/>
                  </a:moveTo>
                  <a:lnTo>
                    <a:pt x="162" y="14"/>
                  </a:lnTo>
                  <a:lnTo>
                    <a:pt x="160" y="14"/>
                  </a:lnTo>
                  <a:lnTo>
                    <a:pt x="160" y="14"/>
                  </a:lnTo>
                  <a:lnTo>
                    <a:pt x="160" y="17"/>
                  </a:lnTo>
                  <a:lnTo>
                    <a:pt x="160" y="17"/>
                  </a:lnTo>
                  <a:lnTo>
                    <a:pt x="160" y="17"/>
                  </a:lnTo>
                  <a:lnTo>
                    <a:pt x="160" y="17"/>
                  </a:lnTo>
                  <a:lnTo>
                    <a:pt x="162" y="14"/>
                  </a:lnTo>
                  <a:lnTo>
                    <a:pt x="162" y="14"/>
                  </a:lnTo>
                  <a:close/>
                  <a:moveTo>
                    <a:pt x="71" y="299"/>
                  </a:moveTo>
                  <a:lnTo>
                    <a:pt x="71" y="299"/>
                  </a:lnTo>
                  <a:lnTo>
                    <a:pt x="75" y="302"/>
                  </a:lnTo>
                  <a:lnTo>
                    <a:pt x="75" y="302"/>
                  </a:lnTo>
                  <a:lnTo>
                    <a:pt x="74" y="301"/>
                  </a:lnTo>
                  <a:lnTo>
                    <a:pt x="74" y="301"/>
                  </a:lnTo>
                  <a:lnTo>
                    <a:pt x="71" y="298"/>
                  </a:lnTo>
                  <a:lnTo>
                    <a:pt x="71" y="298"/>
                  </a:lnTo>
                  <a:lnTo>
                    <a:pt x="71" y="299"/>
                  </a:lnTo>
                  <a:lnTo>
                    <a:pt x="71" y="299"/>
                  </a:lnTo>
                  <a:close/>
                  <a:moveTo>
                    <a:pt x="338" y="224"/>
                  </a:moveTo>
                  <a:lnTo>
                    <a:pt x="338" y="224"/>
                  </a:lnTo>
                  <a:lnTo>
                    <a:pt x="337" y="227"/>
                  </a:lnTo>
                  <a:lnTo>
                    <a:pt x="337" y="227"/>
                  </a:lnTo>
                  <a:lnTo>
                    <a:pt x="338" y="228"/>
                  </a:lnTo>
                  <a:lnTo>
                    <a:pt x="338" y="228"/>
                  </a:lnTo>
                  <a:lnTo>
                    <a:pt x="339" y="225"/>
                  </a:lnTo>
                  <a:lnTo>
                    <a:pt x="339" y="225"/>
                  </a:lnTo>
                  <a:lnTo>
                    <a:pt x="338" y="224"/>
                  </a:lnTo>
                  <a:lnTo>
                    <a:pt x="338" y="224"/>
                  </a:lnTo>
                  <a:close/>
                  <a:moveTo>
                    <a:pt x="325" y="250"/>
                  </a:moveTo>
                  <a:lnTo>
                    <a:pt x="325" y="250"/>
                  </a:lnTo>
                  <a:lnTo>
                    <a:pt x="327" y="250"/>
                  </a:lnTo>
                  <a:lnTo>
                    <a:pt x="327" y="250"/>
                  </a:lnTo>
                  <a:lnTo>
                    <a:pt x="328" y="248"/>
                  </a:lnTo>
                  <a:lnTo>
                    <a:pt x="328" y="248"/>
                  </a:lnTo>
                  <a:lnTo>
                    <a:pt x="328" y="247"/>
                  </a:lnTo>
                  <a:lnTo>
                    <a:pt x="327" y="247"/>
                  </a:lnTo>
                  <a:lnTo>
                    <a:pt x="327" y="247"/>
                  </a:lnTo>
                  <a:lnTo>
                    <a:pt x="327" y="248"/>
                  </a:lnTo>
                  <a:lnTo>
                    <a:pt x="325" y="250"/>
                  </a:lnTo>
                  <a:lnTo>
                    <a:pt x="325" y="250"/>
                  </a:lnTo>
                  <a:close/>
                  <a:moveTo>
                    <a:pt x="142" y="11"/>
                  </a:moveTo>
                  <a:lnTo>
                    <a:pt x="142" y="11"/>
                  </a:lnTo>
                  <a:lnTo>
                    <a:pt x="145" y="11"/>
                  </a:lnTo>
                  <a:lnTo>
                    <a:pt x="145" y="11"/>
                  </a:lnTo>
                  <a:lnTo>
                    <a:pt x="146" y="11"/>
                  </a:lnTo>
                  <a:lnTo>
                    <a:pt x="146" y="9"/>
                  </a:lnTo>
                  <a:lnTo>
                    <a:pt x="146" y="9"/>
                  </a:lnTo>
                  <a:lnTo>
                    <a:pt x="143" y="9"/>
                  </a:lnTo>
                  <a:lnTo>
                    <a:pt x="142" y="11"/>
                  </a:lnTo>
                  <a:lnTo>
                    <a:pt x="142" y="11"/>
                  </a:lnTo>
                  <a:close/>
                  <a:moveTo>
                    <a:pt x="227" y="19"/>
                  </a:moveTo>
                  <a:lnTo>
                    <a:pt x="227" y="19"/>
                  </a:lnTo>
                  <a:lnTo>
                    <a:pt x="227" y="24"/>
                  </a:lnTo>
                  <a:lnTo>
                    <a:pt x="227" y="24"/>
                  </a:lnTo>
                  <a:lnTo>
                    <a:pt x="227" y="24"/>
                  </a:lnTo>
                  <a:lnTo>
                    <a:pt x="227" y="24"/>
                  </a:lnTo>
                  <a:lnTo>
                    <a:pt x="229" y="21"/>
                  </a:lnTo>
                  <a:lnTo>
                    <a:pt x="229" y="21"/>
                  </a:lnTo>
                  <a:lnTo>
                    <a:pt x="227" y="19"/>
                  </a:lnTo>
                  <a:lnTo>
                    <a:pt x="227" y="19"/>
                  </a:lnTo>
                  <a:close/>
                  <a:moveTo>
                    <a:pt x="88" y="42"/>
                  </a:moveTo>
                  <a:lnTo>
                    <a:pt x="88" y="42"/>
                  </a:lnTo>
                  <a:lnTo>
                    <a:pt x="85" y="41"/>
                  </a:lnTo>
                  <a:lnTo>
                    <a:pt x="85" y="41"/>
                  </a:lnTo>
                  <a:lnTo>
                    <a:pt x="85" y="41"/>
                  </a:lnTo>
                  <a:lnTo>
                    <a:pt x="85" y="41"/>
                  </a:lnTo>
                  <a:lnTo>
                    <a:pt x="86" y="44"/>
                  </a:lnTo>
                  <a:lnTo>
                    <a:pt x="86" y="44"/>
                  </a:lnTo>
                  <a:lnTo>
                    <a:pt x="88" y="42"/>
                  </a:lnTo>
                  <a:lnTo>
                    <a:pt x="88" y="42"/>
                  </a:lnTo>
                  <a:close/>
                  <a:moveTo>
                    <a:pt x="116" y="24"/>
                  </a:moveTo>
                  <a:lnTo>
                    <a:pt x="116" y="24"/>
                  </a:lnTo>
                  <a:lnTo>
                    <a:pt x="116" y="24"/>
                  </a:lnTo>
                  <a:lnTo>
                    <a:pt x="116" y="24"/>
                  </a:lnTo>
                  <a:lnTo>
                    <a:pt x="118" y="21"/>
                  </a:lnTo>
                  <a:lnTo>
                    <a:pt x="118" y="21"/>
                  </a:lnTo>
                  <a:lnTo>
                    <a:pt x="115" y="22"/>
                  </a:lnTo>
                  <a:lnTo>
                    <a:pt x="115" y="22"/>
                  </a:lnTo>
                  <a:lnTo>
                    <a:pt x="116" y="24"/>
                  </a:lnTo>
                  <a:lnTo>
                    <a:pt x="116" y="24"/>
                  </a:lnTo>
                  <a:close/>
                  <a:moveTo>
                    <a:pt x="82" y="287"/>
                  </a:moveTo>
                  <a:lnTo>
                    <a:pt x="82" y="287"/>
                  </a:lnTo>
                  <a:lnTo>
                    <a:pt x="79" y="285"/>
                  </a:lnTo>
                  <a:lnTo>
                    <a:pt x="79" y="285"/>
                  </a:lnTo>
                  <a:lnTo>
                    <a:pt x="78" y="285"/>
                  </a:lnTo>
                  <a:lnTo>
                    <a:pt x="78" y="285"/>
                  </a:lnTo>
                  <a:lnTo>
                    <a:pt x="81" y="287"/>
                  </a:lnTo>
                  <a:lnTo>
                    <a:pt x="82" y="287"/>
                  </a:lnTo>
                  <a:lnTo>
                    <a:pt x="82" y="287"/>
                  </a:lnTo>
                  <a:close/>
                  <a:moveTo>
                    <a:pt x="49" y="81"/>
                  </a:moveTo>
                  <a:lnTo>
                    <a:pt x="49" y="81"/>
                  </a:lnTo>
                  <a:lnTo>
                    <a:pt x="51" y="78"/>
                  </a:lnTo>
                  <a:lnTo>
                    <a:pt x="51" y="78"/>
                  </a:lnTo>
                  <a:lnTo>
                    <a:pt x="49" y="78"/>
                  </a:lnTo>
                  <a:lnTo>
                    <a:pt x="49" y="79"/>
                  </a:lnTo>
                  <a:lnTo>
                    <a:pt x="49" y="79"/>
                  </a:lnTo>
                  <a:lnTo>
                    <a:pt x="48" y="79"/>
                  </a:lnTo>
                  <a:lnTo>
                    <a:pt x="49" y="81"/>
                  </a:lnTo>
                  <a:lnTo>
                    <a:pt x="49" y="81"/>
                  </a:lnTo>
                  <a:close/>
                  <a:moveTo>
                    <a:pt x="345" y="200"/>
                  </a:moveTo>
                  <a:lnTo>
                    <a:pt x="345" y="200"/>
                  </a:lnTo>
                  <a:lnTo>
                    <a:pt x="346" y="201"/>
                  </a:lnTo>
                  <a:lnTo>
                    <a:pt x="346" y="201"/>
                  </a:lnTo>
                  <a:lnTo>
                    <a:pt x="346" y="200"/>
                  </a:lnTo>
                  <a:lnTo>
                    <a:pt x="346" y="200"/>
                  </a:lnTo>
                  <a:lnTo>
                    <a:pt x="345" y="198"/>
                  </a:lnTo>
                  <a:lnTo>
                    <a:pt x="345" y="198"/>
                  </a:lnTo>
                  <a:lnTo>
                    <a:pt x="345" y="200"/>
                  </a:lnTo>
                  <a:lnTo>
                    <a:pt x="345" y="200"/>
                  </a:lnTo>
                  <a:close/>
                  <a:moveTo>
                    <a:pt x="261" y="31"/>
                  </a:moveTo>
                  <a:lnTo>
                    <a:pt x="261" y="31"/>
                  </a:lnTo>
                  <a:lnTo>
                    <a:pt x="260" y="31"/>
                  </a:lnTo>
                  <a:lnTo>
                    <a:pt x="260" y="31"/>
                  </a:lnTo>
                  <a:lnTo>
                    <a:pt x="264" y="34"/>
                  </a:lnTo>
                  <a:lnTo>
                    <a:pt x="264" y="34"/>
                  </a:lnTo>
                  <a:lnTo>
                    <a:pt x="265" y="34"/>
                  </a:lnTo>
                  <a:lnTo>
                    <a:pt x="265" y="34"/>
                  </a:lnTo>
                  <a:lnTo>
                    <a:pt x="261" y="31"/>
                  </a:lnTo>
                  <a:lnTo>
                    <a:pt x="261" y="31"/>
                  </a:lnTo>
                  <a:close/>
                  <a:moveTo>
                    <a:pt x="337" y="127"/>
                  </a:moveTo>
                  <a:lnTo>
                    <a:pt x="337" y="127"/>
                  </a:lnTo>
                  <a:lnTo>
                    <a:pt x="332" y="127"/>
                  </a:lnTo>
                  <a:lnTo>
                    <a:pt x="332" y="127"/>
                  </a:lnTo>
                  <a:lnTo>
                    <a:pt x="334" y="130"/>
                  </a:lnTo>
                  <a:lnTo>
                    <a:pt x="334" y="130"/>
                  </a:lnTo>
                  <a:lnTo>
                    <a:pt x="337" y="127"/>
                  </a:lnTo>
                  <a:lnTo>
                    <a:pt x="337" y="127"/>
                  </a:lnTo>
                  <a:close/>
                  <a:moveTo>
                    <a:pt x="328" y="108"/>
                  </a:moveTo>
                  <a:lnTo>
                    <a:pt x="328" y="108"/>
                  </a:lnTo>
                  <a:lnTo>
                    <a:pt x="327" y="106"/>
                  </a:lnTo>
                  <a:lnTo>
                    <a:pt x="327" y="106"/>
                  </a:lnTo>
                  <a:lnTo>
                    <a:pt x="324" y="108"/>
                  </a:lnTo>
                  <a:lnTo>
                    <a:pt x="324" y="108"/>
                  </a:lnTo>
                  <a:lnTo>
                    <a:pt x="325" y="109"/>
                  </a:lnTo>
                  <a:lnTo>
                    <a:pt x="325" y="109"/>
                  </a:lnTo>
                  <a:lnTo>
                    <a:pt x="328" y="108"/>
                  </a:lnTo>
                  <a:lnTo>
                    <a:pt x="328" y="108"/>
                  </a:lnTo>
                  <a:close/>
                  <a:moveTo>
                    <a:pt x="75" y="295"/>
                  </a:moveTo>
                  <a:lnTo>
                    <a:pt x="75" y="295"/>
                  </a:lnTo>
                  <a:lnTo>
                    <a:pt x="76" y="297"/>
                  </a:lnTo>
                  <a:lnTo>
                    <a:pt x="76" y="297"/>
                  </a:lnTo>
                  <a:lnTo>
                    <a:pt x="78" y="294"/>
                  </a:lnTo>
                  <a:lnTo>
                    <a:pt x="78" y="294"/>
                  </a:lnTo>
                  <a:lnTo>
                    <a:pt x="78" y="294"/>
                  </a:lnTo>
                  <a:lnTo>
                    <a:pt x="78" y="294"/>
                  </a:lnTo>
                  <a:lnTo>
                    <a:pt x="75" y="295"/>
                  </a:lnTo>
                  <a:lnTo>
                    <a:pt x="75" y="295"/>
                  </a:lnTo>
                  <a:close/>
                  <a:moveTo>
                    <a:pt x="288" y="52"/>
                  </a:moveTo>
                  <a:lnTo>
                    <a:pt x="288" y="52"/>
                  </a:lnTo>
                  <a:lnTo>
                    <a:pt x="288" y="55"/>
                  </a:lnTo>
                  <a:lnTo>
                    <a:pt x="288" y="55"/>
                  </a:lnTo>
                  <a:lnTo>
                    <a:pt x="288" y="55"/>
                  </a:lnTo>
                  <a:lnTo>
                    <a:pt x="288" y="55"/>
                  </a:lnTo>
                  <a:lnTo>
                    <a:pt x="290" y="52"/>
                  </a:lnTo>
                  <a:lnTo>
                    <a:pt x="290" y="52"/>
                  </a:lnTo>
                  <a:lnTo>
                    <a:pt x="288" y="52"/>
                  </a:lnTo>
                  <a:lnTo>
                    <a:pt x="288" y="52"/>
                  </a:lnTo>
                  <a:close/>
                  <a:moveTo>
                    <a:pt x="24" y="147"/>
                  </a:moveTo>
                  <a:lnTo>
                    <a:pt x="24" y="147"/>
                  </a:lnTo>
                  <a:lnTo>
                    <a:pt x="22" y="149"/>
                  </a:lnTo>
                  <a:lnTo>
                    <a:pt x="22" y="149"/>
                  </a:lnTo>
                  <a:lnTo>
                    <a:pt x="22" y="150"/>
                  </a:lnTo>
                  <a:lnTo>
                    <a:pt x="22" y="150"/>
                  </a:lnTo>
                  <a:lnTo>
                    <a:pt x="22" y="152"/>
                  </a:lnTo>
                  <a:lnTo>
                    <a:pt x="22" y="152"/>
                  </a:lnTo>
                  <a:lnTo>
                    <a:pt x="22" y="152"/>
                  </a:lnTo>
                  <a:lnTo>
                    <a:pt x="22" y="152"/>
                  </a:lnTo>
                  <a:lnTo>
                    <a:pt x="24" y="147"/>
                  </a:lnTo>
                  <a:lnTo>
                    <a:pt x="24" y="147"/>
                  </a:lnTo>
                  <a:close/>
                  <a:moveTo>
                    <a:pt x="113" y="25"/>
                  </a:moveTo>
                  <a:lnTo>
                    <a:pt x="113" y="25"/>
                  </a:lnTo>
                  <a:lnTo>
                    <a:pt x="113" y="25"/>
                  </a:lnTo>
                  <a:lnTo>
                    <a:pt x="113" y="25"/>
                  </a:lnTo>
                  <a:lnTo>
                    <a:pt x="113" y="29"/>
                  </a:lnTo>
                  <a:lnTo>
                    <a:pt x="113" y="29"/>
                  </a:lnTo>
                  <a:lnTo>
                    <a:pt x="115" y="28"/>
                  </a:lnTo>
                  <a:lnTo>
                    <a:pt x="115" y="28"/>
                  </a:lnTo>
                  <a:lnTo>
                    <a:pt x="113" y="25"/>
                  </a:lnTo>
                  <a:lnTo>
                    <a:pt x="113" y="25"/>
                  </a:lnTo>
                  <a:close/>
                  <a:moveTo>
                    <a:pt x="339" y="150"/>
                  </a:moveTo>
                  <a:lnTo>
                    <a:pt x="339" y="150"/>
                  </a:lnTo>
                  <a:lnTo>
                    <a:pt x="338" y="150"/>
                  </a:lnTo>
                  <a:lnTo>
                    <a:pt x="338" y="150"/>
                  </a:lnTo>
                  <a:lnTo>
                    <a:pt x="337" y="150"/>
                  </a:lnTo>
                  <a:lnTo>
                    <a:pt x="337" y="150"/>
                  </a:lnTo>
                  <a:lnTo>
                    <a:pt x="337" y="153"/>
                  </a:lnTo>
                  <a:lnTo>
                    <a:pt x="337" y="153"/>
                  </a:lnTo>
                  <a:lnTo>
                    <a:pt x="339" y="150"/>
                  </a:lnTo>
                  <a:lnTo>
                    <a:pt x="339" y="150"/>
                  </a:lnTo>
                  <a:close/>
                  <a:moveTo>
                    <a:pt x="103" y="36"/>
                  </a:moveTo>
                  <a:lnTo>
                    <a:pt x="103" y="36"/>
                  </a:lnTo>
                  <a:lnTo>
                    <a:pt x="106" y="35"/>
                  </a:lnTo>
                  <a:lnTo>
                    <a:pt x="109" y="34"/>
                  </a:lnTo>
                  <a:lnTo>
                    <a:pt x="109" y="34"/>
                  </a:lnTo>
                  <a:lnTo>
                    <a:pt x="103" y="36"/>
                  </a:lnTo>
                  <a:lnTo>
                    <a:pt x="103" y="36"/>
                  </a:lnTo>
                  <a:close/>
                  <a:moveTo>
                    <a:pt x="49" y="258"/>
                  </a:moveTo>
                  <a:lnTo>
                    <a:pt x="49" y="258"/>
                  </a:lnTo>
                  <a:lnTo>
                    <a:pt x="48" y="258"/>
                  </a:lnTo>
                  <a:lnTo>
                    <a:pt x="48" y="258"/>
                  </a:lnTo>
                  <a:lnTo>
                    <a:pt x="47" y="261"/>
                  </a:lnTo>
                  <a:lnTo>
                    <a:pt x="47" y="261"/>
                  </a:lnTo>
                  <a:lnTo>
                    <a:pt x="47" y="261"/>
                  </a:lnTo>
                  <a:lnTo>
                    <a:pt x="47" y="261"/>
                  </a:lnTo>
                  <a:lnTo>
                    <a:pt x="49" y="258"/>
                  </a:lnTo>
                  <a:lnTo>
                    <a:pt x="49" y="258"/>
                  </a:lnTo>
                  <a:close/>
                  <a:moveTo>
                    <a:pt x="337" y="135"/>
                  </a:moveTo>
                  <a:lnTo>
                    <a:pt x="337" y="135"/>
                  </a:lnTo>
                  <a:lnTo>
                    <a:pt x="337" y="135"/>
                  </a:lnTo>
                  <a:lnTo>
                    <a:pt x="337" y="135"/>
                  </a:lnTo>
                  <a:lnTo>
                    <a:pt x="335" y="135"/>
                  </a:lnTo>
                  <a:lnTo>
                    <a:pt x="335" y="135"/>
                  </a:lnTo>
                  <a:lnTo>
                    <a:pt x="335" y="137"/>
                  </a:lnTo>
                  <a:lnTo>
                    <a:pt x="335" y="137"/>
                  </a:lnTo>
                  <a:lnTo>
                    <a:pt x="337" y="135"/>
                  </a:lnTo>
                  <a:lnTo>
                    <a:pt x="337" y="135"/>
                  </a:lnTo>
                  <a:close/>
                  <a:moveTo>
                    <a:pt x="47" y="83"/>
                  </a:moveTo>
                  <a:lnTo>
                    <a:pt x="47" y="83"/>
                  </a:lnTo>
                  <a:lnTo>
                    <a:pt x="45" y="83"/>
                  </a:lnTo>
                  <a:lnTo>
                    <a:pt x="45" y="83"/>
                  </a:lnTo>
                  <a:lnTo>
                    <a:pt x="45" y="85"/>
                  </a:lnTo>
                  <a:lnTo>
                    <a:pt x="45" y="86"/>
                  </a:lnTo>
                  <a:lnTo>
                    <a:pt x="45" y="86"/>
                  </a:lnTo>
                  <a:lnTo>
                    <a:pt x="47" y="83"/>
                  </a:lnTo>
                  <a:lnTo>
                    <a:pt x="47" y="83"/>
                  </a:lnTo>
                  <a:close/>
                  <a:moveTo>
                    <a:pt x="111" y="24"/>
                  </a:moveTo>
                  <a:lnTo>
                    <a:pt x="111" y="24"/>
                  </a:lnTo>
                  <a:lnTo>
                    <a:pt x="109" y="24"/>
                  </a:lnTo>
                  <a:lnTo>
                    <a:pt x="109" y="24"/>
                  </a:lnTo>
                  <a:lnTo>
                    <a:pt x="109" y="27"/>
                  </a:lnTo>
                  <a:lnTo>
                    <a:pt x="109" y="27"/>
                  </a:lnTo>
                  <a:lnTo>
                    <a:pt x="111" y="27"/>
                  </a:lnTo>
                  <a:lnTo>
                    <a:pt x="111" y="27"/>
                  </a:lnTo>
                  <a:lnTo>
                    <a:pt x="111" y="24"/>
                  </a:lnTo>
                  <a:lnTo>
                    <a:pt x="111" y="24"/>
                  </a:lnTo>
                  <a:close/>
                  <a:moveTo>
                    <a:pt x="30" y="234"/>
                  </a:moveTo>
                  <a:lnTo>
                    <a:pt x="30" y="234"/>
                  </a:lnTo>
                  <a:lnTo>
                    <a:pt x="31" y="233"/>
                  </a:lnTo>
                  <a:lnTo>
                    <a:pt x="31" y="233"/>
                  </a:lnTo>
                  <a:lnTo>
                    <a:pt x="31" y="233"/>
                  </a:lnTo>
                  <a:lnTo>
                    <a:pt x="31" y="233"/>
                  </a:lnTo>
                  <a:lnTo>
                    <a:pt x="28" y="233"/>
                  </a:lnTo>
                  <a:lnTo>
                    <a:pt x="28" y="233"/>
                  </a:lnTo>
                  <a:lnTo>
                    <a:pt x="30" y="234"/>
                  </a:lnTo>
                  <a:lnTo>
                    <a:pt x="30" y="234"/>
                  </a:lnTo>
                  <a:close/>
                  <a:moveTo>
                    <a:pt x="180" y="315"/>
                  </a:moveTo>
                  <a:lnTo>
                    <a:pt x="180" y="315"/>
                  </a:lnTo>
                  <a:lnTo>
                    <a:pt x="180" y="318"/>
                  </a:lnTo>
                  <a:lnTo>
                    <a:pt x="180" y="318"/>
                  </a:lnTo>
                  <a:lnTo>
                    <a:pt x="180" y="318"/>
                  </a:lnTo>
                  <a:lnTo>
                    <a:pt x="180" y="318"/>
                  </a:lnTo>
                  <a:lnTo>
                    <a:pt x="182" y="315"/>
                  </a:lnTo>
                  <a:lnTo>
                    <a:pt x="182" y="315"/>
                  </a:lnTo>
                  <a:lnTo>
                    <a:pt x="180" y="315"/>
                  </a:lnTo>
                  <a:lnTo>
                    <a:pt x="180" y="315"/>
                  </a:lnTo>
                  <a:close/>
                  <a:moveTo>
                    <a:pt x="180" y="15"/>
                  </a:moveTo>
                  <a:lnTo>
                    <a:pt x="180" y="15"/>
                  </a:lnTo>
                  <a:lnTo>
                    <a:pt x="180" y="15"/>
                  </a:lnTo>
                  <a:lnTo>
                    <a:pt x="180" y="15"/>
                  </a:lnTo>
                  <a:lnTo>
                    <a:pt x="182" y="14"/>
                  </a:lnTo>
                  <a:lnTo>
                    <a:pt x="182" y="14"/>
                  </a:lnTo>
                  <a:lnTo>
                    <a:pt x="180" y="14"/>
                  </a:lnTo>
                  <a:lnTo>
                    <a:pt x="180" y="14"/>
                  </a:lnTo>
                  <a:lnTo>
                    <a:pt x="180" y="15"/>
                  </a:lnTo>
                  <a:lnTo>
                    <a:pt x="180" y="15"/>
                  </a:lnTo>
                  <a:close/>
                  <a:moveTo>
                    <a:pt x="237" y="24"/>
                  </a:moveTo>
                  <a:lnTo>
                    <a:pt x="237" y="24"/>
                  </a:lnTo>
                  <a:lnTo>
                    <a:pt x="236" y="22"/>
                  </a:lnTo>
                  <a:lnTo>
                    <a:pt x="236" y="22"/>
                  </a:lnTo>
                  <a:lnTo>
                    <a:pt x="234" y="25"/>
                  </a:lnTo>
                  <a:lnTo>
                    <a:pt x="234" y="25"/>
                  </a:lnTo>
                  <a:lnTo>
                    <a:pt x="237" y="24"/>
                  </a:lnTo>
                  <a:lnTo>
                    <a:pt x="237" y="24"/>
                  </a:lnTo>
                  <a:close/>
                  <a:moveTo>
                    <a:pt x="136" y="324"/>
                  </a:moveTo>
                  <a:lnTo>
                    <a:pt x="136" y="324"/>
                  </a:lnTo>
                  <a:lnTo>
                    <a:pt x="138" y="324"/>
                  </a:lnTo>
                  <a:lnTo>
                    <a:pt x="138" y="324"/>
                  </a:lnTo>
                  <a:lnTo>
                    <a:pt x="139" y="321"/>
                  </a:lnTo>
                  <a:lnTo>
                    <a:pt x="139" y="321"/>
                  </a:lnTo>
                  <a:lnTo>
                    <a:pt x="136" y="324"/>
                  </a:lnTo>
                  <a:lnTo>
                    <a:pt x="136" y="324"/>
                  </a:lnTo>
                  <a:close/>
                  <a:moveTo>
                    <a:pt x="335" y="89"/>
                  </a:moveTo>
                  <a:lnTo>
                    <a:pt x="335" y="89"/>
                  </a:lnTo>
                  <a:lnTo>
                    <a:pt x="337" y="90"/>
                  </a:lnTo>
                  <a:lnTo>
                    <a:pt x="338" y="93"/>
                  </a:lnTo>
                  <a:lnTo>
                    <a:pt x="338" y="93"/>
                  </a:lnTo>
                  <a:lnTo>
                    <a:pt x="335" y="89"/>
                  </a:lnTo>
                  <a:lnTo>
                    <a:pt x="335" y="89"/>
                  </a:lnTo>
                  <a:close/>
                  <a:moveTo>
                    <a:pt x="258" y="305"/>
                  </a:moveTo>
                  <a:lnTo>
                    <a:pt x="258" y="305"/>
                  </a:lnTo>
                  <a:lnTo>
                    <a:pt x="257" y="302"/>
                  </a:lnTo>
                  <a:lnTo>
                    <a:pt x="257" y="302"/>
                  </a:lnTo>
                  <a:lnTo>
                    <a:pt x="257" y="302"/>
                  </a:lnTo>
                  <a:lnTo>
                    <a:pt x="257" y="302"/>
                  </a:lnTo>
                  <a:lnTo>
                    <a:pt x="257" y="305"/>
                  </a:lnTo>
                  <a:lnTo>
                    <a:pt x="257" y="305"/>
                  </a:lnTo>
                  <a:lnTo>
                    <a:pt x="258" y="305"/>
                  </a:lnTo>
                  <a:lnTo>
                    <a:pt x="258" y="305"/>
                  </a:lnTo>
                  <a:close/>
                  <a:moveTo>
                    <a:pt x="57" y="284"/>
                  </a:moveTo>
                  <a:lnTo>
                    <a:pt x="57" y="284"/>
                  </a:lnTo>
                  <a:lnTo>
                    <a:pt x="57" y="282"/>
                  </a:lnTo>
                  <a:lnTo>
                    <a:pt x="57" y="282"/>
                  </a:lnTo>
                  <a:lnTo>
                    <a:pt x="57" y="282"/>
                  </a:lnTo>
                  <a:lnTo>
                    <a:pt x="57" y="282"/>
                  </a:lnTo>
                  <a:lnTo>
                    <a:pt x="55" y="284"/>
                  </a:lnTo>
                  <a:lnTo>
                    <a:pt x="57" y="284"/>
                  </a:lnTo>
                  <a:lnTo>
                    <a:pt x="57" y="284"/>
                  </a:lnTo>
                  <a:lnTo>
                    <a:pt x="57" y="284"/>
                  </a:lnTo>
                  <a:lnTo>
                    <a:pt x="57" y="284"/>
                  </a:lnTo>
                  <a:close/>
                  <a:moveTo>
                    <a:pt x="54" y="281"/>
                  </a:moveTo>
                  <a:lnTo>
                    <a:pt x="54" y="281"/>
                  </a:lnTo>
                  <a:lnTo>
                    <a:pt x="54" y="279"/>
                  </a:lnTo>
                  <a:lnTo>
                    <a:pt x="54" y="278"/>
                  </a:lnTo>
                  <a:lnTo>
                    <a:pt x="54" y="278"/>
                  </a:lnTo>
                  <a:lnTo>
                    <a:pt x="52" y="279"/>
                  </a:lnTo>
                  <a:lnTo>
                    <a:pt x="52" y="279"/>
                  </a:lnTo>
                  <a:lnTo>
                    <a:pt x="54" y="281"/>
                  </a:lnTo>
                  <a:lnTo>
                    <a:pt x="54" y="281"/>
                  </a:lnTo>
                  <a:close/>
                  <a:moveTo>
                    <a:pt x="101" y="28"/>
                  </a:moveTo>
                  <a:lnTo>
                    <a:pt x="101" y="28"/>
                  </a:lnTo>
                  <a:lnTo>
                    <a:pt x="102" y="29"/>
                  </a:lnTo>
                  <a:lnTo>
                    <a:pt x="102" y="29"/>
                  </a:lnTo>
                  <a:lnTo>
                    <a:pt x="102" y="29"/>
                  </a:lnTo>
                  <a:lnTo>
                    <a:pt x="102" y="29"/>
                  </a:lnTo>
                  <a:lnTo>
                    <a:pt x="103" y="27"/>
                  </a:lnTo>
                  <a:lnTo>
                    <a:pt x="103" y="27"/>
                  </a:lnTo>
                  <a:lnTo>
                    <a:pt x="101" y="28"/>
                  </a:lnTo>
                  <a:lnTo>
                    <a:pt x="101" y="28"/>
                  </a:lnTo>
                  <a:close/>
                  <a:moveTo>
                    <a:pt x="89" y="36"/>
                  </a:moveTo>
                  <a:lnTo>
                    <a:pt x="89" y="36"/>
                  </a:lnTo>
                  <a:lnTo>
                    <a:pt x="88" y="38"/>
                  </a:lnTo>
                  <a:lnTo>
                    <a:pt x="88" y="38"/>
                  </a:lnTo>
                  <a:lnTo>
                    <a:pt x="89" y="39"/>
                  </a:lnTo>
                  <a:lnTo>
                    <a:pt x="89" y="39"/>
                  </a:lnTo>
                  <a:lnTo>
                    <a:pt x="89" y="36"/>
                  </a:lnTo>
                  <a:lnTo>
                    <a:pt x="89" y="36"/>
                  </a:lnTo>
                  <a:close/>
                  <a:moveTo>
                    <a:pt x="54" y="274"/>
                  </a:moveTo>
                  <a:lnTo>
                    <a:pt x="54" y="274"/>
                  </a:lnTo>
                  <a:lnTo>
                    <a:pt x="55" y="274"/>
                  </a:lnTo>
                  <a:lnTo>
                    <a:pt x="55" y="274"/>
                  </a:lnTo>
                  <a:lnTo>
                    <a:pt x="54" y="272"/>
                  </a:lnTo>
                  <a:lnTo>
                    <a:pt x="54" y="272"/>
                  </a:lnTo>
                  <a:lnTo>
                    <a:pt x="54" y="272"/>
                  </a:lnTo>
                  <a:lnTo>
                    <a:pt x="54" y="274"/>
                  </a:lnTo>
                  <a:lnTo>
                    <a:pt x="54" y="274"/>
                  </a:lnTo>
                  <a:close/>
                  <a:moveTo>
                    <a:pt x="170" y="15"/>
                  </a:moveTo>
                  <a:lnTo>
                    <a:pt x="170" y="15"/>
                  </a:lnTo>
                  <a:lnTo>
                    <a:pt x="170" y="15"/>
                  </a:lnTo>
                  <a:lnTo>
                    <a:pt x="170" y="15"/>
                  </a:lnTo>
                  <a:lnTo>
                    <a:pt x="172" y="14"/>
                  </a:lnTo>
                  <a:lnTo>
                    <a:pt x="172" y="14"/>
                  </a:lnTo>
                  <a:lnTo>
                    <a:pt x="170" y="14"/>
                  </a:lnTo>
                  <a:lnTo>
                    <a:pt x="170" y="14"/>
                  </a:lnTo>
                  <a:lnTo>
                    <a:pt x="170" y="15"/>
                  </a:lnTo>
                  <a:lnTo>
                    <a:pt x="170" y="15"/>
                  </a:lnTo>
                  <a:close/>
                  <a:moveTo>
                    <a:pt x="325" y="119"/>
                  </a:moveTo>
                  <a:lnTo>
                    <a:pt x="325" y="119"/>
                  </a:lnTo>
                  <a:lnTo>
                    <a:pt x="325" y="117"/>
                  </a:lnTo>
                  <a:lnTo>
                    <a:pt x="325" y="116"/>
                  </a:lnTo>
                  <a:lnTo>
                    <a:pt x="325" y="116"/>
                  </a:lnTo>
                  <a:lnTo>
                    <a:pt x="325" y="119"/>
                  </a:lnTo>
                  <a:lnTo>
                    <a:pt x="325" y="119"/>
                  </a:lnTo>
                  <a:close/>
                  <a:moveTo>
                    <a:pt x="301" y="62"/>
                  </a:moveTo>
                  <a:lnTo>
                    <a:pt x="301" y="62"/>
                  </a:lnTo>
                  <a:lnTo>
                    <a:pt x="301" y="62"/>
                  </a:lnTo>
                  <a:lnTo>
                    <a:pt x="301" y="62"/>
                  </a:lnTo>
                  <a:lnTo>
                    <a:pt x="300" y="65"/>
                  </a:lnTo>
                  <a:lnTo>
                    <a:pt x="300" y="65"/>
                  </a:lnTo>
                  <a:lnTo>
                    <a:pt x="302" y="63"/>
                  </a:lnTo>
                  <a:lnTo>
                    <a:pt x="302" y="63"/>
                  </a:lnTo>
                  <a:lnTo>
                    <a:pt x="301" y="62"/>
                  </a:lnTo>
                  <a:lnTo>
                    <a:pt x="301" y="62"/>
                  </a:lnTo>
                  <a:close/>
                  <a:moveTo>
                    <a:pt x="68" y="55"/>
                  </a:moveTo>
                  <a:lnTo>
                    <a:pt x="68" y="55"/>
                  </a:lnTo>
                  <a:lnTo>
                    <a:pt x="67" y="56"/>
                  </a:lnTo>
                  <a:lnTo>
                    <a:pt x="67" y="56"/>
                  </a:lnTo>
                  <a:lnTo>
                    <a:pt x="69" y="58"/>
                  </a:lnTo>
                  <a:lnTo>
                    <a:pt x="69" y="58"/>
                  </a:lnTo>
                  <a:lnTo>
                    <a:pt x="68" y="55"/>
                  </a:lnTo>
                  <a:lnTo>
                    <a:pt x="68" y="55"/>
                  </a:lnTo>
                  <a:close/>
                  <a:moveTo>
                    <a:pt x="290" y="285"/>
                  </a:moveTo>
                  <a:lnTo>
                    <a:pt x="290" y="285"/>
                  </a:lnTo>
                  <a:lnTo>
                    <a:pt x="290" y="288"/>
                  </a:lnTo>
                  <a:lnTo>
                    <a:pt x="290" y="288"/>
                  </a:lnTo>
                  <a:lnTo>
                    <a:pt x="290" y="288"/>
                  </a:lnTo>
                  <a:lnTo>
                    <a:pt x="290" y="288"/>
                  </a:lnTo>
                  <a:lnTo>
                    <a:pt x="291" y="287"/>
                  </a:lnTo>
                  <a:lnTo>
                    <a:pt x="291" y="287"/>
                  </a:lnTo>
                  <a:lnTo>
                    <a:pt x="290" y="285"/>
                  </a:lnTo>
                  <a:lnTo>
                    <a:pt x="290" y="285"/>
                  </a:lnTo>
                  <a:close/>
                  <a:moveTo>
                    <a:pt x="273" y="36"/>
                  </a:moveTo>
                  <a:lnTo>
                    <a:pt x="273" y="36"/>
                  </a:lnTo>
                  <a:lnTo>
                    <a:pt x="271" y="36"/>
                  </a:lnTo>
                  <a:lnTo>
                    <a:pt x="271" y="36"/>
                  </a:lnTo>
                  <a:lnTo>
                    <a:pt x="271" y="36"/>
                  </a:lnTo>
                  <a:lnTo>
                    <a:pt x="271" y="36"/>
                  </a:lnTo>
                  <a:lnTo>
                    <a:pt x="271" y="36"/>
                  </a:lnTo>
                  <a:lnTo>
                    <a:pt x="271" y="36"/>
                  </a:lnTo>
                  <a:lnTo>
                    <a:pt x="273" y="38"/>
                  </a:lnTo>
                  <a:lnTo>
                    <a:pt x="273" y="36"/>
                  </a:lnTo>
                  <a:lnTo>
                    <a:pt x="273" y="36"/>
                  </a:lnTo>
                  <a:close/>
                  <a:moveTo>
                    <a:pt x="57" y="71"/>
                  </a:moveTo>
                  <a:lnTo>
                    <a:pt x="57" y="71"/>
                  </a:lnTo>
                  <a:lnTo>
                    <a:pt x="57" y="71"/>
                  </a:lnTo>
                  <a:lnTo>
                    <a:pt x="57" y="71"/>
                  </a:lnTo>
                  <a:lnTo>
                    <a:pt x="55" y="71"/>
                  </a:lnTo>
                  <a:lnTo>
                    <a:pt x="55" y="71"/>
                  </a:lnTo>
                  <a:lnTo>
                    <a:pt x="55" y="72"/>
                  </a:lnTo>
                  <a:lnTo>
                    <a:pt x="55" y="72"/>
                  </a:lnTo>
                  <a:lnTo>
                    <a:pt x="57" y="71"/>
                  </a:lnTo>
                  <a:lnTo>
                    <a:pt x="57" y="71"/>
                  </a:lnTo>
                  <a:close/>
                  <a:moveTo>
                    <a:pt x="175" y="315"/>
                  </a:moveTo>
                  <a:lnTo>
                    <a:pt x="175" y="315"/>
                  </a:lnTo>
                  <a:lnTo>
                    <a:pt x="173" y="315"/>
                  </a:lnTo>
                  <a:lnTo>
                    <a:pt x="173" y="318"/>
                  </a:lnTo>
                  <a:lnTo>
                    <a:pt x="173" y="318"/>
                  </a:lnTo>
                  <a:lnTo>
                    <a:pt x="175" y="315"/>
                  </a:lnTo>
                  <a:lnTo>
                    <a:pt x="175" y="315"/>
                  </a:lnTo>
                  <a:close/>
                  <a:moveTo>
                    <a:pt x="57" y="68"/>
                  </a:moveTo>
                  <a:lnTo>
                    <a:pt x="57" y="68"/>
                  </a:lnTo>
                  <a:lnTo>
                    <a:pt x="58" y="68"/>
                  </a:lnTo>
                  <a:lnTo>
                    <a:pt x="58" y="68"/>
                  </a:lnTo>
                  <a:lnTo>
                    <a:pt x="58" y="68"/>
                  </a:lnTo>
                  <a:lnTo>
                    <a:pt x="58" y="66"/>
                  </a:lnTo>
                  <a:lnTo>
                    <a:pt x="58" y="66"/>
                  </a:lnTo>
                  <a:lnTo>
                    <a:pt x="57" y="68"/>
                  </a:lnTo>
                  <a:lnTo>
                    <a:pt x="57" y="68"/>
                  </a:lnTo>
                  <a:close/>
                  <a:moveTo>
                    <a:pt x="47" y="272"/>
                  </a:moveTo>
                  <a:lnTo>
                    <a:pt x="47" y="272"/>
                  </a:lnTo>
                  <a:lnTo>
                    <a:pt x="48" y="274"/>
                  </a:lnTo>
                  <a:lnTo>
                    <a:pt x="48" y="274"/>
                  </a:lnTo>
                  <a:lnTo>
                    <a:pt x="48" y="272"/>
                  </a:lnTo>
                  <a:lnTo>
                    <a:pt x="48" y="272"/>
                  </a:lnTo>
                  <a:lnTo>
                    <a:pt x="48" y="272"/>
                  </a:lnTo>
                  <a:lnTo>
                    <a:pt x="47" y="272"/>
                  </a:lnTo>
                  <a:lnTo>
                    <a:pt x="47" y="272"/>
                  </a:lnTo>
                  <a:close/>
                  <a:moveTo>
                    <a:pt x="81" y="306"/>
                  </a:moveTo>
                  <a:lnTo>
                    <a:pt x="81" y="306"/>
                  </a:lnTo>
                  <a:lnTo>
                    <a:pt x="79" y="305"/>
                  </a:lnTo>
                  <a:lnTo>
                    <a:pt x="78" y="304"/>
                  </a:lnTo>
                  <a:lnTo>
                    <a:pt x="78" y="304"/>
                  </a:lnTo>
                  <a:lnTo>
                    <a:pt x="81" y="306"/>
                  </a:lnTo>
                  <a:lnTo>
                    <a:pt x="81" y="306"/>
                  </a:lnTo>
                  <a:close/>
                  <a:moveTo>
                    <a:pt x="322" y="112"/>
                  </a:moveTo>
                  <a:lnTo>
                    <a:pt x="322" y="112"/>
                  </a:lnTo>
                  <a:lnTo>
                    <a:pt x="324" y="112"/>
                  </a:lnTo>
                  <a:lnTo>
                    <a:pt x="324" y="112"/>
                  </a:lnTo>
                  <a:lnTo>
                    <a:pt x="321" y="109"/>
                  </a:lnTo>
                  <a:lnTo>
                    <a:pt x="321" y="109"/>
                  </a:lnTo>
                  <a:lnTo>
                    <a:pt x="322" y="112"/>
                  </a:lnTo>
                  <a:lnTo>
                    <a:pt x="322" y="112"/>
                  </a:lnTo>
                  <a:close/>
                  <a:moveTo>
                    <a:pt x="81" y="44"/>
                  </a:moveTo>
                  <a:lnTo>
                    <a:pt x="81" y="44"/>
                  </a:lnTo>
                  <a:lnTo>
                    <a:pt x="81" y="44"/>
                  </a:lnTo>
                  <a:lnTo>
                    <a:pt x="81" y="44"/>
                  </a:lnTo>
                  <a:lnTo>
                    <a:pt x="84" y="44"/>
                  </a:lnTo>
                  <a:lnTo>
                    <a:pt x="84" y="44"/>
                  </a:lnTo>
                  <a:lnTo>
                    <a:pt x="82" y="42"/>
                  </a:lnTo>
                  <a:lnTo>
                    <a:pt x="82" y="42"/>
                  </a:lnTo>
                  <a:lnTo>
                    <a:pt x="81" y="44"/>
                  </a:lnTo>
                  <a:lnTo>
                    <a:pt x="81" y="44"/>
                  </a:lnTo>
                  <a:close/>
                  <a:moveTo>
                    <a:pt x="243" y="28"/>
                  </a:moveTo>
                  <a:lnTo>
                    <a:pt x="243" y="28"/>
                  </a:lnTo>
                  <a:lnTo>
                    <a:pt x="243" y="28"/>
                  </a:lnTo>
                  <a:lnTo>
                    <a:pt x="243" y="28"/>
                  </a:lnTo>
                  <a:lnTo>
                    <a:pt x="244" y="27"/>
                  </a:lnTo>
                  <a:lnTo>
                    <a:pt x="244" y="27"/>
                  </a:lnTo>
                  <a:lnTo>
                    <a:pt x="243" y="27"/>
                  </a:lnTo>
                  <a:lnTo>
                    <a:pt x="243" y="27"/>
                  </a:lnTo>
                  <a:lnTo>
                    <a:pt x="243" y="28"/>
                  </a:lnTo>
                  <a:lnTo>
                    <a:pt x="243" y="28"/>
                  </a:lnTo>
                  <a:close/>
                  <a:moveTo>
                    <a:pt x="163" y="311"/>
                  </a:moveTo>
                  <a:lnTo>
                    <a:pt x="163" y="311"/>
                  </a:lnTo>
                  <a:lnTo>
                    <a:pt x="163" y="312"/>
                  </a:lnTo>
                  <a:lnTo>
                    <a:pt x="163" y="312"/>
                  </a:lnTo>
                  <a:lnTo>
                    <a:pt x="166" y="312"/>
                  </a:lnTo>
                  <a:lnTo>
                    <a:pt x="166" y="312"/>
                  </a:lnTo>
                  <a:lnTo>
                    <a:pt x="166" y="311"/>
                  </a:lnTo>
                  <a:lnTo>
                    <a:pt x="166" y="311"/>
                  </a:lnTo>
                  <a:lnTo>
                    <a:pt x="163" y="311"/>
                  </a:lnTo>
                  <a:lnTo>
                    <a:pt x="163" y="311"/>
                  </a:lnTo>
                  <a:close/>
                  <a:moveTo>
                    <a:pt x="278" y="41"/>
                  </a:moveTo>
                  <a:lnTo>
                    <a:pt x="278" y="41"/>
                  </a:lnTo>
                  <a:lnTo>
                    <a:pt x="278" y="41"/>
                  </a:lnTo>
                  <a:lnTo>
                    <a:pt x="280" y="42"/>
                  </a:lnTo>
                  <a:lnTo>
                    <a:pt x="280" y="42"/>
                  </a:lnTo>
                  <a:lnTo>
                    <a:pt x="278" y="41"/>
                  </a:lnTo>
                  <a:lnTo>
                    <a:pt x="278" y="41"/>
                  </a:lnTo>
                  <a:close/>
                  <a:moveTo>
                    <a:pt x="162" y="311"/>
                  </a:moveTo>
                  <a:lnTo>
                    <a:pt x="162" y="311"/>
                  </a:lnTo>
                  <a:lnTo>
                    <a:pt x="162" y="311"/>
                  </a:lnTo>
                  <a:lnTo>
                    <a:pt x="162" y="311"/>
                  </a:lnTo>
                  <a:lnTo>
                    <a:pt x="159" y="311"/>
                  </a:lnTo>
                  <a:lnTo>
                    <a:pt x="159" y="311"/>
                  </a:lnTo>
                  <a:lnTo>
                    <a:pt x="159" y="311"/>
                  </a:lnTo>
                  <a:lnTo>
                    <a:pt x="159" y="311"/>
                  </a:lnTo>
                  <a:lnTo>
                    <a:pt x="162" y="311"/>
                  </a:lnTo>
                  <a:lnTo>
                    <a:pt x="162" y="311"/>
                  </a:lnTo>
                  <a:close/>
                  <a:moveTo>
                    <a:pt x="331" y="204"/>
                  </a:moveTo>
                  <a:lnTo>
                    <a:pt x="331" y="204"/>
                  </a:lnTo>
                  <a:lnTo>
                    <a:pt x="331" y="206"/>
                  </a:lnTo>
                  <a:lnTo>
                    <a:pt x="331" y="206"/>
                  </a:lnTo>
                  <a:lnTo>
                    <a:pt x="331" y="206"/>
                  </a:lnTo>
                  <a:lnTo>
                    <a:pt x="331" y="204"/>
                  </a:lnTo>
                  <a:lnTo>
                    <a:pt x="331" y="204"/>
                  </a:lnTo>
                  <a:close/>
                  <a:moveTo>
                    <a:pt x="35" y="109"/>
                  </a:moveTo>
                  <a:lnTo>
                    <a:pt x="35" y="109"/>
                  </a:lnTo>
                  <a:lnTo>
                    <a:pt x="35" y="109"/>
                  </a:lnTo>
                  <a:lnTo>
                    <a:pt x="35" y="109"/>
                  </a:lnTo>
                  <a:lnTo>
                    <a:pt x="35" y="108"/>
                  </a:lnTo>
                  <a:lnTo>
                    <a:pt x="35" y="108"/>
                  </a:lnTo>
                  <a:lnTo>
                    <a:pt x="34" y="108"/>
                  </a:lnTo>
                  <a:lnTo>
                    <a:pt x="34" y="108"/>
                  </a:lnTo>
                  <a:lnTo>
                    <a:pt x="35" y="109"/>
                  </a:lnTo>
                  <a:lnTo>
                    <a:pt x="35" y="109"/>
                  </a:lnTo>
                  <a:close/>
                  <a:moveTo>
                    <a:pt x="342" y="200"/>
                  </a:moveTo>
                  <a:lnTo>
                    <a:pt x="342" y="200"/>
                  </a:lnTo>
                  <a:lnTo>
                    <a:pt x="342" y="198"/>
                  </a:lnTo>
                  <a:lnTo>
                    <a:pt x="341" y="198"/>
                  </a:lnTo>
                  <a:lnTo>
                    <a:pt x="341" y="198"/>
                  </a:lnTo>
                  <a:lnTo>
                    <a:pt x="342" y="200"/>
                  </a:lnTo>
                  <a:lnTo>
                    <a:pt x="342" y="200"/>
                  </a:lnTo>
                  <a:close/>
                  <a:moveTo>
                    <a:pt x="328" y="115"/>
                  </a:moveTo>
                  <a:lnTo>
                    <a:pt x="328" y="115"/>
                  </a:lnTo>
                  <a:lnTo>
                    <a:pt x="329" y="115"/>
                  </a:lnTo>
                  <a:lnTo>
                    <a:pt x="329" y="115"/>
                  </a:lnTo>
                  <a:lnTo>
                    <a:pt x="329" y="115"/>
                  </a:lnTo>
                  <a:lnTo>
                    <a:pt x="328" y="115"/>
                  </a:lnTo>
                  <a:lnTo>
                    <a:pt x="328" y="115"/>
                  </a:lnTo>
                  <a:close/>
                  <a:moveTo>
                    <a:pt x="15" y="153"/>
                  </a:moveTo>
                  <a:lnTo>
                    <a:pt x="15" y="153"/>
                  </a:lnTo>
                  <a:lnTo>
                    <a:pt x="15" y="153"/>
                  </a:lnTo>
                  <a:lnTo>
                    <a:pt x="15" y="153"/>
                  </a:lnTo>
                  <a:lnTo>
                    <a:pt x="15" y="154"/>
                  </a:lnTo>
                  <a:lnTo>
                    <a:pt x="15" y="154"/>
                  </a:lnTo>
                  <a:lnTo>
                    <a:pt x="15" y="154"/>
                  </a:lnTo>
                  <a:lnTo>
                    <a:pt x="15" y="154"/>
                  </a:lnTo>
                  <a:lnTo>
                    <a:pt x="15" y="153"/>
                  </a:lnTo>
                  <a:lnTo>
                    <a:pt x="15" y="153"/>
                  </a:lnTo>
                  <a:close/>
                  <a:moveTo>
                    <a:pt x="192" y="14"/>
                  </a:moveTo>
                  <a:lnTo>
                    <a:pt x="192" y="14"/>
                  </a:lnTo>
                  <a:lnTo>
                    <a:pt x="192" y="14"/>
                  </a:lnTo>
                  <a:lnTo>
                    <a:pt x="192" y="15"/>
                  </a:lnTo>
                  <a:lnTo>
                    <a:pt x="192" y="15"/>
                  </a:lnTo>
                  <a:lnTo>
                    <a:pt x="192" y="15"/>
                  </a:lnTo>
                  <a:lnTo>
                    <a:pt x="192" y="15"/>
                  </a:lnTo>
                  <a:lnTo>
                    <a:pt x="192" y="14"/>
                  </a:lnTo>
                  <a:lnTo>
                    <a:pt x="192" y="14"/>
                  </a:lnTo>
                  <a:close/>
                  <a:moveTo>
                    <a:pt x="275" y="45"/>
                  </a:moveTo>
                  <a:lnTo>
                    <a:pt x="275" y="45"/>
                  </a:lnTo>
                  <a:lnTo>
                    <a:pt x="275" y="45"/>
                  </a:lnTo>
                  <a:lnTo>
                    <a:pt x="275" y="45"/>
                  </a:lnTo>
                  <a:lnTo>
                    <a:pt x="277" y="44"/>
                  </a:lnTo>
                  <a:lnTo>
                    <a:pt x="277" y="44"/>
                  </a:lnTo>
                  <a:lnTo>
                    <a:pt x="275" y="44"/>
                  </a:lnTo>
                  <a:lnTo>
                    <a:pt x="275" y="45"/>
                  </a:lnTo>
                  <a:lnTo>
                    <a:pt x="275" y="45"/>
                  </a:lnTo>
                  <a:close/>
                  <a:moveTo>
                    <a:pt x="190" y="11"/>
                  </a:moveTo>
                  <a:lnTo>
                    <a:pt x="190" y="11"/>
                  </a:lnTo>
                  <a:lnTo>
                    <a:pt x="193" y="11"/>
                  </a:lnTo>
                  <a:lnTo>
                    <a:pt x="193" y="11"/>
                  </a:lnTo>
                  <a:lnTo>
                    <a:pt x="192" y="11"/>
                  </a:lnTo>
                  <a:lnTo>
                    <a:pt x="192" y="11"/>
                  </a:lnTo>
                  <a:lnTo>
                    <a:pt x="190" y="11"/>
                  </a:lnTo>
                  <a:lnTo>
                    <a:pt x="190" y="11"/>
                  </a:lnTo>
                  <a:close/>
                  <a:moveTo>
                    <a:pt x="132" y="322"/>
                  </a:moveTo>
                  <a:lnTo>
                    <a:pt x="132" y="322"/>
                  </a:lnTo>
                  <a:lnTo>
                    <a:pt x="130" y="322"/>
                  </a:lnTo>
                  <a:lnTo>
                    <a:pt x="130" y="322"/>
                  </a:lnTo>
                  <a:lnTo>
                    <a:pt x="130" y="324"/>
                  </a:lnTo>
                  <a:lnTo>
                    <a:pt x="130" y="324"/>
                  </a:lnTo>
                  <a:lnTo>
                    <a:pt x="132" y="322"/>
                  </a:lnTo>
                  <a:lnTo>
                    <a:pt x="132" y="322"/>
                  </a:lnTo>
                  <a:close/>
                  <a:moveTo>
                    <a:pt x="24" y="142"/>
                  </a:moveTo>
                  <a:lnTo>
                    <a:pt x="24" y="142"/>
                  </a:lnTo>
                  <a:lnTo>
                    <a:pt x="24" y="142"/>
                  </a:lnTo>
                  <a:lnTo>
                    <a:pt x="24" y="140"/>
                  </a:lnTo>
                  <a:lnTo>
                    <a:pt x="24" y="140"/>
                  </a:lnTo>
                  <a:lnTo>
                    <a:pt x="24" y="142"/>
                  </a:lnTo>
                  <a:lnTo>
                    <a:pt x="24" y="142"/>
                  </a:lnTo>
                  <a:close/>
                  <a:moveTo>
                    <a:pt x="334" y="150"/>
                  </a:moveTo>
                  <a:lnTo>
                    <a:pt x="334" y="150"/>
                  </a:lnTo>
                  <a:lnTo>
                    <a:pt x="332" y="150"/>
                  </a:lnTo>
                  <a:lnTo>
                    <a:pt x="332" y="150"/>
                  </a:lnTo>
                  <a:lnTo>
                    <a:pt x="332" y="152"/>
                  </a:lnTo>
                  <a:lnTo>
                    <a:pt x="332" y="152"/>
                  </a:lnTo>
                  <a:lnTo>
                    <a:pt x="334" y="152"/>
                  </a:lnTo>
                  <a:lnTo>
                    <a:pt x="334" y="152"/>
                  </a:lnTo>
                  <a:lnTo>
                    <a:pt x="334" y="150"/>
                  </a:lnTo>
                  <a:lnTo>
                    <a:pt x="334" y="150"/>
                  </a:lnTo>
                  <a:close/>
                  <a:moveTo>
                    <a:pt x="27" y="224"/>
                  </a:moveTo>
                  <a:lnTo>
                    <a:pt x="27" y="224"/>
                  </a:lnTo>
                  <a:lnTo>
                    <a:pt x="25" y="224"/>
                  </a:lnTo>
                  <a:lnTo>
                    <a:pt x="25" y="225"/>
                  </a:lnTo>
                  <a:lnTo>
                    <a:pt x="25" y="225"/>
                  </a:lnTo>
                  <a:lnTo>
                    <a:pt x="27" y="224"/>
                  </a:lnTo>
                  <a:lnTo>
                    <a:pt x="27" y="224"/>
                  </a:lnTo>
                  <a:close/>
                  <a:moveTo>
                    <a:pt x="176" y="9"/>
                  </a:moveTo>
                  <a:lnTo>
                    <a:pt x="176" y="9"/>
                  </a:lnTo>
                  <a:lnTo>
                    <a:pt x="177" y="9"/>
                  </a:lnTo>
                  <a:lnTo>
                    <a:pt x="177" y="9"/>
                  </a:lnTo>
                  <a:lnTo>
                    <a:pt x="177" y="9"/>
                  </a:lnTo>
                  <a:lnTo>
                    <a:pt x="176" y="9"/>
                  </a:lnTo>
                  <a:lnTo>
                    <a:pt x="176" y="9"/>
                  </a:lnTo>
                  <a:close/>
                  <a:moveTo>
                    <a:pt x="192" y="4"/>
                  </a:moveTo>
                  <a:lnTo>
                    <a:pt x="192" y="4"/>
                  </a:lnTo>
                  <a:lnTo>
                    <a:pt x="192" y="4"/>
                  </a:lnTo>
                  <a:lnTo>
                    <a:pt x="192" y="4"/>
                  </a:lnTo>
                  <a:lnTo>
                    <a:pt x="193" y="4"/>
                  </a:lnTo>
                  <a:lnTo>
                    <a:pt x="193" y="4"/>
                  </a:lnTo>
                  <a:lnTo>
                    <a:pt x="193" y="4"/>
                  </a:lnTo>
                  <a:lnTo>
                    <a:pt x="193" y="4"/>
                  </a:lnTo>
                  <a:lnTo>
                    <a:pt x="192" y="4"/>
                  </a:lnTo>
                  <a:lnTo>
                    <a:pt x="192" y="4"/>
                  </a:lnTo>
                  <a:close/>
                  <a:moveTo>
                    <a:pt x="297" y="58"/>
                  </a:moveTo>
                  <a:lnTo>
                    <a:pt x="297" y="58"/>
                  </a:lnTo>
                  <a:lnTo>
                    <a:pt x="295" y="58"/>
                  </a:lnTo>
                  <a:lnTo>
                    <a:pt x="295" y="58"/>
                  </a:lnTo>
                  <a:lnTo>
                    <a:pt x="295" y="58"/>
                  </a:lnTo>
                  <a:lnTo>
                    <a:pt x="295" y="58"/>
                  </a:lnTo>
                  <a:lnTo>
                    <a:pt x="295" y="58"/>
                  </a:lnTo>
                  <a:lnTo>
                    <a:pt x="297" y="58"/>
                  </a:lnTo>
                  <a:lnTo>
                    <a:pt x="297" y="58"/>
                  </a:lnTo>
                  <a:close/>
                  <a:moveTo>
                    <a:pt x="354" y="142"/>
                  </a:moveTo>
                  <a:lnTo>
                    <a:pt x="354" y="142"/>
                  </a:lnTo>
                  <a:lnTo>
                    <a:pt x="354" y="142"/>
                  </a:lnTo>
                  <a:lnTo>
                    <a:pt x="354" y="142"/>
                  </a:lnTo>
                  <a:lnTo>
                    <a:pt x="354" y="143"/>
                  </a:lnTo>
                  <a:lnTo>
                    <a:pt x="354" y="143"/>
                  </a:lnTo>
                  <a:lnTo>
                    <a:pt x="354" y="143"/>
                  </a:lnTo>
                  <a:lnTo>
                    <a:pt x="354" y="143"/>
                  </a:lnTo>
                  <a:lnTo>
                    <a:pt x="354" y="142"/>
                  </a:lnTo>
                  <a:lnTo>
                    <a:pt x="354" y="142"/>
                  </a:lnTo>
                  <a:close/>
                  <a:moveTo>
                    <a:pt x="148" y="336"/>
                  </a:moveTo>
                  <a:lnTo>
                    <a:pt x="148" y="336"/>
                  </a:lnTo>
                  <a:lnTo>
                    <a:pt x="148" y="336"/>
                  </a:lnTo>
                  <a:lnTo>
                    <a:pt x="148" y="336"/>
                  </a:lnTo>
                  <a:lnTo>
                    <a:pt x="146" y="336"/>
                  </a:lnTo>
                  <a:lnTo>
                    <a:pt x="146" y="336"/>
                  </a:lnTo>
                  <a:lnTo>
                    <a:pt x="146" y="336"/>
                  </a:lnTo>
                  <a:lnTo>
                    <a:pt x="146" y="336"/>
                  </a:lnTo>
                  <a:lnTo>
                    <a:pt x="148" y="336"/>
                  </a:lnTo>
                  <a:lnTo>
                    <a:pt x="148" y="336"/>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75" name="Freeform 98"/>
            <p:cNvSpPr>
              <a:spLocks noEditPoints="1"/>
            </p:cNvSpPr>
            <p:nvPr/>
          </p:nvSpPr>
          <p:spPr bwMode="auto">
            <a:xfrm>
              <a:off x="9679114" y="2065826"/>
              <a:ext cx="273203" cy="276768"/>
            </a:xfrm>
            <a:custGeom>
              <a:avLst/>
              <a:gdLst>
                <a:gd name="T0" fmla="*/ 85 w 207"/>
                <a:gd name="T1" fmla="*/ 96 h 218"/>
                <a:gd name="T2" fmla="*/ 17 w 207"/>
                <a:gd name="T3" fmla="*/ 22 h 218"/>
                <a:gd name="T4" fmla="*/ 9 w 207"/>
                <a:gd name="T5" fmla="*/ 10 h 218"/>
                <a:gd name="T6" fmla="*/ 113 w 207"/>
                <a:gd name="T7" fmla="*/ 0 h 218"/>
                <a:gd name="T8" fmla="*/ 176 w 207"/>
                <a:gd name="T9" fmla="*/ 71 h 218"/>
                <a:gd name="T10" fmla="*/ 203 w 207"/>
                <a:gd name="T11" fmla="*/ 120 h 218"/>
                <a:gd name="T12" fmla="*/ 105 w 207"/>
                <a:gd name="T13" fmla="*/ 216 h 218"/>
                <a:gd name="T14" fmla="*/ 17 w 207"/>
                <a:gd name="T15" fmla="*/ 216 h 218"/>
                <a:gd name="T16" fmla="*/ 2 w 207"/>
                <a:gd name="T17" fmla="*/ 212 h 218"/>
                <a:gd name="T18" fmla="*/ 58 w 207"/>
                <a:gd name="T19" fmla="*/ 161 h 218"/>
                <a:gd name="T20" fmla="*/ 86 w 207"/>
                <a:gd name="T21" fmla="*/ 135 h 218"/>
                <a:gd name="T22" fmla="*/ 99 w 207"/>
                <a:gd name="T23" fmla="*/ 128 h 218"/>
                <a:gd name="T24" fmla="*/ 27 w 207"/>
                <a:gd name="T25" fmla="*/ 32 h 218"/>
                <a:gd name="T26" fmla="*/ 137 w 207"/>
                <a:gd name="T27" fmla="*/ 50 h 218"/>
                <a:gd name="T28" fmla="*/ 46 w 207"/>
                <a:gd name="T29" fmla="*/ 40 h 218"/>
                <a:gd name="T30" fmla="*/ 82 w 207"/>
                <a:gd name="T31" fmla="*/ 50 h 218"/>
                <a:gd name="T32" fmla="*/ 129 w 207"/>
                <a:gd name="T33" fmla="*/ 162 h 218"/>
                <a:gd name="T34" fmla="*/ 73 w 207"/>
                <a:gd name="T35" fmla="*/ 154 h 218"/>
                <a:gd name="T36" fmla="*/ 143 w 207"/>
                <a:gd name="T37" fmla="*/ 97 h 218"/>
                <a:gd name="T38" fmla="*/ 166 w 207"/>
                <a:gd name="T39" fmla="*/ 84 h 218"/>
                <a:gd name="T40" fmla="*/ 86 w 207"/>
                <a:gd name="T41" fmla="*/ 145 h 218"/>
                <a:gd name="T42" fmla="*/ 122 w 207"/>
                <a:gd name="T43" fmla="*/ 135 h 218"/>
                <a:gd name="T44" fmla="*/ 115 w 207"/>
                <a:gd name="T45" fmla="*/ 114 h 218"/>
                <a:gd name="T46" fmla="*/ 180 w 207"/>
                <a:gd name="T47" fmla="*/ 101 h 218"/>
                <a:gd name="T48" fmla="*/ 76 w 207"/>
                <a:gd name="T49" fmla="*/ 169 h 218"/>
                <a:gd name="T50" fmla="*/ 123 w 207"/>
                <a:gd name="T51" fmla="*/ 178 h 218"/>
                <a:gd name="T52" fmla="*/ 39 w 207"/>
                <a:gd name="T53" fmla="*/ 34 h 218"/>
                <a:gd name="T54" fmla="*/ 125 w 207"/>
                <a:gd name="T55" fmla="*/ 33 h 218"/>
                <a:gd name="T56" fmla="*/ 31 w 207"/>
                <a:gd name="T57" fmla="*/ 24 h 218"/>
                <a:gd name="T58" fmla="*/ 17 w 207"/>
                <a:gd name="T59" fmla="*/ 206 h 218"/>
                <a:gd name="T60" fmla="*/ 90 w 207"/>
                <a:gd name="T61" fmla="*/ 205 h 218"/>
                <a:gd name="T62" fmla="*/ 69 w 207"/>
                <a:gd name="T63" fmla="*/ 60 h 218"/>
                <a:gd name="T64" fmla="*/ 149 w 207"/>
                <a:gd name="T65" fmla="*/ 66 h 218"/>
                <a:gd name="T66" fmla="*/ 177 w 207"/>
                <a:gd name="T67" fmla="*/ 130 h 218"/>
                <a:gd name="T68" fmla="*/ 142 w 207"/>
                <a:gd name="T69" fmla="*/ 120 h 218"/>
                <a:gd name="T70" fmla="*/ 106 w 207"/>
                <a:gd name="T71" fmla="*/ 128 h 218"/>
                <a:gd name="T72" fmla="*/ 88 w 207"/>
                <a:gd name="T73" fmla="*/ 17 h 218"/>
                <a:gd name="T74" fmla="*/ 105 w 207"/>
                <a:gd name="T75" fmla="*/ 10 h 218"/>
                <a:gd name="T76" fmla="*/ 19 w 207"/>
                <a:gd name="T77" fmla="*/ 13 h 218"/>
                <a:gd name="T78" fmla="*/ 81 w 207"/>
                <a:gd name="T79" fmla="*/ 76 h 218"/>
                <a:gd name="T80" fmla="*/ 120 w 207"/>
                <a:gd name="T81" fmla="*/ 182 h 218"/>
                <a:gd name="T82" fmla="*/ 31 w 207"/>
                <a:gd name="T83" fmla="*/ 192 h 218"/>
                <a:gd name="T84" fmla="*/ 109 w 207"/>
                <a:gd name="T85" fmla="*/ 191 h 218"/>
                <a:gd name="T86" fmla="*/ 191 w 207"/>
                <a:gd name="T87" fmla="*/ 94 h 218"/>
                <a:gd name="T88" fmla="*/ 163 w 207"/>
                <a:gd name="T89" fmla="*/ 67 h 218"/>
                <a:gd name="T90" fmla="*/ 86 w 207"/>
                <a:gd name="T91" fmla="*/ 71 h 218"/>
                <a:gd name="T92" fmla="*/ 123 w 207"/>
                <a:gd name="T93" fmla="*/ 17 h 218"/>
                <a:gd name="T94" fmla="*/ 12 w 207"/>
                <a:gd name="T95" fmla="*/ 208 h 218"/>
                <a:gd name="T96" fmla="*/ 46 w 207"/>
                <a:gd name="T97" fmla="*/ 22 h 218"/>
                <a:gd name="T98" fmla="*/ 127 w 207"/>
                <a:gd name="T99" fmla="*/ 132 h 218"/>
                <a:gd name="T100" fmla="*/ 127 w 207"/>
                <a:gd name="T101" fmla="*/ 132 h 218"/>
                <a:gd name="T102" fmla="*/ 92 w 207"/>
                <a:gd name="T103" fmla="*/ 208 h 218"/>
                <a:gd name="T104" fmla="*/ 93 w 207"/>
                <a:gd name="T105" fmla="*/ 88 h 218"/>
                <a:gd name="T106" fmla="*/ 177 w 207"/>
                <a:gd name="T107" fmla="*/ 135 h 218"/>
                <a:gd name="T108" fmla="*/ 203 w 207"/>
                <a:gd name="T109" fmla="*/ 114 h 218"/>
                <a:gd name="T110" fmla="*/ 75 w 207"/>
                <a:gd name="T111" fmla="*/ 71 h 218"/>
                <a:gd name="T112" fmla="*/ 75 w 207"/>
                <a:gd name="T113" fmla="*/ 76 h 218"/>
                <a:gd name="T114" fmla="*/ 167 w 207"/>
                <a:gd name="T115" fmla="*/ 144 h 218"/>
                <a:gd name="T116" fmla="*/ 113 w 207"/>
                <a:gd name="T117" fmla="*/ 5 h 218"/>
                <a:gd name="T118" fmla="*/ 96 w 207"/>
                <a:gd name="T119" fmla="*/ 211 h 218"/>
                <a:gd name="T120" fmla="*/ 29 w 207"/>
                <a:gd name="T121"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18">
                  <a:moveTo>
                    <a:pt x="99" y="128"/>
                  </a:moveTo>
                  <a:lnTo>
                    <a:pt x="99" y="128"/>
                  </a:lnTo>
                  <a:lnTo>
                    <a:pt x="108" y="120"/>
                  </a:lnTo>
                  <a:lnTo>
                    <a:pt x="108" y="120"/>
                  </a:lnTo>
                  <a:lnTo>
                    <a:pt x="106" y="118"/>
                  </a:lnTo>
                  <a:lnTo>
                    <a:pt x="106" y="118"/>
                  </a:lnTo>
                  <a:lnTo>
                    <a:pt x="105" y="117"/>
                  </a:lnTo>
                  <a:lnTo>
                    <a:pt x="103" y="115"/>
                  </a:lnTo>
                  <a:lnTo>
                    <a:pt x="103" y="115"/>
                  </a:lnTo>
                  <a:lnTo>
                    <a:pt x="103" y="114"/>
                  </a:lnTo>
                  <a:lnTo>
                    <a:pt x="103" y="114"/>
                  </a:lnTo>
                  <a:lnTo>
                    <a:pt x="99" y="110"/>
                  </a:lnTo>
                  <a:lnTo>
                    <a:pt x="99" y="110"/>
                  </a:lnTo>
                  <a:lnTo>
                    <a:pt x="85" y="96"/>
                  </a:lnTo>
                  <a:lnTo>
                    <a:pt x="85" y="96"/>
                  </a:lnTo>
                  <a:lnTo>
                    <a:pt x="66" y="74"/>
                  </a:lnTo>
                  <a:lnTo>
                    <a:pt x="66" y="74"/>
                  </a:lnTo>
                  <a:lnTo>
                    <a:pt x="62" y="70"/>
                  </a:lnTo>
                  <a:lnTo>
                    <a:pt x="56" y="64"/>
                  </a:lnTo>
                  <a:lnTo>
                    <a:pt x="56" y="64"/>
                  </a:lnTo>
                  <a:lnTo>
                    <a:pt x="55" y="64"/>
                  </a:lnTo>
                  <a:lnTo>
                    <a:pt x="55" y="64"/>
                  </a:lnTo>
                  <a:lnTo>
                    <a:pt x="54" y="63"/>
                  </a:lnTo>
                  <a:lnTo>
                    <a:pt x="54" y="63"/>
                  </a:lnTo>
                  <a:lnTo>
                    <a:pt x="51" y="60"/>
                  </a:lnTo>
                  <a:lnTo>
                    <a:pt x="51" y="60"/>
                  </a:lnTo>
                  <a:lnTo>
                    <a:pt x="36" y="46"/>
                  </a:lnTo>
                  <a:lnTo>
                    <a:pt x="22" y="32"/>
                  </a:lnTo>
                  <a:lnTo>
                    <a:pt x="22" y="32"/>
                  </a:lnTo>
                  <a:lnTo>
                    <a:pt x="17" y="22"/>
                  </a:lnTo>
                  <a:lnTo>
                    <a:pt x="17" y="22"/>
                  </a:lnTo>
                  <a:lnTo>
                    <a:pt x="14" y="17"/>
                  </a:lnTo>
                  <a:lnTo>
                    <a:pt x="14" y="17"/>
                  </a:lnTo>
                  <a:lnTo>
                    <a:pt x="12" y="16"/>
                  </a:lnTo>
                  <a:lnTo>
                    <a:pt x="12" y="16"/>
                  </a:lnTo>
                  <a:lnTo>
                    <a:pt x="8" y="15"/>
                  </a:lnTo>
                  <a:lnTo>
                    <a:pt x="8" y="15"/>
                  </a:lnTo>
                  <a:lnTo>
                    <a:pt x="7" y="15"/>
                  </a:lnTo>
                  <a:lnTo>
                    <a:pt x="7" y="15"/>
                  </a:lnTo>
                  <a:lnTo>
                    <a:pt x="5" y="13"/>
                  </a:lnTo>
                  <a:lnTo>
                    <a:pt x="5" y="13"/>
                  </a:lnTo>
                  <a:lnTo>
                    <a:pt x="7" y="12"/>
                  </a:lnTo>
                  <a:lnTo>
                    <a:pt x="7" y="12"/>
                  </a:lnTo>
                  <a:lnTo>
                    <a:pt x="9" y="10"/>
                  </a:lnTo>
                  <a:lnTo>
                    <a:pt x="9" y="10"/>
                  </a:lnTo>
                  <a:lnTo>
                    <a:pt x="9" y="9"/>
                  </a:lnTo>
                  <a:lnTo>
                    <a:pt x="11" y="7"/>
                  </a:lnTo>
                  <a:lnTo>
                    <a:pt x="11" y="7"/>
                  </a:lnTo>
                  <a:lnTo>
                    <a:pt x="28" y="7"/>
                  </a:lnTo>
                  <a:lnTo>
                    <a:pt x="28" y="7"/>
                  </a:lnTo>
                  <a:lnTo>
                    <a:pt x="46" y="6"/>
                  </a:lnTo>
                  <a:lnTo>
                    <a:pt x="46" y="6"/>
                  </a:lnTo>
                  <a:lnTo>
                    <a:pt x="61" y="6"/>
                  </a:lnTo>
                  <a:lnTo>
                    <a:pt x="61" y="6"/>
                  </a:lnTo>
                  <a:lnTo>
                    <a:pt x="83" y="3"/>
                  </a:lnTo>
                  <a:lnTo>
                    <a:pt x="83" y="3"/>
                  </a:lnTo>
                  <a:lnTo>
                    <a:pt x="100" y="2"/>
                  </a:lnTo>
                  <a:lnTo>
                    <a:pt x="100" y="2"/>
                  </a:lnTo>
                  <a:lnTo>
                    <a:pt x="113" y="0"/>
                  </a:lnTo>
                  <a:lnTo>
                    <a:pt x="113" y="0"/>
                  </a:lnTo>
                  <a:lnTo>
                    <a:pt x="116" y="0"/>
                  </a:lnTo>
                  <a:lnTo>
                    <a:pt x="116" y="0"/>
                  </a:lnTo>
                  <a:lnTo>
                    <a:pt x="119" y="0"/>
                  </a:lnTo>
                  <a:lnTo>
                    <a:pt x="122" y="3"/>
                  </a:lnTo>
                  <a:lnTo>
                    <a:pt x="122" y="3"/>
                  </a:lnTo>
                  <a:lnTo>
                    <a:pt x="126" y="10"/>
                  </a:lnTo>
                  <a:lnTo>
                    <a:pt x="126" y="10"/>
                  </a:lnTo>
                  <a:lnTo>
                    <a:pt x="132" y="22"/>
                  </a:lnTo>
                  <a:lnTo>
                    <a:pt x="132" y="22"/>
                  </a:lnTo>
                  <a:lnTo>
                    <a:pt x="133" y="26"/>
                  </a:lnTo>
                  <a:lnTo>
                    <a:pt x="133" y="26"/>
                  </a:lnTo>
                  <a:lnTo>
                    <a:pt x="144" y="37"/>
                  </a:lnTo>
                  <a:lnTo>
                    <a:pt x="156" y="50"/>
                  </a:lnTo>
                  <a:lnTo>
                    <a:pt x="156" y="50"/>
                  </a:lnTo>
                  <a:lnTo>
                    <a:pt x="176" y="71"/>
                  </a:lnTo>
                  <a:lnTo>
                    <a:pt x="194" y="93"/>
                  </a:lnTo>
                  <a:lnTo>
                    <a:pt x="194" y="93"/>
                  </a:lnTo>
                  <a:lnTo>
                    <a:pt x="203" y="108"/>
                  </a:lnTo>
                  <a:lnTo>
                    <a:pt x="203" y="108"/>
                  </a:lnTo>
                  <a:lnTo>
                    <a:pt x="206" y="111"/>
                  </a:lnTo>
                  <a:lnTo>
                    <a:pt x="206" y="111"/>
                  </a:lnTo>
                  <a:lnTo>
                    <a:pt x="207" y="115"/>
                  </a:lnTo>
                  <a:lnTo>
                    <a:pt x="207" y="115"/>
                  </a:lnTo>
                  <a:lnTo>
                    <a:pt x="207" y="117"/>
                  </a:lnTo>
                  <a:lnTo>
                    <a:pt x="206" y="117"/>
                  </a:lnTo>
                  <a:lnTo>
                    <a:pt x="206" y="117"/>
                  </a:lnTo>
                  <a:lnTo>
                    <a:pt x="203" y="118"/>
                  </a:lnTo>
                  <a:lnTo>
                    <a:pt x="203" y="118"/>
                  </a:lnTo>
                  <a:lnTo>
                    <a:pt x="203" y="120"/>
                  </a:lnTo>
                  <a:lnTo>
                    <a:pt x="203" y="120"/>
                  </a:lnTo>
                  <a:lnTo>
                    <a:pt x="204" y="121"/>
                  </a:lnTo>
                  <a:lnTo>
                    <a:pt x="203" y="123"/>
                  </a:lnTo>
                  <a:lnTo>
                    <a:pt x="203" y="123"/>
                  </a:lnTo>
                  <a:lnTo>
                    <a:pt x="191" y="132"/>
                  </a:lnTo>
                  <a:lnTo>
                    <a:pt x="191" y="132"/>
                  </a:lnTo>
                  <a:lnTo>
                    <a:pt x="167" y="152"/>
                  </a:lnTo>
                  <a:lnTo>
                    <a:pt x="144" y="172"/>
                  </a:lnTo>
                  <a:lnTo>
                    <a:pt x="144" y="172"/>
                  </a:lnTo>
                  <a:lnTo>
                    <a:pt x="125" y="191"/>
                  </a:lnTo>
                  <a:lnTo>
                    <a:pt x="125" y="191"/>
                  </a:lnTo>
                  <a:lnTo>
                    <a:pt x="116" y="201"/>
                  </a:lnTo>
                  <a:lnTo>
                    <a:pt x="108" y="212"/>
                  </a:lnTo>
                  <a:lnTo>
                    <a:pt x="108" y="212"/>
                  </a:lnTo>
                  <a:lnTo>
                    <a:pt x="105" y="216"/>
                  </a:lnTo>
                  <a:lnTo>
                    <a:pt x="105" y="216"/>
                  </a:lnTo>
                  <a:lnTo>
                    <a:pt x="103" y="218"/>
                  </a:lnTo>
                  <a:lnTo>
                    <a:pt x="103" y="218"/>
                  </a:lnTo>
                  <a:lnTo>
                    <a:pt x="99" y="218"/>
                  </a:lnTo>
                  <a:lnTo>
                    <a:pt x="99" y="218"/>
                  </a:lnTo>
                  <a:lnTo>
                    <a:pt x="85" y="216"/>
                  </a:lnTo>
                  <a:lnTo>
                    <a:pt x="85" y="216"/>
                  </a:lnTo>
                  <a:lnTo>
                    <a:pt x="71" y="215"/>
                  </a:lnTo>
                  <a:lnTo>
                    <a:pt x="56" y="215"/>
                  </a:lnTo>
                  <a:lnTo>
                    <a:pt x="56" y="215"/>
                  </a:lnTo>
                  <a:lnTo>
                    <a:pt x="39" y="216"/>
                  </a:lnTo>
                  <a:lnTo>
                    <a:pt x="39" y="216"/>
                  </a:lnTo>
                  <a:lnTo>
                    <a:pt x="19" y="216"/>
                  </a:lnTo>
                  <a:lnTo>
                    <a:pt x="19" y="216"/>
                  </a:lnTo>
                  <a:lnTo>
                    <a:pt x="17" y="216"/>
                  </a:lnTo>
                  <a:lnTo>
                    <a:pt x="17" y="216"/>
                  </a:lnTo>
                  <a:lnTo>
                    <a:pt x="15" y="216"/>
                  </a:lnTo>
                  <a:lnTo>
                    <a:pt x="12" y="218"/>
                  </a:lnTo>
                  <a:lnTo>
                    <a:pt x="12" y="218"/>
                  </a:lnTo>
                  <a:lnTo>
                    <a:pt x="12" y="218"/>
                  </a:lnTo>
                  <a:lnTo>
                    <a:pt x="12" y="218"/>
                  </a:lnTo>
                  <a:lnTo>
                    <a:pt x="11" y="218"/>
                  </a:lnTo>
                  <a:lnTo>
                    <a:pt x="9" y="216"/>
                  </a:lnTo>
                  <a:lnTo>
                    <a:pt x="9" y="216"/>
                  </a:lnTo>
                  <a:lnTo>
                    <a:pt x="9" y="215"/>
                  </a:lnTo>
                  <a:lnTo>
                    <a:pt x="9" y="215"/>
                  </a:lnTo>
                  <a:lnTo>
                    <a:pt x="5" y="215"/>
                  </a:lnTo>
                  <a:lnTo>
                    <a:pt x="5" y="215"/>
                  </a:lnTo>
                  <a:lnTo>
                    <a:pt x="4" y="213"/>
                  </a:lnTo>
                  <a:lnTo>
                    <a:pt x="2" y="212"/>
                  </a:lnTo>
                  <a:lnTo>
                    <a:pt x="2" y="212"/>
                  </a:lnTo>
                  <a:lnTo>
                    <a:pt x="2" y="212"/>
                  </a:lnTo>
                  <a:lnTo>
                    <a:pt x="2" y="212"/>
                  </a:lnTo>
                  <a:lnTo>
                    <a:pt x="1" y="212"/>
                  </a:lnTo>
                  <a:lnTo>
                    <a:pt x="0" y="211"/>
                  </a:lnTo>
                  <a:lnTo>
                    <a:pt x="0" y="211"/>
                  </a:lnTo>
                  <a:lnTo>
                    <a:pt x="0" y="209"/>
                  </a:lnTo>
                  <a:lnTo>
                    <a:pt x="1" y="209"/>
                  </a:lnTo>
                  <a:lnTo>
                    <a:pt x="1" y="209"/>
                  </a:lnTo>
                  <a:lnTo>
                    <a:pt x="2" y="208"/>
                  </a:lnTo>
                  <a:lnTo>
                    <a:pt x="2" y="208"/>
                  </a:lnTo>
                  <a:lnTo>
                    <a:pt x="35" y="179"/>
                  </a:lnTo>
                  <a:lnTo>
                    <a:pt x="35" y="179"/>
                  </a:lnTo>
                  <a:lnTo>
                    <a:pt x="49" y="168"/>
                  </a:lnTo>
                  <a:lnTo>
                    <a:pt x="49" y="168"/>
                  </a:lnTo>
                  <a:lnTo>
                    <a:pt x="58" y="161"/>
                  </a:lnTo>
                  <a:lnTo>
                    <a:pt x="58" y="161"/>
                  </a:lnTo>
                  <a:lnTo>
                    <a:pt x="68" y="152"/>
                  </a:lnTo>
                  <a:lnTo>
                    <a:pt x="68" y="152"/>
                  </a:lnTo>
                  <a:lnTo>
                    <a:pt x="69" y="151"/>
                  </a:lnTo>
                  <a:lnTo>
                    <a:pt x="69" y="151"/>
                  </a:lnTo>
                  <a:lnTo>
                    <a:pt x="71" y="151"/>
                  </a:lnTo>
                  <a:lnTo>
                    <a:pt x="71" y="151"/>
                  </a:lnTo>
                  <a:lnTo>
                    <a:pt x="72" y="150"/>
                  </a:lnTo>
                  <a:lnTo>
                    <a:pt x="72" y="150"/>
                  </a:lnTo>
                  <a:lnTo>
                    <a:pt x="81" y="142"/>
                  </a:lnTo>
                  <a:lnTo>
                    <a:pt x="86" y="135"/>
                  </a:lnTo>
                  <a:lnTo>
                    <a:pt x="86" y="135"/>
                  </a:lnTo>
                  <a:lnTo>
                    <a:pt x="88" y="135"/>
                  </a:lnTo>
                  <a:lnTo>
                    <a:pt x="88" y="135"/>
                  </a:lnTo>
                  <a:lnTo>
                    <a:pt x="86" y="135"/>
                  </a:lnTo>
                  <a:lnTo>
                    <a:pt x="86" y="135"/>
                  </a:lnTo>
                  <a:lnTo>
                    <a:pt x="85" y="135"/>
                  </a:lnTo>
                  <a:lnTo>
                    <a:pt x="85" y="134"/>
                  </a:lnTo>
                  <a:lnTo>
                    <a:pt x="85" y="134"/>
                  </a:lnTo>
                  <a:lnTo>
                    <a:pt x="85" y="132"/>
                  </a:lnTo>
                  <a:lnTo>
                    <a:pt x="86" y="132"/>
                  </a:lnTo>
                  <a:lnTo>
                    <a:pt x="86" y="132"/>
                  </a:lnTo>
                  <a:lnTo>
                    <a:pt x="89" y="132"/>
                  </a:lnTo>
                  <a:lnTo>
                    <a:pt x="89" y="132"/>
                  </a:lnTo>
                  <a:lnTo>
                    <a:pt x="92" y="131"/>
                  </a:lnTo>
                  <a:lnTo>
                    <a:pt x="92" y="131"/>
                  </a:lnTo>
                  <a:lnTo>
                    <a:pt x="95" y="128"/>
                  </a:lnTo>
                  <a:lnTo>
                    <a:pt x="95" y="128"/>
                  </a:lnTo>
                  <a:lnTo>
                    <a:pt x="96" y="127"/>
                  </a:lnTo>
                  <a:lnTo>
                    <a:pt x="99" y="128"/>
                  </a:lnTo>
                  <a:lnTo>
                    <a:pt x="99" y="128"/>
                  </a:lnTo>
                  <a:close/>
                  <a:moveTo>
                    <a:pt x="27" y="32"/>
                  </a:moveTo>
                  <a:lnTo>
                    <a:pt x="27" y="32"/>
                  </a:lnTo>
                  <a:lnTo>
                    <a:pt x="28" y="33"/>
                  </a:lnTo>
                  <a:lnTo>
                    <a:pt x="28" y="33"/>
                  </a:lnTo>
                  <a:lnTo>
                    <a:pt x="29" y="33"/>
                  </a:lnTo>
                  <a:lnTo>
                    <a:pt x="29" y="33"/>
                  </a:lnTo>
                  <a:lnTo>
                    <a:pt x="27" y="32"/>
                  </a:lnTo>
                  <a:lnTo>
                    <a:pt x="27" y="32"/>
                  </a:lnTo>
                  <a:lnTo>
                    <a:pt x="27" y="30"/>
                  </a:lnTo>
                  <a:lnTo>
                    <a:pt x="27" y="30"/>
                  </a:lnTo>
                  <a:lnTo>
                    <a:pt x="25" y="30"/>
                  </a:lnTo>
                  <a:lnTo>
                    <a:pt x="25" y="30"/>
                  </a:lnTo>
                  <a:lnTo>
                    <a:pt x="27" y="32"/>
                  </a:lnTo>
                  <a:lnTo>
                    <a:pt x="27" y="32"/>
                  </a:lnTo>
                  <a:close/>
                  <a:moveTo>
                    <a:pt x="180" y="91"/>
                  </a:moveTo>
                  <a:lnTo>
                    <a:pt x="180" y="91"/>
                  </a:lnTo>
                  <a:lnTo>
                    <a:pt x="181" y="93"/>
                  </a:lnTo>
                  <a:lnTo>
                    <a:pt x="181" y="93"/>
                  </a:lnTo>
                  <a:lnTo>
                    <a:pt x="181" y="93"/>
                  </a:lnTo>
                  <a:lnTo>
                    <a:pt x="181" y="93"/>
                  </a:lnTo>
                  <a:lnTo>
                    <a:pt x="180" y="91"/>
                  </a:lnTo>
                  <a:lnTo>
                    <a:pt x="180" y="91"/>
                  </a:lnTo>
                  <a:lnTo>
                    <a:pt x="179" y="88"/>
                  </a:lnTo>
                  <a:lnTo>
                    <a:pt x="179" y="88"/>
                  </a:lnTo>
                  <a:lnTo>
                    <a:pt x="179" y="88"/>
                  </a:lnTo>
                  <a:lnTo>
                    <a:pt x="179" y="88"/>
                  </a:lnTo>
                  <a:lnTo>
                    <a:pt x="180" y="91"/>
                  </a:lnTo>
                  <a:lnTo>
                    <a:pt x="180" y="91"/>
                  </a:lnTo>
                  <a:close/>
                  <a:moveTo>
                    <a:pt x="137" y="50"/>
                  </a:moveTo>
                  <a:lnTo>
                    <a:pt x="137" y="50"/>
                  </a:lnTo>
                  <a:lnTo>
                    <a:pt x="137" y="50"/>
                  </a:lnTo>
                  <a:lnTo>
                    <a:pt x="137" y="50"/>
                  </a:lnTo>
                  <a:lnTo>
                    <a:pt x="129" y="39"/>
                  </a:lnTo>
                  <a:lnTo>
                    <a:pt x="129" y="39"/>
                  </a:lnTo>
                  <a:lnTo>
                    <a:pt x="127" y="39"/>
                  </a:lnTo>
                  <a:lnTo>
                    <a:pt x="127" y="39"/>
                  </a:lnTo>
                  <a:lnTo>
                    <a:pt x="119" y="39"/>
                  </a:lnTo>
                  <a:lnTo>
                    <a:pt x="119" y="39"/>
                  </a:lnTo>
                  <a:lnTo>
                    <a:pt x="88" y="40"/>
                  </a:lnTo>
                  <a:lnTo>
                    <a:pt x="88" y="40"/>
                  </a:lnTo>
                  <a:lnTo>
                    <a:pt x="59" y="40"/>
                  </a:lnTo>
                  <a:lnTo>
                    <a:pt x="59" y="40"/>
                  </a:lnTo>
                  <a:lnTo>
                    <a:pt x="46" y="40"/>
                  </a:lnTo>
                  <a:lnTo>
                    <a:pt x="46" y="40"/>
                  </a:lnTo>
                  <a:lnTo>
                    <a:pt x="45" y="40"/>
                  </a:lnTo>
                  <a:lnTo>
                    <a:pt x="45" y="40"/>
                  </a:lnTo>
                  <a:lnTo>
                    <a:pt x="45" y="42"/>
                  </a:lnTo>
                  <a:lnTo>
                    <a:pt x="45" y="42"/>
                  </a:lnTo>
                  <a:lnTo>
                    <a:pt x="55" y="51"/>
                  </a:lnTo>
                  <a:lnTo>
                    <a:pt x="55" y="51"/>
                  </a:lnTo>
                  <a:lnTo>
                    <a:pt x="56" y="53"/>
                  </a:lnTo>
                  <a:lnTo>
                    <a:pt x="56" y="53"/>
                  </a:lnTo>
                  <a:lnTo>
                    <a:pt x="58" y="51"/>
                  </a:lnTo>
                  <a:lnTo>
                    <a:pt x="61" y="51"/>
                  </a:lnTo>
                  <a:lnTo>
                    <a:pt x="61" y="51"/>
                  </a:lnTo>
                  <a:lnTo>
                    <a:pt x="62" y="50"/>
                  </a:lnTo>
                  <a:lnTo>
                    <a:pt x="62" y="50"/>
                  </a:lnTo>
                  <a:lnTo>
                    <a:pt x="82" y="50"/>
                  </a:lnTo>
                  <a:lnTo>
                    <a:pt x="82" y="50"/>
                  </a:lnTo>
                  <a:lnTo>
                    <a:pt x="110" y="50"/>
                  </a:lnTo>
                  <a:lnTo>
                    <a:pt x="110" y="50"/>
                  </a:lnTo>
                  <a:lnTo>
                    <a:pt x="126" y="50"/>
                  </a:lnTo>
                  <a:lnTo>
                    <a:pt x="126" y="50"/>
                  </a:lnTo>
                  <a:lnTo>
                    <a:pt x="137" y="50"/>
                  </a:lnTo>
                  <a:lnTo>
                    <a:pt x="137" y="50"/>
                  </a:lnTo>
                  <a:close/>
                  <a:moveTo>
                    <a:pt x="62" y="164"/>
                  </a:moveTo>
                  <a:lnTo>
                    <a:pt x="62" y="164"/>
                  </a:lnTo>
                  <a:lnTo>
                    <a:pt x="62" y="164"/>
                  </a:lnTo>
                  <a:lnTo>
                    <a:pt x="62" y="164"/>
                  </a:lnTo>
                  <a:lnTo>
                    <a:pt x="65" y="164"/>
                  </a:lnTo>
                  <a:lnTo>
                    <a:pt x="65" y="164"/>
                  </a:lnTo>
                  <a:lnTo>
                    <a:pt x="88" y="164"/>
                  </a:lnTo>
                  <a:lnTo>
                    <a:pt x="88" y="164"/>
                  </a:lnTo>
                  <a:lnTo>
                    <a:pt x="129" y="162"/>
                  </a:lnTo>
                  <a:lnTo>
                    <a:pt x="129" y="162"/>
                  </a:lnTo>
                  <a:lnTo>
                    <a:pt x="137" y="164"/>
                  </a:lnTo>
                  <a:lnTo>
                    <a:pt x="137" y="164"/>
                  </a:lnTo>
                  <a:lnTo>
                    <a:pt x="139" y="164"/>
                  </a:lnTo>
                  <a:lnTo>
                    <a:pt x="140" y="164"/>
                  </a:lnTo>
                  <a:lnTo>
                    <a:pt x="140" y="164"/>
                  </a:lnTo>
                  <a:lnTo>
                    <a:pt x="154" y="152"/>
                  </a:lnTo>
                  <a:lnTo>
                    <a:pt x="154" y="152"/>
                  </a:lnTo>
                  <a:lnTo>
                    <a:pt x="152" y="152"/>
                  </a:lnTo>
                  <a:lnTo>
                    <a:pt x="152" y="152"/>
                  </a:lnTo>
                  <a:lnTo>
                    <a:pt x="105" y="152"/>
                  </a:lnTo>
                  <a:lnTo>
                    <a:pt x="105" y="152"/>
                  </a:lnTo>
                  <a:lnTo>
                    <a:pt x="75" y="154"/>
                  </a:lnTo>
                  <a:lnTo>
                    <a:pt x="75" y="154"/>
                  </a:lnTo>
                  <a:lnTo>
                    <a:pt x="73" y="154"/>
                  </a:lnTo>
                  <a:lnTo>
                    <a:pt x="73" y="154"/>
                  </a:lnTo>
                  <a:lnTo>
                    <a:pt x="63" y="162"/>
                  </a:lnTo>
                  <a:lnTo>
                    <a:pt x="63" y="162"/>
                  </a:lnTo>
                  <a:lnTo>
                    <a:pt x="62" y="164"/>
                  </a:lnTo>
                  <a:lnTo>
                    <a:pt x="62" y="164"/>
                  </a:lnTo>
                  <a:close/>
                  <a:moveTo>
                    <a:pt x="95" y="91"/>
                  </a:moveTo>
                  <a:lnTo>
                    <a:pt x="95" y="91"/>
                  </a:lnTo>
                  <a:lnTo>
                    <a:pt x="102" y="98"/>
                  </a:lnTo>
                  <a:lnTo>
                    <a:pt x="102" y="98"/>
                  </a:lnTo>
                  <a:lnTo>
                    <a:pt x="103" y="100"/>
                  </a:lnTo>
                  <a:lnTo>
                    <a:pt x="103" y="100"/>
                  </a:lnTo>
                  <a:lnTo>
                    <a:pt x="116" y="98"/>
                  </a:lnTo>
                  <a:lnTo>
                    <a:pt x="116" y="98"/>
                  </a:lnTo>
                  <a:lnTo>
                    <a:pt x="143" y="97"/>
                  </a:lnTo>
                  <a:lnTo>
                    <a:pt x="143" y="97"/>
                  </a:lnTo>
                  <a:lnTo>
                    <a:pt x="162" y="96"/>
                  </a:lnTo>
                  <a:lnTo>
                    <a:pt x="162" y="96"/>
                  </a:lnTo>
                  <a:lnTo>
                    <a:pt x="164" y="97"/>
                  </a:lnTo>
                  <a:lnTo>
                    <a:pt x="164" y="97"/>
                  </a:lnTo>
                  <a:lnTo>
                    <a:pt x="166" y="97"/>
                  </a:lnTo>
                  <a:lnTo>
                    <a:pt x="166" y="97"/>
                  </a:lnTo>
                  <a:lnTo>
                    <a:pt x="177" y="98"/>
                  </a:lnTo>
                  <a:lnTo>
                    <a:pt x="177" y="98"/>
                  </a:lnTo>
                  <a:lnTo>
                    <a:pt x="179" y="97"/>
                  </a:lnTo>
                  <a:lnTo>
                    <a:pt x="179" y="97"/>
                  </a:lnTo>
                  <a:lnTo>
                    <a:pt x="179" y="97"/>
                  </a:lnTo>
                  <a:lnTo>
                    <a:pt x="179" y="97"/>
                  </a:lnTo>
                  <a:lnTo>
                    <a:pt x="169" y="86"/>
                  </a:lnTo>
                  <a:lnTo>
                    <a:pt x="169" y="86"/>
                  </a:lnTo>
                  <a:lnTo>
                    <a:pt x="166" y="84"/>
                  </a:lnTo>
                  <a:lnTo>
                    <a:pt x="166" y="84"/>
                  </a:lnTo>
                  <a:lnTo>
                    <a:pt x="159" y="86"/>
                  </a:lnTo>
                  <a:lnTo>
                    <a:pt x="159" y="86"/>
                  </a:lnTo>
                  <a:lnTo>
                    <a:pt x="137" y="87"/>
                  </a:lnTo>
                  <a:lnTo>
                    <a:pt x="137" y="87"/>
                  </a:lnTo>
                  <a:lnTo>
                    <a:pt x="120" y="88"/>
                  </a:lnTo>
                  <a:lnTo>
                    <a:pt x="120" y="88"/>
                  </a:lnTo>
                  <a:lnTo>
                    <a:pt x="100" y="91"/>
                  </a:lnTo>
                  <a:lnTo>
                    <a:pt x="100" y="91"/>
                  </a:lnTo>
                  <a:lnTo>
                    <a:pt x="95" y="91"/>
                  </a:lnTo>
                  <a:lnTo>
                    <a:pt x="95" y="91"/>
                  </a:lnTo>
                  <a:close/>
                  <a:moveTo>
                    <a:pt x="83" y="145"/>
                  </a:moveTo>
                  <a:lnTo>
                    <a:pt x="83" y="145"/>
                  </a:lnTo>
                  <a:lnTo>
                    <a:pt x="86" y="145"/>
                  </a:lnTo>
                  <a:lnTo>
                    <a:pt x="86" y="145"/>
                  </a:lnTo>
                  <a:lnTo>
                    <a:pt x="127" y="145"/>
                  </a:lnTo>
                  <a:lnTo>
                    <a:pt x="127" y="145"/>
                  </a:lnTo>
                  <a:lnTo>
                    <a:pt x="142" y="145"/>
                  </a:lnTo>
                  <a:lnTo>
                    <a:pt x="154" y="147"/>
                  </a:lnTo>
                  <a:lnTo>
                    <a:pt x="154" y="147"/>
                  </a:lnTo>
                  <a:lnTo>
                    <a:pt x="156" y="147"/>
                  </a:lnTo>
                  <a:lnTo>
                    <a:pt x="156" y="147"/>
                  </a:lnTo>
                  <a:lnTo>
                    <a:pt x="157" y="150"/>
                  </a:lnTo>
                  <a:lnTo>
                    <a:pt x="157" y="150"/>
                  </a:lnTo>
                  <a:lnTo>
                    <a:pt x="171" y="135"/>
                  </a:lnTo>
                  <a:lnTo>
                    <a:pt x="171" y="135"/>
                  </a:lnTo>
                  <a:lnTo>
                    <a:pt x="170" y="135"/>
                  </a:lnTo>
                  <a:lnTo>
                    <a:pt x="170" y="135"/>
                  </a:lnTo>
                  <a:lnTo>
                    <a:pt x="122" y="135"/>
                  </a:lnTo>
                  <a:lnTo>
                    <a:pt x="122" y="135"/>
                  </a:lnTo>
                  <a:lnTo>
                    <a:pt x="102" y="137"/>
                  </a:lnTo>
                  <a:lnTo>
                    <a:pt x="102" y="137"/>
                  </a:lnTo>
                  <a:lnTo>
                    <a:pt x="93" y="138"/>
                  </a:lnTo>
                  <a:lnTo>
                    <a:pt x="93" y="138"/>
                  </a:lnTo>
                  <a:lnTo>
                    <a:pt x="92" y="140"/>
                  </a:lnTo>
                  <a:lnTo>
                    <a:pt x="92" y="140"/>
                  </a:lnTo>
                  <a:lnTo>
                    <a:pt x="85" y="145"/>
                  </a:lnTo>
                  <a:lnTo>
                    <a:pt x="85" y="145"/>
                  </a:lnTo>
                  <a:lnTo>
                    <a:pt x="83" y="145"/>
                  </a:lnTo>
                  <a:lnTo>
                    <a:pt x="83" y="145"/>
                  </a:lnTo>
                  <a:close/>
                  <a:moveTo>
                    <a:pt x="106" y="105"/>
                  </a:moveTo>
                  <a:lnTo>
                    <a:pt x="106" y="105"/>
                  </a:lnTo>
                  <a:lnTo>
                    <a:pt x="112" y="113"/>
                  </a:lnTo>
                  <a:lnTo>
                    <a:pt x="112" y="113"/>
                  </a:lnTo>
                  <a:lnTo>
                    <a:pt x="115" y="114"/>
                  </a:lnTo>
                  <a:lnTo>
                    <a:pt x="115" y="114"/>
                  </a:lnTo>
                  <a:lnTo>
                    <a:pt x="116" y="113"/>
                  </a:lnTo>
                  <a:lnTo>
                    <a:pt x="116" y="113"/>
                  </a:lnTo>
                  <a:lnTo>
                    <a:pt x="127" y="113"/>
                  </a:lnTo>
                  <a:lnTo>
                    <a:pt x="127" y="113"/>
                  </a:lnTo>
                  <a:lnTo>
                    <a:pt x="186" y="113"/>
                  </a:lnTo>
                  <a:lnTo>
                    <a:pt x="186" y="113"/>
                  </a:lnTo>
                  <a:lnTo>
                    <a:pt x="189" y="113"/>
                  </a:lnTo>
                  <a:lnTo>
                    <a:pt x="189" y="113"/>
                  </a:lnTo>
                  <a:lnTo>
                    <a:pt x="187" y="111"/>
                  </a:lnTo>
                  <a:lnTo>
                    <a:pt x="187" y="111"/>
                  </a:lnTo>
                  <a:lnTo>
                    <a:pt x="183" y="103"/>
                  </a:lnTo>
                  <a:lnTo>
                    <a:pt x="183" y="103"/>
                  </a:lnTo>
                  <a:lnTo>
                    <a:pt x="181" y="103"/>
                  </a:lnTo>
                  <a:lnTo>
                    <a:pt x="180" y="101"/>
                  </a:lnTo>
                  <a:lnTo>
                    <a:pt x="180" y="101"/>
                  </a:lnTo>
                  <a:lnTo>
                    <a:pt x="136" y="103"/>
                  </a:lnTo>
                  <a:lnTo>
                    <a:pt x="136" y="103"/>
                  </a:lnTo>
                  <a:lnTo>
                    <a:pt x="113" y="104"/>
                  </a:lnTo>
                  <a:lnTo>
                    <a:pt x="113" y="104"/>
                  </a:lnTo>
                  <a:lnTo>
                    <a:pt x="106" y="105"/>
                  </a:lnTo>
                  <a:lnTo>
                    <a:pt x="106" y="105"/>
                  </a:lnTo>
                  <a:close/>
                  <a:moveTo>
                    <a:pt x="136" y="168"/>
                  </a:moveTo>
                  <a:lnTo>
                    <a:pt x="136" y="168"/>
                  </a:lnTo>
                  <a:lnTo>
                    <a:pt x="135" y="168"/>
                  </a:lnTo>
                  <a:lnTo>
                    <a:pt x="135" y="168"/>
                  </a:lnTo>
                  <a:lnTo>
                    <a:pt x="90" y="169"/>
                  </a:lnTo>
                  <a:lnTo>
                    <a:pt x="90" y="169"/>
                  </a:lnTo>
                  <a:lnTo>
                    <a:pt x="76" y="169"/>
                  </a:lnTo>
                  <a:lnTo>
                    <a:pt x="76" y="169"/>
                  </a:lnTo>
                  <a:lnTo>
                    <a:pt x="59" y="172"/>
                  </a:lnTo>
                  <a:lnTo>
                    <a:pt x="59" y="172"/>
                  </a:lnTo>
                  <a:lnTo>
                    <a:pt x="58" y="172"/>
                  </a:lnTo>
                  <a:lnTo>
                    <a:pt x="56" y="169"/>
                  </a:lnTo>
                  <a:lnTo>
                    <a:pt x="56" y="169"/>
                  </a:lnTo>
                  <a:lnTo>
                    <a:pt x="48" y="177"/>
                  </a:lnTo>
                  <a:lnTo>
                    <a:pt x="48" y="177"/>
                  </a:lnTo>
                  <a:lnTo>
                    <a:pt x="49" y="178"/>
                  </a:lnTo>
                  <a:lnTo>
                    <a:pt x="51" y="178"/>
                  </a:lnTo>
                  <a:lnTo>
                    <a:pt x="51" y="178"/>
                  </a:lnTo>
                  <a:lnTo>
                    <a:pt x="52" y="178"/>
                  </a:lnTo>
                  <a:lnTo>
                    <a:pt x="52" y="178"/>
                  </a:lnTo>
                  <a:lnTo>
                    <a:pt x="92" y="178"/>
                  </a:lnTo>
                  <a:lnTo>
                    <a:pt x="92" y="178"/>
                  </a:lnTo>
                  <a:lnTo>
                    <a:pt x="123" y="178"/>
                  </a:lnTo>
                  <a:lnTo>
                    <a:pt x="123" y="178"/>
                  </a:lnTo>
                  <a:lnTo>
                    <a:pt x="126" y="178"/>
                  </a:lnTo>
                  <a:lnTo>
                    <a:pt x="126" y="178"/>
                  </a:lnTo>
                  <a:lnTo>
                    <a:pt x="130" y="174"/>
                  </a:lnTo>
                  <a:lnTo>
                    <a:pt x="130" y="174"/>
                  </a:lnTo>
                  <a:lnTo>
                    <a:pt x="136" y="168"/>
                  </a:lnTo>
                  <a:lnTo>
                    <a:pt x="136" y="168"/>
                  </a:lnTo>
                  <a:close/>
                  <a:moveTo>
                    <a:pt x="29" y="24"/>
                  </a:moveTo>
                  <a:lnTo>
                    <a:pt x="29" y="24"/>
                  </a:lnTo>
                  <a:lnTo>
                    <a:pt x="29" y="24"/>
                  </a:lnTo>
                  <a:lnTo>
                    <a:pt x="29" y="24"/>
                  </a:lnTo>
                  <a:lnTo>
                    <a:pt x="31" y="26"/>
                  </a:lnTo>
                  <a:lnTo>
                    <a:pt x="32" y="27"/>
                  </a:lnTo>
                  <a:lnTo>
                    <a:pt x="32" y="27"/>
                  </a:lnTo>
                  <a:lnTo>
                    <a:pt x="39" y="34"/>
                  </a:lnTo>
                  <a:lnTo>
                    <a:pt x="39" y="34"/>
                  </a:lnTo>
                  <a:lnTo>
                    <a:pt x="39" y="34"/>
                  </a:lnTo>
                  <a:lnTo>
                    <a:pt x="39" y="34"/>
                  </a:lnTo>
                  <a:lnTo>
                    <a:pt x="46" y="34"/>
                  </a:lnTo>
                  <a:lnTo>
                    <a:pt x="46" y="34"/>
                  </a:lnTo>
                  <a:lnTo>
                    <a:pt x="48" y="32"/>
                  </a:lnTo>
                  <a:lnTo>
                    <a:pt x="51" y="32"/>
                  </a:lnTo>
                  <a:lnTo>
                    <a:pt x="51" y="32"/>
                  </a:lnTo>
                  <a:lnTo>
                    <a:pt x="69" y="32"/>
                  </a:lnTo>
                  <a:lnTo>
                    <a:pt x="69" y="32"/>
                  </a:lnTo>
                  <a:lnTo>
                    <a:pt x="89" y="33"/>
                  </a:lnTo>
                  <a:lnTo>
                    <a:pt x="89" y="33"/>
                  </a:lnTo>
                  <a:lnTo>
                    <a:pt x="123" y="33"/>
                  </a:lnTo>
                  <a:lnTo>
                    <a:pt x="123" y="33"/>
                  </a:lnTo>
                  <a:lnTo>
                    <a:pt x="125" y="33"/>
                  </a:lnTo>
                  <a:lnTo>
                    <a:pt x="125" y="33"/>
                  </a:lnTo>
                  <a:lnTo>
                    <a:pt x="125" y="32"/>
                  </a:lnTo>
                  <a:lnTo>
                    <a:pt x="125" y="32"/>
                  </a:lnTo>
                  <a:lnTo>
                    <a:pt x="120" y="26"/>
                  </a:lnTo>
                  <a:lnTo>
                    <a:pt x="120" y="26"/>
                  </a:lnTo>
                  <a:lnTo>
                    <a:pt x="119" y="24"/>
                  </a:lnTo>
                  <a:lnTo>
                    <a:pt x="117" y="24"/>
                  </a:lnTo>
                  <a:lnTo>
                    <a:pt x="117" y="24"/>
                  </a:lnTo>
                  <a:lnTo>
                    <a:pt x="108" y="24"/>
                  </a:lnTo>
                  <a:lnTo>
                    <a:pt x="108" y="24"/>
                  </a:lnTo>
                  <a:lnTo>
                    <a:pt x="85" y="24"/>
                  </a:lnTo>
                  <a:lnTo>
                    <a:pt x="85" y="24"/>
                  </a:lnTo>
                  <a:lnTo>
                    <a:pt x="58" y="24"/>
                  </a:lnTo>
                  <a:lnTo>
                    <a:pt x="31" y="24"/>
                  </a:lnTo>
                  <a:lnTo>
                    <a:pt x="31" y="24"/>
                  </a:lnTo>
                  <a:lnTo>
                    <a:pt x="29" y="24"/>
                  </a:lnTo>
                  <a:lnTo>
                    <a:pt x="29" y="24"/>
                  </a:lnTo>
                  <a:close/>
                  <a:moveTo>
                    <a:pt x="105" y="198"/>
                  </a:moveTo>
                  <a:lnTo>
                    <a:pt x="105" y="198"/>
                  </a:lnTo>
                  <a:lnTo>
                    <a:pt x="105" y="196"/>
                  </a:lnTo>
                  <a:lnTo>
                    <a:pt x="105" y="196"/>
                  </a:lnTo>
                  <a:lnTo>
                    <a:pt x="103" y="196"/>
                  </a:lnTo>
                  <a:lnTo>
                    <a:pt x="103" y="196"/>
                  </a:lnTo>
                  <a:lnTo>
                    <a:pt x="45" y="198"/>
                  </a:lnTo>
                  <a:lnTo>
                    <a:pt x="45" y="198"/>
                  </a:lnTo>
                  <a:lnTo>
                    <a:pt x="27" y="199"/>
                  </a:lnTo>
                  <a:lnTo>
                    <a:pt x="27" y="199"/>
                  </a:lnTo>
                  <a:lnTo>
                    <a:pt x="24" y="199"/>
                  </a:lnTo>
                  <a:lnTo>
                    <a:pt x="24" y="199"/>
                  </a:lnTo>
                  <a:lnTo>
                    <a:pt x="17" y="206"/>
                  </a:lnTo>
                  <a:lnTo>
                    <a:pt x="17" y="206"/>
                  </a:lnTo>
                  <a:lnTo>
                    <a:pt x="17" y="208"/>
                  </a:lnTo>
                  <a:lnTo>
                    <a:pt x="17" y="208"/>
                  </a:lnTo>
                  <a:lnTo>
                    <a:pt x="18" y="208"/>
                  </a:lnTo>
                  <a:lnTo>
                    <a:pt x="18" y="208"/>
                  </a:lnTo>
                  <a:lnTo>
                    <a:pt x="27" y="208"/>
                  </a:lnTo>
                  <a:lnTo>
                    <a:pt x="27" y="208"/>
                  </a:lnTo>
                  <a:lnTo>
                    <a:pt x="39" y="208"/>
                  </a:lnTo>
                  <a:lnTo>
                    <a:pt x="39" y="208"/>
                  </a:lnTo>
                  <a:lnTo>
                    <a:pt x="81" y="206"/>
                  </a:lnTo>
                  <a:lnTo>
                    <a:pt x="81" y="206"/>
                  </a:lnTo>
                  <a:lnTo>
                    <a:pt x="83" y="206"/>
                  </a:lnTo>
                  <a:lnTo>
                    <a:pt x="83" y="206"/>
                  </a:lnTo>
                  <a:lnTo>
                    <a:pt x="90" y="205"/>
                  </a:lnTo>
                  <a:lnTo>
                    <a:pt x="90" y="205"/>
                  </a:lnTo>
                  <a:lnTo>
                    <a:pt x="98" y="202"/>
                  </a:lnTo>
                  <a:lnTo>
                    <a:pt x="105" y="198"/>
                  </a:lnTo>
                  <a:lnTo>
                    <a:pt x="105" y="198"/>
                  </a:lnTo>
                  <a:close/>
                  <a:moveTo>
                    <a:pt x="150" y="66"/>
                  </a:moveTo>
                  <a:lnTo>
                    <a:pt x="150" y="66"/>
                  </a:lnTo>
                  <a:lnTo>
                    <a:pt x="143" y="56"/>
                  </a:lnTo>
                  <a:lnTo>
                    <a:pt x="143" y="56"/>
                  </a:lnTo>
                  <a:lnTo>
                    <a:pt x="140" y="56"/>
                  </a:lnTo>
                  <a:lnTo>
                    <a:pt x="140" y="56"/>
                  </a:lnTo>
                  <a:lnTo>
                    <a:pt x="127" y="57"/>
                  </a:lnTo>
                  <a:lnTo>
                    <a:pt x="127" y="57"/>
                  </a:lnTo>
                  <a:lnTo>
                    <a:pt x="99" y="59"/>
                  </a:lnTo>
                  <a:lnTo>
                    <a:pt x="99" y="59"/>
                  </a:lnTo>
                  <a:lnTo>
                    <a:pt x="69" y="60"/>
                  </a:lnTo>
                  <a:lnTo>
                    <a:pt x="69" y="60"/>
                  </a:lnTo>
                  <a:lnTo>
                    <a:pt x="65" y="61"/>
                  </a:lnTo>
                  <a:lnTo>
                    <a:pt x="65" y="61"/>
                  </a:lnTo>
                  <a:lnTo>
                    <a:pt x="72" y="69"/>
                  </a:lnTo>
                  <a:lnTo>
                    <a:pt x="72" y="69"/>
                  </a:lnTo>
                  <a:lnTo>
                    <a:pt x="76" y="69"/>
                  </a:lnTo>
                  <a:lnTo>
                    <a:pt x="76" y="69"/>
                  </a:lnTo>
                  <a:lnTo>
                    <a:pt x="78" y="67"/>
                  </a:lnTo>
                  <a:lnTo>
                    <a:pt x="78" y="67"/>
                  </a:lnTo>
                  <a:lnTo>
                    <a:pt x="81" y="67"/>
                  </a:lnTo>
                  <a:lnTo>
                    <a:pt x="81" y="67"/>
                  </a:lnTo>
                  <a:lnTo>
                    <a:pt x="90" y="66"/>
                  </a:lnTo>
                  <a:lnTo>
                    <a:pt x="90" y="66"/>
                  </a:lnTo>
                  <a:lnTo>
                    <a:pt x="116" y="66"/>
                  </a:lnTo>
                  <a:lnTo>
                    <a:pt x="116" y="66"/>
                  </a:lnTo>
                  <a:lnTo>
                    <a:pt x="149" y="66"/>
                  </a:lnTo>
                  <a:lnTo>
                    <a:pt x="149" y="66"/>
                  </a:lnTo>
                  <a:lnTo>
                    <a:pt x="150" y="66"/>
                  </a:lnTo>
                  <a:lnTo>
                    <a:pt x="150" y="66"/>
                  </a:lnTo>
                  <a:close/>
                  <a:moveTo>
                    <a:pt x="106" y="128"/>
                  </a:moveTo>
                  <a:lnTo>
                    <a:pt x="106" y="128"/>
                  </a:lnTo>
                  <a:lnTo>
                    <a:pt x="106" y="128"/>
                  </a:lnTo>
                  <a:lnTo>
                    <a:pt x="106" y="128"/>
                  </a:lnTo>
                  <a:lnTo>
                    <a:pt x="109" y="128"/>
                  </a:lnTo>
                  <a:lnTo>
                    <a:pt x="109" y="128"/>
                  </a:lnTo>
                  <a:lnTo>
                    <a:pt x="156" y="128"/>
                  </a:lnTo>
                  <a:lnTo>
                    <a:pt x="156" y="128"/>
                  </a:lnTo>
                  <a:lnTo>
                    <a:pt x="173" y="130"/>
                  </a:lnTo>
                  <a:lnTo>
                    <a:pt x="173" y="130"/>
                  </a:lnTo>
                  <a:lnTo>
                    <a:pt x="177" y="130"/>
                  </a:lnTo>
                  <a:lnTo>
                    <a:pt x="177" y="130"/>
                  </a:lnTo>
                  <a:lnTo>
                    <a:pt x="190" y="118"/>
                  </a:lnTo>
                  <a:lnTo>
                    <a:pt x="190" y="118"/>
                  </a:lnTo>
                  <a:lnTo>
                    <a:pt x="187" y="118"/>
                  </a:lnTo>
                  <a:lnTo>
                    <a:pt x="187" y="118"/>
                  </a:lnTo>
                  <a:lnTo>
                    <a:pt x="186" y="118"/>
                  </a:lnTo>
                  <a:lnTo>
                    <a:pt x="186" y="118"/>
                  </a:lnTo>
                  <a:lnTo>
                    <a:pt x="184" y="120"/>
                  </a:lnTo>
                  <a:lnTo>
                    <a:pt x="183" y="120"/>
                  </a:lnTo>
                  <a:lnTo>
                    <a:pt x="183" y="120"/>
                  </a:lnTo>
                  <a:lnTo>
                    <a:pt x="177" y="120"/>
                  </a:lnTo>
                  <a:lnTo>
                    <a:pt x="177" y="120"/>
                  </a:lnTo>
                  <a:lnTo>
                    <a:pt x="162" y="120"/>
                  </a:lnTo>
                  <a:lnTo>
                    <a:pt x="162" y="120"/>
                  </a:lnTo>
                  <a:lnTo>
                    <a:pt x="142" y="120"/>
                  </a:lnTo>
                  <a:lnTo>
                    <a:pt x="142" y="120"/>
                  </a:lnTo>
                  <a:lnTo>
                    <a:pt x="119" y="121"/>
                  </a:lnTo>
                  <a:lnTo>
                    <a:pt x="119" y="121"/>
                  </a:lnTo>
                  <a:lnTo>
                    <a:pt x="117" y="121"/>
                  </a:lnTo>
                  <a:lnTo>
                    <a:pt x="117" y="121"/>
                  </a:lnTo>
                  <a:lnTo>
                    <a:pt x="117" y="123"/>
                  </a:lnTo>
                  <a:lnTo>
                    <a:pt x="117" y="123"/>
                  </a:lnTo>
                  <a:lnTo>
                    <a:pt x="117" y="124"/>
                  </a:lnTo>
                  <a:lnTo>
                    <a:pt x="115" y="125"/>
                  </a:lnTo>
                  <a:lnTo>
                    <a:pt x="115" y="125"/>
                  </a:lnTo>
                  <a:lnTo>
                    <a:pt x="113" y="125"/>
                  </a:lnTo>
                  <a:lnTo>
                    <a:pt x="113" y="125"/>
                  </a:lnTo>
                  <a:lnTo>
                    <a:pt x="110" y="125"/>
                  </a:lnTo>
                  <a:lnTo>
                    <a:pt x="110" y="125"/>
                  </a:lnTo>
                  <a:lnTo>
                    <a:pt x="106" y="128"/>
                  </a:lnTo>
                  <a:lnTo>
                    <a:pt x="106" y="128"/>
                  </a:lnTo>
                  <a:close/>
                  <a:moveTo>
                    <a:pt x="19" y="13"/>
                  </a:moveTo>
                  <a:lnTo>
                    <a:pt x="19" y="13"/>
                  </a:lnTo>
                  <a:lnTo>
                    <a:pt x="21" y="16"/>
                  </a:lnTo>
                  <a:lnTo>
                    <a:pt x="21" y="16"/>
                  </a:lnTo>
                  <a:lnTo>
                    <a:pt x="22" y="17"/>
                  </a:lnTo>
                  <a:lnTo>
                    <a:pt x="22" y="17"/>
                  </a:lnTo>
                  <a:lnTo>
                    <a:pt x="24" y="19"/>
                  </a:lnTo>
                  <a:lnTo>
                    <a:pt x="24" y="19"/>
                  </a:lnTo>
                  <a:lnTo>
                    <a:pt x="25" y="20"/>
                  </a:lnTo>
                  <a:lnTo>
                    <a:pt x="25" y="20"/>
                  </a:lnTo>
                  <a:lnTo>
                    <a:pt x="29" y="19"/>
                  </a:lnTo>
                  <a:lnTo>
                    <a:pt x="29" y="19"/>
                  </a:lnTo>
                  <a:lnTo>
                    <a:pt x="55" y="17"/>
                  </a:lnTo>
                  <a:lnTo>
                    <a:pt x="55" y="17"/>
                  </a:lnTo>
                  <a:lnTo>
                    <a:pt x="88" y="17"/>
                  </a:lnTo>
                  <a:lnTo>
                    <a:pt x="88" y="17"/>
                  </a:lnTo>
                  <a:lnTo>
                    <a:pt x="113" y="19"/>
                  </a:lnTo>
                  <a:lnTo>
                    <a:pt x="113" y="19"/>
                  </a:lnTo>
                  <a:lnTo>
                    <a:pt x="116" y="19"/>
                  </a:lnTo>
                  <a:lnTo>
                    <a:pt x="116" y="19"/>
                  </a:lnTo>
                  <a:lnTo>
                    <a:pt x="116" y="17"/>
                  </a:lnTo>
                  <a:lnTo>
                    <a:pt x="116" y="17"/>
                  </a:lnTo>
                  <a:lnTo>
                    <a:pt x="113" y="13"/>
                  </a:lnTo>
                  <a:lnTo>
                    <a:pt x="113" y="13"/>
                  </a:lnTo>
                  <a:lnTo>
                    <a:pt x="113" y="12"/>
                  </a:lnTo>
                  <a:lnTo>
                    <a:pt x="113" y="12"/>
                  </a:lnTo>
                  <a:lnTo>
                    <a:pt x="112" y="10"/>
                  </a:lnTo>
                  <a:lnTo>
                    <a:pt x="110" y="10"/>
                  </a:lnTo>
                  <a:lnTo>
                    <a:pt x="110" y="10"/>
                  </a:lnTo>
                  <a:lnTo>
                    <a:pt x="105" y="10"/>
                  </a:lnTo>
                  <a:lnTo>
                    <a:pt x="105" y="10"/>
                  </a:lnTo>
                  <a:lnTo>
                    <a:pt x="78" y="12"/>
                  </a:lnTo>
                  <a:lnTo>
                    <a:pt x="78" y="12"/>
                  </a:lnTo>
                  <a:lnTo>
                    <a:pt x="56" y="12"/>
                  </a:lnTo>
                  <a:lnTo>
                    <a:pt x="56" y="12"/>
                  </a:lnTo>
                  <a:lnTo>
                    <a:pt x="52" y="12"/>
                  </a:lnTo>
                  <a:lnTo>
                    <a:pt x="52" y="12"/>
                  </a:lnTo>
                  <a:lnTo>
                    <a:pt x="46" y="12"/>
                  </a:lnTo>
                  <a:lnTo>
                    <a:pt x="46" y="12"/>
                  </a:lnTo>
                  <a:lnTo>
                    <a:pt x="25" y="13"/>
                  </a:lnTo>
                  <a:lnTo>
                    <a:pt x="25" y="13"/>
                  </a:lnTo>
                  <a:lnTo>
                    <a:pt x="21" y="13"/>
                  </a:lnTo>
                  <a:lnTo>
                    <a:pt x="21" y="13"/>
                  </a:lnTo>
                  <a:lnTo>
                    <a:pt x="19" y="13"/>
                  </a:lnTo>
                  <a:lnTo>
                    <a:pt x="19" y="13"/>
                  </a:lnTo>
                  <a:close/>
                  <a:moveTo>
                    <a:pt x="163" y="80"/>
                  </a:moveTo>
                  <a:lnTo>
                    <a:pt x="163" y="80"/>
                  </a:lnTo>
                  <a:lnTo>
                    <a:pt x="163" y="80"/>
                  </a:lnTo>
                  <a:lnTo>
                    <a:pt x="163" y="80"/>
                  </a:lnTo>
                  <a:lnTo>
                    <a:pt x="156" y="71"/>
                  </a:lnTo>
                  <a:lnTo>
                    <a:pt x="156" y="71"/>
                  </a:lnTo>
                  <a:lnTo>
                    <a:pt x="154" y="70"/>
                  </a:lnTo>
                  <a:lnTo>
                    <a:pt x="154" y="70"/>
                  </a:lnTo>
                  <a:lnTo>
                    <a:pt x="132" y="71"/>
                  </a:lnTo>
                  <a:lnTo>
                    <a:pt x="132" y="71"/>
                  </a:lnTo>
                  <a:lnTo>
                    <a:pt x="109" y="74"/>
                  </a:lnTo>
                  <a:lnTo>
                    <a:pt x="109" y="74"/>
                  </a:lnTo>
                  <a:lnTo>
                    <a:pt x="95" y="74"/>
                  </a:lnTo>
                  <a:lnTo>
                    <a:pt x="81" y="76"/>
                  </a:lnTo>
                  <a:lnTo>
                    <a:pt x="81" y="76"/>
                  </a:lnTo>
                  <a:lnTo>
                    <a:pt x="79" y="76"/>
                  </a:lnTo>
                  <a:lnTo>
                    <a:pt x="79" y="76"/>
                  </a:lnTo>
                  <a:lnTo>
                    <a:pt x="88" y="83"/>
                  </a:lnTo>
                  <a:lnTo>
                    <a:pt x="88" y="83"/>
                  </a:lnTo>
                  <a:lnTo>
                    <a:pt x="89" y="81"/>
                  </a:lnTo>
                  <a:lnTo>
                    <a:pt x="89" y="81"/>
                  </a:lnTo>
                  <a:lnTo>
                    <a:pt x="92" y="81"/>
                  </a:lnTo>
                  <a:lnTo>
                    <a:pt x="92" y="81"/>
                  </a:lnTo>
                  <a:lnTo>
                    <a:pt x="113" y="80"/>
                  </a:lnTo>
                  <a:lnTo>
                    <a:pt x="113" y="80"/>
                  </a:lnTo>
                  <a:lnTo>
                    <a:pt x="157" y="80"/>
                  </a:lnTo>
                  <a:lnTo>
                    <a:pt x="157" y="80"/>
                  </a:lnTo>
                  <a:lnTo>
                    <a:pt x="163" y="80"/>
                  </a:lnTo>
                  <a:lnTo>
                    <a:pt x="163" y="80"/>
                  </a:lnTo>
                  <a:close/>
                  <a:moveTo>
                    <a:pt x="120" y="182"/>
                  </a:moveTo>
                  <a:lnTo>
                    <a:pt x="120" y="182"/>
                  </a:lnTo>
                  <a:lnTo>
                    <a:pt x="119" y="182"/>
                  </a:lnTo>
                  <a:lnTo>
                    <a:pt x="119" y="182"/>
                  </a:lnTo>
                  <a:lnTo>
                    <a:pt x="108" y="184"/>
                  </a:lnTo>
                  <a:lnTo>
                    <a:pt x="108" y="184"/>
                  </a:lnTo>
                  <a:lnTo>
                    <a:pt x="86" y="184"/>
                  </a:lnTo>
                  <a:lnTo>
                    <a:pt x="65" y="185"/>
                  </a:lnTo>
                  <a:lnTo>
                    <a:pt x="65" y="185"/>
                  </a:lnTo>
                  <a:lnTo>
                    <a:pt x="42" y="188"/>
                  </a:lnTo>
                  <a:lnTo>
                    <a:pt x="42" y="188"/>
                  </a:lnTo>
                  <a:lnTo>
                    <a:pt x="41" y="188"/>
                  </a:lnTo>
                  <a:lnTo>
                    <a:pt x="38" y="186"/>
                  </a:lnTo>
                  <a:lnTo>
                    <a:pt x="38" y="186"/>
                  </a:lnTo>
                  <a:lnTo>
                    <a:pt x="31" y="192"/>
                  </a:lnTo>
                  <a:lnTo>
                    <a:pt x="31" y="192"/>
                  </a:lnTo>
                  <a:lnTo>
                    <a:pt x="32" y="192"/>
                  </a:lnTo>
                  <a:lnTo>
                    <a:pt x="32" y="192"/>
                  </a:lnTo>
                  <a:lnTo>
                    <a:pt x="59" y="192"/>
                  </a:lnTo>
                  <a:lnTo>
                    <a:pt x="59" y="192"/>
                  </a:lnTo>
                  <a:lnTo>
                    <a:pt x="62" y="192"/>
                  </a:lnTo>
                  <a:lnTo>
                    <a:pt x="62" y="192"/>
                  </a:lnTo>
                  <a:lnTo>
                    <a:pt x="78" y="191"/>
                  </a:lnTo>
                  <a:lnTo>
                    <a:pt x="78" y="191"/>
                  </a:lnTo>
                  <a:lnTo>
                    <a:pt x="102" y="188"/>
                  </a:lnTo>
                  <a:lnTo>
                    <a:pt x="102" y="188"/>
                  </a:lnTo>
                  <a:lnTo>
                    <a:pt x="105" y="188"/>
                  </a:lnTo>
                  <a:lnTo>
                    <a:pt x="105" y="188"/>
                  </a:lnTo>
                  <a:lnTo>
                    <a:pt x="106" y="188"/>
                  </a:lnTo>
                  <a:lnTo>
                    <a:pt x="108" y="189"/>
                  </a:lnTo>
                  <a:lnTo>
                    <a:pt x="109" y="191"/>
                  </a:lnTo>
                  <a:lnTo>
                    <a:pt x="108" y="192"/>
                  </a:lnTo>
                  <a:lnTo>
                    <a:pt x="108" y="192"/>
                  </a:lnTo>
                  <a:lnTo>
                    <a:pt x="108" y="194"/>
                  </a:lnTo>
                  <a:lnTo>
                    <a:pt x="108" y="194"/>
                  </a:lnTo>
                  <a:lnTo>
                    <a:pt x="109" y="194"/>
                  </a:lnTo>
                  <a:lnTo>
                    <a:pt x="110" y="194"/>
                  </a:lnTo>
                  <a:lnTo>
                    <a:pt x="110" y="194"/>
                  </a:lnTo>
                  <a:lnTo>
                    <a:pt x="120" y="184"/>
                  </a:lnTo>
                  <a:lnTo>
                    <a:pt x="120" y="184"/>
                  </a:lnTo>
                  <a:lnTo>
                    <a:pt x="120" y="182"/>
                  </a:lnTo>
                  <a:lnTo>
                    <a:pt x="120" y="182"/>
                  </a:lnTo>
                  <a:close/>
                  <a:moveTo>
                    <a:pt x="200" y="108"/>
                  </a:moveTo>
                  <a:lnTo>
                    <a:pt x="200" y="108"/>
                  </a:lnTo>
                  <a:lnTo>
                    <a:pt x="191" y="94"/>
                  </a:lnTo>
                  <a:lnTo>
                    <a:pt x="191" y="94"/>
                  </a:lnTo>
                  <a:lnTo>
                    <a:pt x="177" y="76"/>
                  </a:lnTo>
                  <a:lnTo>
                    <a:pt x="162" y="59"/>
                  </a:lnTo>
                  <a:lnTo>
                    <a:pt x="162" y="59"/>
                  </a:lnTo>
                  <a:lnTo>
                    <a:pt x="142" y="39"/>
                  </a:lnTo>
                  <a:lnTo>
                    <a:pt x="142" y="39"/>
                  </a:lnTo>
                  <a:lnTo>
                    <a:pt x="142" y="39"/>
                  </a:lnTo>
                  <a:lnTo>
                    <a:pt x="142" y="39"/>
                  </a:lnTo>
                  <a:lnTo>
                    <a:pt x="143" y="42"/>
                  </a:lnTo>
                  <a:lnTo>
                    <a:pt x="143" y="42"/>
                  </a:lnTo>
                  <a:lnTo>
                    <a:pt x="150" y="53"/>
                  </a:lnTo>
                  <a:lnTo>
                    <a:pt x="150" y="53"/>
                  </a:lnTo>
                  <a:lnTo>
                    <a:pt x="150" y="54"/>
                  </a:lnTo>
                  <a:lnTo>
                    <a:pt x="150" y="54"/>
                  </a:lnTo>
                  <a:lnTo>
                    <a:pt x="163" y="67"/>
                  </a:lnTo>
                  <a:lnTo>
                    <a:pt x="163" y="67"/>
                  </a:lnTo>
                  <a:lnTo>
                    <a:pt x="179" y="86"/>
                  </a:lnTo>
                  <a:lnTo>
                    <a:pt x="179" y="86"/>
                  </a:lnTo>
                  <a:lnTo>
                    <a:pt x="197" y="108"/>
                  </a:lnTo>
                  <a:lnTo>
                    <a:pt x="197" y="108"/>
                  </a:lnTo>
                  <a:lnTo>
                    <a:pt x="198" y="110"/>
                  </a:lnTo>
                  <a:lnTo>
                    <a:pt x="198" y="110"/>
                  </a:lnTo>
                  <a:lnTo>
                    <a:pt x="200" y="108"/>
                  </a:lnTo>
                  <a:lnTo>
                    <a:pt x="200" y="108"/>
                  </a:lnTo>
                  <a:close/>
                  <a:moveTo>
                    <a:pt x="86" y="71"/>
                  </a:moveTo>
                  <a:lnTo>
                    <a:pt x="86" y="71"/>
                  </a:lnTo>
                  <a:lnTo>
                    <a:pt x="117" y="70"/>
                  </a:lnTo>
                  <a:lnTo>
                    <a:pt x="117" y="70"/>
                  </a:lnTo>
                  <a:lnTo>
                    <a:pt x="102" y="70"/>
                  </a:lnTo>
                  <a:lnTo>
                    <a:pt x="86" y="71"/>
                  </a:lnTo>
                  <a:lnTo>
                    <a:pt x="86" y="71"/>
                  </a:lnTo>
                  <a:close/>
                  <a:moveTo>
                    <a:pt x="194" y="121"/>
                  </a:moveTo>
                  <a:lnTo>
                    <a:pt x="194" y="121"/>
                  </a:lnTo>
                  <a:lnTo>
                    <a:pt x="200" y="117"/>
                  </a:lnTo>
                  <a:lnTo>
                    <a:pt x="200" y="117"/>
                  </a:lnTo>
                  <a:lnTo>
                    <a:pt x="198" y="115"/>
                  </a:lnTo>
                  <a:lnTo>
                    <a:pt x="198" y="115"/>
                  </a:lnTo>
                  <a:lnTo>
                    <a:pt x="198" y="115"/>
                  </a:lnTo>
                  <a:lnTo>
                    <a:pt x="197" y="115"/>
                  </a:lnTo>
                  <a:lnTo>
                    <a:pt x="197" y="115"/>
                  </a:lnTo>
                  <a:lnTo>
                    <a:pt x="193" y="121"/>
                  </a:lnTo>
                  <a:lnTo>
                    <a:pt x="193" y="121"/>
                  </a:lnTo>
                  <a:lnTo>
                    <a:pt x="194" y="121"/>
                  </a:lnTo>
                  <a:lnTo>
                    <a:pt x="194" y="121"/>
                  </a:lnTo>
                  <a:close/>
                  <a:moveTo>
                    <a:pt x="123" y="17"/>
                  </a:moveTo>
                  <a:lnTo>
                    <a:pt x="123" y="17"/>
                  </a:lnTo>
                  <a:lnTo>
                    <a:pt x="129" y="26"/>
                  </a:lnTo>
                  <a:lnTo>
                    <a:pt x="135" y="33"/>
                  </a:lnTo>
                  <a:lnTo>
                    <a:pt x="135" y="33"/>
                  </a:lnTo>
                  <a:lnTo>
                    <a:pt x="129" y="24"/>
                  </a:lnTo>
                  <a:lnTo>
                    <a:pt x="123" y="17"/>
                  </a:lnTo>
                  <a:lnTo>
                    <a:pt x="123" y="17"/>
                  </a:lnTo>
                  <a:close/>
                  <a:moveTo>
                    <a:pt x="19" y="199"/>
                  </a:moveTo>
                  <a:lnTo>
                    <a:pt x="19" y="199"/>
                  </a:lnTo>
                  <a:lnTo>
                    <a:pt x="19" y="199"/>
                  </a:lnTo>
                  <a:lnTo>
                    <a:pt x="19" y="199"/>
                  </a:lnTo>
                  <a:lnTo>
                    <a:pt x="9" y="208"/>
                  </a:lnTo>
                  <a:lnTo>
                    <a:pt x="9" y="208"/>
                  </a:lnTo>
                  <a:lnTo>
                    <a:pt x="11" y="208"/>
                  </a:lnTo>
                  <a:lnTo>
                    <a:pt x="12" y="208"/>
                  </a:lnTo>
                  <a:lnTo>
                    <a:pt x="12" y="208"/>
                  </a:lnTo>
                  <a:lnTo>
                    <a:pt x="19" y="201"/>
                  </a:lnTo>
                  <a:lnTo>
                    <a:pt x="19" y="201"/>
                  </a:lnTo>
                  <a:lnTo>
                    <a:pt x="19" y="199"/>
                  </a:lnTo>
                  <a:lnTo>
                    <a:pt x="19" y="199"/>
                  </a:lnTo>
                  <a:close/>
                  <a:moveTo>
                    <a:pt x="85" y="212"/>
                  </a:moveTo>
                  <a:lnTo>
                    <a:pt x="85" y="212"/>
                  </a:lnTo>
                  <a:lnTo>
                    <a:pt x="85" y="211"/>
                  </a:lnTo>
                  <a:lnTo>
                    <a:pt x="85" y="211"/>
                  </a:lnTo>
                  <a:lnTo>
                    <a:pt x="52" y="212"/>
                  </a:lnTo>
                  <a:lnTo>
                    <a:pt x="52" y="212"/>
                  </a:lnTo>
                  <a:lnTo>
                    <a:pt x="85" y="212"/>
                  </a:lnTo>
                  <a:lnTo>
                    <a:pt x="85" y="212"/>
                  </a:lnTo>
                  <a:close/>
                  <a:moveTo>
                    <a:pt x="75" y="20"/>
                  </a:moveTo>
                  <a:lnTo>
                    <a:pt x="75" y="20"/>
                  </a:lnTo>
                  <a:lnTo>
                    <a:pt x="46" y="22"/>
                  </a:lnTo>
                  <a:lnTo>
                    <a:pt x="46" y="22"/>
                  </a:lnTo>
                  <a:lnTo>
                    <a:pt x="75" y="20"/>
                  </a:lnTo>
                  <a:lnTo>
                    <a:pt x="75" y="20"/>
                  </a:lnTo>
                  <a:close/>
                  <a:moveTo>
                    <a:pt x="61" y="57"/>
                  </a:moveTo>
                  <a:lnTo>
                    <a:pt x="61" y="57"/>
                  </a:lnTo>
                  <a:lnTo>
                    <a:pt x="62" y="59"/>
                  </a:lnTo>
                  <a:lnTo>
                    <a:pt x="62" y="59"/>
                  </a:lnTo>
                  <a:lnTo>
                    <a:pt x="62" y="59"/>
                  </a:lnTo>
                  <a:lnTo>
                    <a:pt x="76" y="57"/>
                  </a:lnTo>
                  <a:lnTo>
                    <a:pt x="76" y="57"/>
                  </a:lnTo>
                  <a:lnTo>
                    <a:pt x="76" y="56"/>
                  </a:lnTo>
                  <a:lnTo>
                    <a:pt x="76" y="56"/>
                  </a:lnTo>
                  <a:lnTo>
                    <a:pt x="61" y="57"/>
                  </a:lnTo>
                  <a:lnTo>
                    <a:pt x="61" y="57"/>
                  </a:lnTo>
                  <a:close/>
                  <a:moveTo>
                    <a:pt x="127" y="132"/>
                  </a:moveTo>
                  <a:lnTo>
                    <a:pt x="127" y="132"/>
                  </a:lnTo>
                  <a:lnTo>
                    <a:pt x="127" y="131"/>
                  </a:lnTo>
                  <a:lnTo>
                    <a:pt x="127" y="131"/>
                  </a:lnTo>
                  <a:lnTo>
                    <a:pt x="125" y="131"/>
                  </a:lnTo>
                  <a:lnTo>
                    <a:pt x="125" y="131"/>
                  </a:lnTo>
                  <a:lnTo>
                    <a:pt x="106" y="131"/>
                  </a:lnTo>
                  <a:lnTo>
                    <a:pt x="106" y="131"/>
                  </a:lnTo>
                  <a:lnTo>
                    <a:pt x="103" y="131"/>
                  </a:lnTo>
                  <a:lnTo>
                    <a:pt x="103" y="131"/>
                  </a:lnTo>
                  <a:lnTo>
                    <a:pt x="102" y="132"/>
                  </a:lnTo>
                  <a:lnTo>
                    <a:pt x="102" y="132"/>
                  </a:lnTo>
                  <a:lnTo>
                    <a:pt x="102" y="132"/>
                  </a:lnTo>
                  <a:lnTo>
                    <a:pt x="102" y="132"/>
                  </a:lnTo>
                  <a:lnTo>
                    <a:pt x="127" y="132"/>
                  </a:lnTo>
                  <a:lnTo>
                    <a:pt x="127" y="132"/>
                  </a:lnTo>
                  <a:close/>
                  <a:moveTo>
                    <a:pt x="181" y="131"/>
                  </a:moveTo>
                  <a:lnTo>
                    <a:pt x="181" y="131"/>
                  </a:lnTo>
                  <a:lnTo>
                    <a:pt x="181" y="132"/>
                  </a:lnTo>
                  <a:lnTo>
                    <a:pt x="181" y="132"/>
                  </a:lnTo>
                  <a:lnTo>
                    <a:pt x="183" y="131"/>
                  </a:lnTo>
                  <a:lnTo>
                    <a:pt x="183" y="131"/>
                  </a:lnTo>
                  <a:lnTo>
                    <a:pt x="189" y="127"/>
                  </a:lnTo>
                  <a:lnTo>
                    <a:pt x="189" y="127"/>
                  </a:lnTo>
                  <a:lnTo>
                    <a:pt x="189" y="124"/>
                  </a:lnTo>
                  <a:lnTo>
                    <a:pt x="189" y="124"/>
                  </a:lnTo>
                  <a:lnTo>
                    <a:pt x="189" y="124"/>
                  </a:lnTo>
                  <a:lnTo>
                    <a:pt x="189" y="124"/>
                  </a:lnTo>
                  <a:lnTo>
                    <a:pt x="181" y="131"/>
                  </a:lnTo>
                  <a:lnTo>
                    <a:pt x="181" y="131"/>
                  </a:lnTo>
                  <a:close/>
                  <a:moveTo>
                    <a:pt x="92" y="208"/>
                  </a:moveTo>
                  <a:lnTo>
                    <a:pt x="92" y="208"/>
                  </a:lnTo>
                  <a:lnTo>
                    <a:pt x="96" y="208"/>
                  </a:lnTo>
                  <a:lnTo>
                    <a:pt x="96" y="208"/>
                  </a:lnTo>
                  <a:lnTo>
                    <a:pt x="99" y="205"/>
                  </a:lnTo>
                  <a:lnTo>
                    <a:pt x="99" y="205"/>
                  </a:lnTo>
                  <a:lnTo>
                    <a:pt x="92" y="208"/>
                  </a:lnTo>
                  <a:lnTo>
                    <a:pt x="92" y="208"/>
                  </a:lnTo>
                  <a:close/>
                  <a:moveTo>
                    <a:pt x="105" y="87"/>
                  </a:moveTo>
                  <a:lnTo>
                    <a:pt x="105" y="87"/>
                  </a:lnTo>
                  <a:lnTo>
                    <a:pt x="105" y="87"/>
                  </a:lnTo>
                  <a:lnTo>
                    <a:pt x="105" y="87"/>
                  </a:lnTo>
                  <a:lnTo>
                    <a:pt x="92" y="88"/>
                  </a:lnTo>
                  <a:lnTo>
                    <a:pt x="92" y="88"/>
                  </a:lnTo>
                  <a:lnTo>
                    <a:pt x="93" y="88"/>
                  </a:lnTo>
                  <a:lnTo>
                    <a:pt x="93" y="88"/>
                  </a:lnTo>
                  <a:lnTo>
                    <a:pt x="96" y="88"/>
                  </a:lnTo>
                  <a:lnTo>
                    <a:pt x="96" y="88"/>
                  </a:lnTo>
                  <a:lnTo>
                    <a:pt x="105" y="87"/>
                  </a:lnTo>
                  <a:lnTo>
                    <a:pt x="105" y="87"/>
                  </a:lnTo>
                  <a:close/>
                  <a:moveTo>
                    <a:pt x="117" y="3"/>
                  </a:moveTo>
                  <a:lnTo>
                    <a:pt x="117" y="3"/>
                  </a:lnTo>
                  <a:lnTo>
                    <a:pt x="123" y="12"/>
                  </a:lnTo>
                  <a:lnTo>
                    <a:pt x="123" y="12"/>
                  </a:lnTo>
                  <a:lnTo>
                    <a:pt x="120" y="6"/>
                  </a:lnTo>
                  <a:lnTo>
                    <a:pt x="117" y="3"/>
                  </a:lnTo>
                  <a:lnTo>
                    <a:pt x="117" y="3"/>
                  </a:lnTo>
                  <a:close/>
                  <a:moveTo>
                    <a:pt x="177" y="135"/>
                  </a:moveTo>
                  <a:lnTo>
                    <a:pt x="177" y="135"/>
                  </a:lnTo>
                  <a:lnTo>
                    <a:pt x="177" y="135"/>
                  </a:lnTo>
                  <a:lnTo>
                    <a:pt x="177" y="135"/>
                  </a:lnTo>
                  <a:lnTo>
                    <a:pt x="176" y="137"/>
                  </a:lnTo>
                  <a:lnTo>
                    <a:pt x="174" y="138"/>
                  </a:lnTo>
                  <a:lnTo>
                    <a:pt x="174" y="138"/>
                  </a:lnTo>
                  <a:lnTo>
                    <a:pt x="170" y="142"/>
                  </a:lnTo>
                  <a:lnTo>
                    <a:pt x="170" y="142"/>
                  </a:lnTo>
                  <a:lnTo>
                    <a:pt x="170" y="142"/>
                  </a:lnTo>
                  <a:lnTo>
                    <a:pt x="170" y="142"/>
                  </a:lnTo>
                  <a:lnTo>
                    <a:pt x="177" y="135"/>
                  </a:lnTo>
                  <a:lnTo>
                    <a:pt x="177" y="135"/>
                  </a:lnTo>
                  <a:close/>
                  <a:moveTo>
                    <a:pt x="200" y="113"/>
                  </a:moveTo>
                  <a:lnTo>
                    <a:pt x="200" y="113"/>
                  </a:lnTo>
                  <a:lnTo>
                    <a:pt x="203" y="115"/>
                  </a:lnTo>
                  <a:lnTo>
                    <a:pt x="203" y="115"/>
                  </a:lnTo>
                  <a:lnTo>
                    <a:pt x="203" y="114"/>
                  </a:lnTo>
                  <a:lnTo>
                    <a:pt x="203" y="114"/>
                  </a:lnTo>
                  <a:lnTo>
                    <a:pt x="201" y="111"/>
                  </a:lnTo>
                  <a:lnTo>
                    <a:pt x="201" y="111"/>
                  </a:lnTo>
                  <a:lnTo>
                    <a:pt x="201" y="111"/>
                  </a:lnTo>
                  <a:lnTo>
                    <a:pt x="201" y="111"/>
                  </a:lnTo>
                  <a:lnTo>
                    <a:pt x="200" y="113"/>
                  </a:lnTo>
                  <a:lnTo>
                    <a:pt x="200" y="113"/>
                  </a:lnTo>
                  <a:close/>
                  <a:moveTo>
                    <a:pt x="18" y="16"/>
                  </a:moveTo>
                  <a:lnTo>
                    <a:pt x="18" y="16"/>
                  </a:lnTo>
                  <a:lnTo>
                    <a:pt x="15" y="16"/>
                  </a:lnTo>
                  <a:lnTo>
                    <a:pt x="15" y="16"/>
                  </a:lnTo>
                  <a:lnTo>
                    <a:pt x="18" y="17"/>
                  </a:lnTo>
                  <a:lnTo>
                    <a:pt x="18" y="17"/>
                  </a:lnTo>
                  <a:lnTo>
                    <a:pt x="18" y="16"/>
                  </a:lnTo>
                  <a:lnTo>
                    <a:pt x="18" y="16"/>
                  </a:lnTo>
                  <a:close/>
                  <a:moveTo>
                    <a:pt x="75" y="71"/>
                  </a:moveTo>
                  <a:lnTo>
                    <a:pt x="75" y="71"/>
                  </a:lnTo>
                  <a:lnTo>
                    <a:pt x="78" y="71"/>
                  </a:lnTo>
                  <a:lnTo>
                    <a:pt x="78" y="71"/>
                  </a:lnTo>
                  <a:lnTo>
                    <a:pt x="76" y="71"/>
                  </a:lnTo>
                  <a:lnTo>
                    <a:pt x="75" y="71"/>
                  </a:lnTo>
                  <a:lnTo>
                    <a:pt x="75" y="71"/>
                  </a:lnTo>
                  <a:close/>
                  <a:moveTo>
                    <a:pt x="75" y="76"/>
                  </a:moveTo>
                  <a:lnTo>
                    <a:pt x="75" y="76"/>
                  </a:lnTo>
                  <a:lnTo>
                    <a:pt x="75" y="76"/>
                  </a:lnTo>
                  <a:lnTo>
                    <a:pt x="75" y="76"/>
                  </a:lnTo>
                  <a:lnTo>
                    <a:pt x="76" y="77"/>
                  </a:lnTo>
                  <a:lnTo>
                    <a:pt x="76" y="77"/>
                  </a:lnTo>
                  <a:lnTo>
                    <a:pt x="78" y="77"/>
                  </a:lnTo>
                  <a:lnTo>
                    <a:pt x="78" y="77"/>
                  </a:lnTo>
                  <a:lnTo>
                    <a:pt x="75" y="76"/>
                  </a:lnTo>
                  <a:lnTo>
                    <a:pt x="75" y="76"/>
                  </a:lnTo>
                  <a:close/>
                  <a:moveTo>
                    <a:pt x="82" y="148"/>
                  </a:moveTo>
                  <a:lnTo>
                    <a:pt x="82" y="148"/>
                  </a:lnTo>
                  <a:lnTo>
                    <a:pt x="82" y="148"/>
                  </a:lnTo>
                  <a:lnTo>
                    <a:pt x="82" y="148"/>
                  </a:lnTo>
                  <a:lnTo>
                    <a:pt x="85" y="148"/>
                  </a:lnTo>
                  <a:lnTo>
                    <a:pt x="85" y="148"/>
                  </a:lnTo>
                  <a:lnTo>
                    <a:pt x="85" y="148"/>
                  </a:lnTo>
                  <a:lnTo>
                    <a:pt x="85" y="148"/>
                  </a:lnTo>
                  <a:lnTo>
                    <a:pt x="82" y="148"/>
                  </a:lnTo>
                  <a:lnTo>
                    <a:pt x="82" y="148"/>
                  </a:lnTo>
                  <a:close/>
                  <a:moveTo>
                    <a:pt x="167" y="144"/>
                  </a:moveTo>
                  <a:lnTo>
                    <a:pt x="167" y="144"/>
                  </a:lnTo>
                  <a:lnTo>
                    <a:pt x="167" y="144"/>
                  </a:lnTo>
                  <a:lnTo>
                    <a:pt x="167" y="144"/>
                  </a:lnTo>
                  <a:lnTo>
                    <a:pt x="169" y="142"/>
                  </a:lnTo>
                  <a:lnTo>
                    <a:pt x="169" y="142"/>
                  </a:lnTo>
                  <a:lnTo>
                    <a:pt x="169" y="142"/>
                  </a:lnTo>
                  <a:lnTo>
                    <a:pt x="169" y="142"/>
                  </a:lnTo>
                  <a:lnTo>
                    <a:pt x="167" y="144"/>
                  </a:lnTo>
                  <a:lnTo>
                    <a:pt x="167" y="144"/>
                  </a:lnTo>
                  <a:close/>
                  <a:moveTo>
                    <a:pt x="113" y="5"/>
                  </a:moveTo>
                  <a:lnTo>
                    <a:pt x="113" y="5"/>
                  </a:lnTo>
                  <a:lnTo>
                    <a:pt x="113" y="5"/>
                  </a:lnTo>
                  <a:lnTo>
                    <a:pt x="113" y="5"/>
                  </a:lnTo>
                  <a:lnTo>
                    <a:pt x="115" y="6"/>
                  </a:lnTo>
                  <a:lnTo>
                    <a:pt x="115" y="6"/>
                  </a:lnTo>
                  <a:lnTo>
                    <a:pt x="115" y="6"/>
                  </a:lnTo>
                  <a:lnTo>
                    <a:pt x="115" y="6"/>
                  </a:lnTo>
                  <a:lnTo>
                    <a:pt x="113" y="5"/>
                  </a:lnTo>
                  <a:lnTo>
                    <a:pt x="113" y="5"/>
                  </a:lnTo>
                  <a:close/>
                  <a:moveTo>
                    <a:pt x="24" y="27"/>
                  </a:moveTo>
                  <a:lnTo>
                    <a:pt x="24" y="27"/>
                  </a:lnTo>
                  <a:lnTo>
                    <a:pt x="24" y="29"/>
                  </a:lnTo>
                  <a:lnTo>
                    <a:pt x="24" y="29"/>
                  </a:lnTo>
                  <a:lnTo>
                    <a:pt x="25" y="29"/>
                  </a:lnTo>
                  <a:lnTo>
                    <a:pt x="25" y="29"/>
                  </a:lnTo>
                  <a:lnTo>
                    <a:pt x="25" y="29"/>
                  </a:lnTo>
                  <a:lnTo>
                    <a:pt x="25" y="29"/>
                  </a:lnTo>
                  <a:lnTo>
                    <a:pt x="25" y="29"/>
                  </a:lnTo>
                  <a:lnTo>
                    <a:pt x="25" y="29"/>
                  </a:lnTo>
                  <a:lnTo>
                    <a:pt x="24" y="27"/>
                  </a:lnTo>
                  <a:lnTo>
                    <a:pt x="24" y="27"/>
                  </a:lnTo>
                  <a:close/>
                  <a:moveTo>
                    <a:pt x="96" y="211"/>
                  </a:moveTo>
                  <a:lnTo>
                    <a:pt x="96" y="211"/>
                  </a:lnTo>
                  <a:lnTo>
                    <a:pt x="98" y="211"/>
                  </a:lnTo>
                  <a:lnTo>
                    <a:pt x="98" y="211"/>
                  </a:lnTo>
                  <a:lnTo>
                    <a:pt x="98" y="209"/>
                  </a:lnTo>
                  <a:lnTo>
                    <a:pt x="98" y="209"/>
                  </a:lnTo>
                  <a:lnTo>
                    <a:pt x="98" y="209"/>
                  </a:lnTo>
                  <a:lnTo>
                    <a:pt x="98" y="209"/>
                  </a:lnTo>
                  <a:lnTo>
                    <a:pt x="96" y="211"/>
                  </a:lnTo>
                  <a:lnTo>
                    <a:pt x="96" y="211"/>
                  </a:lnTo>
                  <a:close/>
                  <a:moveTo>
                    <a:pt x="29" y="34"/>
                  </a:moveTo>
                  <a:lnTo>
                    <a:pt x="29" y="34"/>
                  </a:lnTo>
                  <a:lnTo>
                    <a:pt x="29" y="34"/>
                  </a:lnTo>
                  <a:lnTo>
                    <a:pt x="29" y="34"/>
                  </a:lnTo>
                  <a:lnTo>
                    <a:pt x="29" y="34"/>
                  </a:lnTo>
                  <a:lnTo>
                    <a:pt x="29" y="34"/>
                  </a:lnTo>
                  <a:lnTo>
                    <a:pt x="29" y="34"/>
                  </a:lnTo>
                  <a:lnTo>
                    <a:pt x="29" y="34"/>
                  </a:lnTo>
                  <a:lnTo>
                    <a:pt x="29" y="34"/>
                  </a:lnTo>
                  <a:lnTo>
                    <a:pt x="29" y="34"/>
                  </a:lnTo>
                  <a:close/>
                  <a:moveTo>
                    <a:pt x="44" y="181"/>
                  </a:moveTo>
                  <a:lnTo>
                    <a:pt x="44" y="181"/>
                  </a:lnTo>
                  <a:lnTo>
                    <a:pt x="44" y="181"/>
                  </a:lnTo>
                  <a:lnTo>
                    <a:pt x="44" y="181"/>
                  </a:lnTo>
                  <a:lnTo>
                    <a:pt x="45" y="181"/>
                  </a:lnTo>
                  <a:lnTo>
                    <a:pt x="45" y="181"/>
                  </a:lnTo>
                  <a:lnTo>
                    <a:pt x="45" y="181"/>
                  </a:lnTo>
                  <a:lnTo>
                    <a:pt x="45" y="181"/>
                  </a:lnTo>
                  <a:lnTo>
                    <a:pt x="44" y="181"/>
                  </a:lnTo>
                  <a:lnTo>
                    <a:pt x="44" y="181"/>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grpSp>
        <p:nvGrpSpPr>
          <p:cNvPr id="76" name="组合 75"/>
          <p:cNvGrpSpPr/>
          <p:nvPr/>
        </p:nvGrpSpPr>
        <p:grpSpPr>
          <a:xfrm>
            <a:off x="4336954" y="2528031"/>
            <a:ext cx="337474" cy="306692"/>
            <a:chOff x="9555051" y="1982033"/>
            <a:chExt cx="477774" cy="434195"/>
          </a:xfrm>
        </p:grpSpPr>
        <p:sp>
          <p:nvSpPr>
            <p:cNvPr id="77" name="Freeform 97"/>
            <p:cNvSpPr>
              <a:spLocks noEditPoints="1"/>
            </p:cNvSpPr>
            <p:nvPr/>
          </p:nvSpPr>
          <p:spPr bwMode="auto">
            <a:xfrm>
              <a:off x="9555051" y="1982033"/>
              <a:ext cx="477774" cy="434195"/>
            </a:xfrm>
            <a:custGeom>
              <a:avLst/>
              <a:gdLst>
                <a:gd name="T0" fmla="*/ 339 w 362"/>
                <a:gd name="T1" fmla="*/ 89 h 342"/>
                <a:gd name="T2" fmla="*/ 42 w 362"/>
                <a:gd name="T3" fmla="*/ 285 h 342"/>
                <a:gd name="T4" fmla="*/ 105 w 362"/>
                <a:gd name="T5" fmla="*/ 299 h 342"/>
                <a:gd name="T6" fmla="*/ 300 w 362"/>
                <a:gd name="T7" fmla="*/ 264 h 342"/>
                <a:gd name="T8" fmla="*/ 287 w 362"/>
                <a:gd name="T9" fmla="*/ 272 h 342"/>
                <a:gd name="T10" fmla="*/ 300 w 362"/>
                <a:gd name="T11" fmla="*/ 250 h 342"/>
                <a:gd name="T12" fmla="*/ 142 w 362"/>
                <a:gd name="T13" fmla="*/ 27 h 342"/>
                <a:gd name="T14" fmla="*/ 49 w 362"/>
                <a:gd name="T15" fmla="*/ 288 h 342"/>
                <a:gd name="T16" fmla="*/ 4 w 362"/>
                <a:gd name="T17" fmla="*/ 157 h 342"/>
                <a:gd name="T18" fmla="*/ 263 w 362"/>
                <a:gd name="T19" fmla="*/ 311 h 342"/>
                <a:gd name="T20" fmla="*/ 246 w 362"/>
                <a:gd name="T21" fmla="*/ 302 h 342"/>
                <a:gd name="T22" fmla="*/ 287 w 362"/>
                <a:gd name="T23" fmla="*/ 59 h 342"/>
                <a:gd name="T24" fmla="*/ 291 w 362"/>
                <a:gd name="T25" fmla="*/ 63 h 342"/>
                <a:gd name="T26" fmla="*/ 189 w 362"/>
                <a:gd name="T27" fmla="*/ 22 h 342"/>
                <a:gd name="T28" fmla="*/ 42 w 362"/>
                <a:gd name="T29" fmla="*/ 110 h 342"/>
                <a:gd name="T30" fmla="*/ 27 w 362"/>
                <a:gd name="T31" fmla="*/ 193 h 342"/>
                <a:gd name="T32" fmla="*/ 170 w 362"/>
                <a:gd name="T33" fmla="*/ 316 h 342"/>
                <a:gd name="T34" fmla="*/ 310 w 362"/>
                <a:gd name="T35" fmla="*/ 250 h 342"/>
                <a:gd name="T36" fmla="*/ 38 w 362"/>
                <a:gd name="T37" fmla="*/ 83 h 342"/>
                <a:gd name="T38" fmla="*/ 135 w 362"/>
                <a:gd name="T39" fmla="*/ 314 h 342"/>
                <a:gd name="T40" fmla="*/ 328 w 362"/>
                <a:gd name="T41" fmla="*/ 224 h 342"/>
                <a:gd name="T42" fmla="*/ 284 w 362"/>
                <a:gd name="T43" fmla="*/ 38 h 342"/>
                <a:gd name="T44" fmla="*/ 28 w 362"/>
                <a:gd name="T45" fmla="*/ 181 h 342"/>
                <a:gd name="T46" fmla="*/ 331 w 362"/>
                <a:gd name="T47" fmla="*/ 234 h 342"/>
                <a:gd name="T48" fmla="*/ 206 w 362"/>
                <a:gd name="T49" fmla="*/ 15 h 342"/>
                <a:gd name="T50" fmla="*/ 270 w 362"/>
                <a:gd name="T51" fmla="*/ 294 h 342"/>
                <a:gd name="T52" fmla="*/ 236 w 362"/>
                <a:gd name="T53" fmla="*/ 319 h 342"/>
                <a:gd name="T54" fmla="*/ 103 w 362"/>
                <a:gd name="T55" fmla="*/ 34 h 342"/>
                <a:gd name="T56" fmla="*/ 325 w 362"/>
                <a:gd name="T57" fmla="*/ 235 h 342"/>
                <a:gd name="T58" fmla="*/ 321 w 362"/>
                <a:gd name="T59" fmla="*/ 251 h 342"/>
                <a:gd name="T60" fmla="*/ 189 w 362"/>
                <a:gd name="T61" fmla="*/ 328 h 342"/>
                <a:gd name="T62" fmla="*/ 13 w 362"/>
                <a:gd name="T63" fmla="*/ 174 h 342"/>
                <a:gd name="T64" fmla="*/ 310 w 362"/>
                <a:gd name="T65" fmla="*/ 86 h 342"/>
                <a:gd name="T66" fmla="*/ 325 w 362"/>
                <a:gd name="T67" fmla="*/ 244 h 342"/>
                <a:gd name="T68" fmla="*/ 199 w 362"/>
                <a:gd name="T69" fmla="*/ 326 h 342"/>
                <a:gd name="T70" fmla="*/ 346 w 362"/>
                <a:gd name="T71" fmla="*/ 153 h 342"/>
                <a:gd name="T72" fmla="*/ 236 w 362"/>
                <a:gd name="T73" fmla="*/ 332 h 342"/>
                <a:gd name="T74" fmla="*/ 119 w 362"/>
                <a:gd name="T75" fmla="*/ 27 h 342"/>
                <a:gd name="T76" fmla="*/ 311 w 362"/>
                <a:gd name="T77" fmla="*/ 271 h 342"/>
                <a:gd name="T78" fmla="*/ 62 w 362"/>
                <a:gd name="T79" fmla="*/ 279 h 342"/>
                <a:gd name="T80" fmla="*/ 142 w 362"/>
                <a:gd name="T81" fmla="*/ 325 h 342"/>
                <a:gd name="T82" fmla="*/ 125 w 362"/>
                <a:gd name="T83" fmla="*/ 24 h 342"/>
                <a:gd name="T84" fmla="*/ 223 w 362"/>
                <a:gd name="T85" fmla="*/ 318 h 342"/>
                <a:gd name="T86" fmla="*/ 32 w 362"/>
                <a:gd name="T87" fmla="*/ 112 h 342"/>
                <a:gd name="T88" fmla="*/ 331 w 362"/>
                <a:gd name="T89" fmla="*/ 221 h 342"/>
                <a:gd name="T90" fmla="*/ 59 w 362"/>
                <a:gd name="T91" fmla="*/ 285 h 342"/>
                <a:gd name="T92" fmla="*/ 318 w 362"/>
                <a:gd name="T93" fmla="*/ 262 h 342"/>
                <a:gd name="T94" fmla="*/ 67 w 362"/>
                <a:gd name="T95" fmla="*/ 281 h 342"/>
                <a:gd name="T96" fmla="*/ 85 w 362"/>
                <a:gd name="T97" fmla="*/ 289 h 342"/>
                <a:gd name="T98" fmla="*/ 300 w 362"/>
                <a:gd name="T99" fmla="*/ 278 h 342"/>
                <a:gd name="T100" fmla="*/ 27 w 362"/>
                <a:gd name="T101" fmla="*/ 132 h 342"/>
                <a:gd name="T102" fmla="*/ 328 w 362"/>
                <a:gd name="T103" fmla="*/ 247 h 342"/>
                <a:gd name="T104" fmla="*/ 82 w 362"/>
                <a:gd name="T105" fmla="*/ 287 h 342"/>
                <a:gd name="T106" fmla="*/ 78 w 362"/>
                <a:gd name="T107" fmla="*/ 294 h 342"/>
                <a:gd name="T108" fmla="*/ 49 w 362"/>
                <a:gd name="T109" fmla="*/ 258 h 342"/>
                <a:gd name="T110" fmla="*/ 180 w 362"/>
                <a:gd name="T111" fmla="*/ 318 h 342"/>
                <a:gd name="T112" fmla="*/ 55 w 362"/>
                <a:gd name="T113" fmla="*/ 284 h 342"/>
                <a:gd name="T114" fmla="*/ 325 w 362"/>
                <a:gd name="T115" fmla="*/ 116 h 342"/>
                <a:gd name="T116" fmla="*/ 175 w 362"/>
                <a:gd name="T117" fmla="*/ 315 h 342"/>
                <a:gd name="T118" fmla="*/ 244 w 362"/>
                <a:gd name="T119" fmla="*/ 27 h 342"/>
                <a:gd name="T120" fmla="*/ 342 w 362"/>
                <a:gd name="T121" fmla="*/ 200 h 342"/>
                <a:gd name="T122" fmla="*/ 24 w 362"/>
                <a:gd name="T123" fmla="*/ 142 h 342"/>
                <a:gd name="T124" fmla="*/ 354 w 362"/>
                <a:gd name="T125" fmla="*/ 14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342">
                  <a:moveTo>
                    <a:pt x="0" y="180"/>
                  </a:moveTo>
                  <a:lnTo>
                    <a:pt x="0" y="180"/>
                  </a:lnTo>
                  <a:lnTo>
                    <a:pt x="1" y="157"/>
                  </a:lnTo>
                  <a:lnTo>
                    <a:pt x="1" y="157"/>
                  </a:lnTo>
                  <a:lnTo>
                    <a:pt x="3" y="140"/>
                  </a:lnTo>
                  <a:lnTo>
                    <a:pt x="3" y="140"/>
                  </a:lnTo>
                  <a:lnTo>
                    <a:pt x="5" y="126"/>
                  </a:lnTo>
                  <a:lnTo>
                    <a:pt x="10" y="112"/>
                  </a:lnTo>
                  <a:lnTo>
                    <a:pt x="10" y="112"/>
                  </a:lnTo>
                  <a:lnTo>
                    <a:pt x="15" y="99"/>
                  </a:lnTo>
                  <a:lnTo>
                    <a:pt x="21" y="86"/>
                  </a:lnTo>
                  <a:lnTo>
                    <a:pt x="21" y="86"/>
                  </a:lnTo>
                  <a:lnTo>
                    <a:pt x="30" y="69"/>
                  </a:lnTo>
                  <a:lnTo>
                    <a:pt x="30" y="69"/>
                  </a:lnTo>
                  <a:lnTo>
                    <a:pt x="37" y="59"/>
                  </a:lnTo>
                  <a:lnTo>
                    <a:pt x="45" y="49"/>
                  </a:lnTo>
                  <a:lnTo>
                    <a:pt x="55" y="41"/>
                  </a:lnTo>
                  <a:lnTo>
                    <a:pt x="65" y="34"/>
                  </a:lnTo>
                  <a:lnTo>
                    <a:pt x="65" y="34"/>
                  </a:lnTo>
                  <a:lnTo>
                    <a:pt x="79" y="25"/>
                  </a:lnTo>
                  <a:lnTo>
                    <a:pt x="94" y="18"/>
                  </a:lnTo>
                  <a:lnTo>
                    <a:pt x="94" y="18"/>
                  </a:lnTo>
                  <a:lnTo>
                    <a:pt x="95" y="18"/>
                  </a:lnTo>
                  <a:lnTo>
                    <a:pt x="95" y="18"/>
                  </a:lnTo>
                  <a:lnTo>
                    <a:pt x="96" y="17"/>
                  </a:lnTo>
                  <a:lnTo>
                    <a:pt x="96" y="17"/>
                  </a:lnTo>
                  <a:lnTo>
                    <a:pt x="99" y="15"/>
                  </a:lnTo>
                  <a:lnTo>
                    <a:pt x="99" y="15"/>
                  </a:lnTo>
                  <a:lnTo>
                    <a:pt x="121" y="9"/>
                  </a:lnTo>
                  <a:lnTo>
                    <a:pt x="121" y="9"/>
                  </a:lnTo>
                  <a:lnTo>
                    <a:pt x="142" y="5"/>
                  </a:lnTo>
                  <a:lnTo>
                    <a:pt x="142" y="5"/>
                  </a:lnTo>
                  <a:lnTo>
                    <a:pt x="148" y="4"/>
                  </a:lnTo>
                  <a:lnTo>
                    <a:pt x="148" y="4"/>
                  </a:lnTo>
                  <a:lnTo>
                    <a:pt x="165" y="1"/>
                  </a:lnTo>
                  <a:lnTo>
                    <a:pt x="182" y="0"/>
                  </a:lnTo>
                  <a:lnTo>
                    <a:pt x="182" y="0"/>
                  </a:lnTo>
                  <a:lnTo>
                    <a:pt x="196" y="1"/>
                  </a:lnTo>
                  <a:lnTo>
                    <a:pt x="196" y="1"/>
                  </a:lnTo>
                  <a:lnTo>
                    <a:pt x="217" y="4"/>
                  </a:lnTo>
                  <a:lnTo>
                    <a:pt x="237" y="9"/>
                  </a:lnTo>
                  <a:lnTo>
                    <a:pt x="237" y="9"/>
                  </a:lnTo>
                  <a:lnTo>
                    <a:pt x="258" y="18"/>
                  </a:lnTo>
                  <a:lnTo>
                    <a:pt x="278" y="29"/>
                  </a:lnTo>
                  <a:lnTo>
                    <a:pt x="278" y="29"/>
                  </a:lnTo>
                  <a:lnTo>
                    <a:pt x="290" y="35"/>
                  </a:lnTo>
                  <a:lnTo>
                    <a:pt x="290" y="35"/>
                  </a:lnTo>
                  <a:lnTo>
                    <a:pt x="308" y="51"/>
                  </a:lnTo>
                  <a:lnTo>
                    <a:pt x="317" y="59"/>
                  </a:lnTo>
                  <a:lnTo>
                    <a:pt x="325" y="68"/>
                  </a:lnTo>
                  <a:lnTo>
                    <a:pt x="325" y="68"/>
                  </a:lnTo>
                  <a:lnTo>
                    <a:pt x="332" y="78"/>
                  </a:lnTo>
                  <a:lnTo>
                    <a:pt x="339" y="89"/>
                  </a:lnTo>
                  <a:lnTo>
                    <a:pt x="339" y="89"/>
                  </a:lnTo>
                  <a:lnTo>
                    <a:pt x="345" y="99"/>
                  </a:lnTo>
                  <a:lnTo>
                    <a:pt x="345" y="99"/>
                  </a:lnTo>
                  <a:lnTo>
                    <a:pt x="351" y="115"/>
                  </a:lnTo>
                  <a:lnTo>
                    <a:pt x="356" y="130"/>
                  </a:lnTo>
                  <a:lnTo>
                    <a:pt x="356" y="130"/>
                  </a:lnTo>
                  <a:lnTo>
                    <a:pt x="359" y="143"/>
                  </a:lnTo>
                  <a:lnTo>
                    <a:pt x="361" y="156"/>
                  </a:lnTo>
                  <a:lnTo>
                    <a:pt x="361" y="156"/>
                  </a:lnTo>
                  <a:lnTo>
                    <a:pt x="362" y="171"/>
                  </a:lnTo>
                  <a:lnTo>
                    <a:pt x="362" y="171"/>
                  </a:lnTo>
                  <a:lnTo>
                    <a:pt x="359" y="194"/>
                  </a:lnTo>
                  <a:lnTo>
                    <a:pt x="359" y="194"/>
                  </a:lnTo>
                  <a:lnTo>
                    <a:pt x="356" y="208"/>
                  </a:lnTo>
                  <a:lnTo>
                    <a:pt x="351" y="224"/>
                  </a:lnTo>
                  <a:lnTo>
                    <a:pt x="351" y="224"/>
                  </a:lnTo>
                  <a:lnTo>
                    <a:pt x="345" y="237"/>
                  </a:lnTo>
                  <a:lnTo>
                    <a:pt x="337" y="250"/>
                  </a:lnTo>
                  <a:lnTo>
                    <a:pt x="337" y="250"/>
                  </a:lnTo>
                  <a:lnTo>
                    <a:pt x="335" y="254"/>
                  </a:lnTo>
                  <a:lnTo>
                    <a:pt x="335" y="254"/>
                  </a:lnTo>
                  <a:lnTo>
                    <a:pt x="328" y="265"/>
                  </a:lnTo>
                  <a:lnTo>
                    <a:pt x="321" y="275"/>
                  </a:lnTo>
                  <a:lnTo>
                    <a:pt x="321" y="275"/>
                  </a:lnTo>
                  <a:lnTo>
                    <a:pt x="311" y="287"/>
                  </a:lnTo>
                  <a:lnTo>
                    <a:pt x="301" y="298"/>
                  </a:lnTo>
                  <a:lnTo>
                    <a:pt x="288" y="306"/>
                  </a:lnTo>
                  <a:lnTo>
                    <a:pt x="275" y="315"/>
                  </a:lnTo>
                  <a:lnTo>
                    <a:pt x="275" y="315"/>
                  </a:lnTo>
                  <a:lnTo>
                    <a:pt x="260" y="325"/>
                  </a:lnTo>
                  <a:lnTo>
                    <a:pt x="243" y="332"/>
                  </a:lnTo>
                  <a:lnTo>
                    <a:pt x="243" y="332"/>
                  </a:lnTo>
                  <a:lnTo>
                    <a:pt x="231" y="336"/>
                  </a:lnTo>
                  <a:lnTo>
                    <a:pt x="220" y="339"/>
                  </a:lnTo>
                  <a:lnTo>
                    <a:pt x="220" y="339"/>
                  </a:lnTo>
                  <a:lnTo>
                    <a:pt x="203" y="342"/>
                  </a:lnTo>
                  <a:lnTo>
                    <a:pt x="203" y="342"/>
                  </a:lnTo>
                  <a:lnTo>
                    <a:pt x="186" y="342"/>
                  </a:lnTo>
                  <a:lnTo>
                    <a:pt x="169" y="342"/>
                  </a:lnTo>
                  <a:lnTo>
                    <a:pt x="169" y="342"/>
                  </a:lnTo>
                  <a:lnTo>
                    <a:pt x="149" y="341"/>
                  </a:lnTo>
                  <a:lnTo>
                    <a:pt x="149" y="341"/>
                  </a:lnTo>
                  <a:lnTo>
                    <a:pt x="136" y="338"/>
                  </a:lnTo>
                  <a:lnTo>
                    <a:pt x="125" y="335"/>
                  </a:lnTo>
                  <a:lnTo>
                    <a:pt x="112" y="332"/>
                  </a:lnTo>
                  <a:lnTo>
                    <a:pt x="101" y="326"/>
                  </a:lnTo>
                  <a:lnTo>
                    <a:pt x="101" y="326"/>
                  </a:lnTo>
                  <a:lnTo>
                    <a:pt x="84" y="316"/>
                  </a:lnTo>
                  <a:lnTo>
                    <a:pt x="84" y="316"/>
                  </a:lnTo>
                  <a:lnTo>
                    <a:pt x="71" y="309"/>
                  </a:lnTo>
                  <a:lnTo>
                    <a:pt x="58" y="299"/>
                  </a:lnTo>
                  <a:lnTo>
                    <a:pt x="58" y="299"/>
                  </a:lnTo>
                  <a:lnTo>
                    <a:pt x="49" y="292"/>
                  </a:lnTo>
                  <a:lnTo>
                    <a:pt x="42" y="285"/>
                  </a:lnTo>
                  <a:lnTo>
                    <a:pt x="42" y="285"/>
                  </a:lnTo>
                  <a:lnTo>
                    <a:pt x="28" y="268"/>
                  </a:lnTo>
                  <a:lnTo>
                    <a:pt x="21" y="260"/>
                  </a:lnTo>
                  <a:lnTo>
                    <a:pt x="17" y="250"/>
                  </a:lnTo>
                  <a:lnTo>
                    <a:pt x="17" y="250"/>
                  </a:lnTo>
                  <a:lnTo>
                    <a:pt x="10" y="235"/>
                  </a:lnTo>
                  <a:lnTo>
                    <a:pt x="4" y="221"/>
                  </a:lnTo>
                  <a:lnTo>
                    <a:pt x="4" y="221"/>
                  </a:lnTo>
                  <a:lnTo>
                    <a:pt x="1" y="210"/>
                  </a:lnTo>
                  <a:lnTo>
                    <a:pt x="1" y="198"/>
                  </a:lnTo>
                  <a:lnTo>
                    <a:pt x="1" y="198"/>
                  </a:lnTo>
                  <a:lnTo>
                    <a:pt x="0" y="180"/>
                  </a:lnTo>
                  <a:lnTo>
                    <a:pt x="0" y="180"/>
                  </a:lnTo>
                  <a:close/>
                  <a:moveTo>
                    <a:pt x="152" y="336"/>
                  </a:moveTo>
                  <a:lnTo>
                    <a:pt x="152" y="336"/>
                  </a:lnTo>
                  <a:lnTo>
                    <a:pt x="149" y="336"/>
                  </a:lnTo>
                  <a:lnTo>
                    <a:pt x="149" y="336"/>
                  </a:lnTo>
                  <a:lnTo>
                    <a:pt x="149" y="338"/>
                  </a:lnTo>
                  <a:lnTo>
                    <a:pt x="149" y="338"/>
                  </a:lnTo>
                  <a:lnTo>
                    <a:pt x="152" y="336"/>
                  </a:lnTo>
                  <a:lnTo>
                    <a:pt x="152" y="336"/>
                  </a:lnTo>
                  <a:lnTo>
                    <a:pt x="155" y="338"/>
                  </a:lnTo>
                  <a:lnTo>
                    <a:pt x="155" y="338"/>
                  </a:lnTo>
                  <a:lnTo>
                    <a:pt x="152" y="336"/>
                  </a:lnTo>
                  <a:lnTo>
                    <a:pt x="152" y="336"/>
                  </a:lnTo>
                  <a:close/>
                  <a:moveTo>
                    <a:pt x="319" y="78"/>
                  </a:moveTo>
                  <a:lnTo>
                    <a:pt x="319" y="78"/>
                  </a:lnTo>
                  <a:lnTo>
                    <a:pt x="321" y="79"/>
                  </a:lnTo>
                  <a:lnTo>
                    <a:pt x="321" y="79"/>
                  </a:lnTo>
                  <a:lnTo>
                    <a:pt x="321" y="79"/>
                  </a:lnTo>
                  <a:lnTo>
                    <a:pt x="321" y="79"/>
                  </a:lnTo>
                  <a:lnTo>
                    <a:pt x="319" y="78"/>
                  </a:lnTo>
                  <a:lnTo>
                    <a:pt x="319" y="78"/>
                  </a:lnTo>
                  <a:lnTo>
                    <a:pt x="317" y="73"/>
                  </a:lnTo>
                  <a:lnTo>
                    <a:pt x="317" y="73"/>
                  </a:lnTo>
                  <a:lnTo>
                    <a:pt x="318" y="76"/>
                  </a:lnTo>
                  <a:lnTo>
                    <a:pt x="319" y="78"/>
                  </a:lnTo>
                  <a:lnTo>
                    <a:pt x="319" y="78"/>
                  </a:lnTo>
                  <a:close/>
                  <a:moveTo>
                    <a:pt x="108" y="301"/>
                  </a:moveTo>
                  <a:lnTo>
                    <a:pt x="108" y="301"/>
                  </a:lnTo>
                  <a:lnTo>
                    <a:pt x="109" y="301"/>
                  </a:lnTo>
                  <a:lnTo>
                    <a:pt x="109" y="301"/>
                  </a:lnTo>
                  <a:lnTo>
                    <a:pt x="109" y="301"/>
                  </a:lnTo>
                  <a:lnTo>
                    <a:pt x="109" y="301"/>
                  </a:lnTo>
                  <a:lnTo>
                    <a:pt x="108" y="301"/>
                  </a:lnTo>
                  <a:lnTo>
                    <a:pt x="108" y="301"/>
                  </a:lnTo>
                  <a:lnTo>
                    <a:pt x="108" y="301"/>
                  </a:lnTo>
                  <a:lnTo>
                    <a:pt x="108" y="301"/>
                  </a:lnTo>
                  <a:lnTo>
                    <a:pt x="101" y="298"/>
                  </a:lnTo>
                  <a:lnTo>
                    <a:pt x="101" y="298"/>
                  </a:lnTo>
                  <a:lnTo>
                    <a:pt x="101" y="298"/>
                  </a:lnTo>
                  <a:lnTo>
                    <a:pt x="101" y="298"/>
                  </a:lnTo>
                  <a:lnTo>
                    <a:pt x="102" y="298"/>
                  </a:lnTo>
                  <a:lnTo>
                    <a:pt x="102" y="298"/>
                  </a:lnTo>
                  <a:lnTo>
                    <a:pt x="105" y="299"/>
                  </a:lnTo>
                  <a:lnTo>
                    <a:pt x="105" y="299"/>
                  </a:lnTo>
                  <a:lnTo>
                    <a:pt x="108" y="301"/>
                  </a:lnTo>
                  <a:lnTo>
                    <a:pt x="108" y="301"/>
                  </a:lnTo>
                  <a:close/>
                  <a:moveTo>
                    <a:pt x="332" y="238"/>
                  </a:moveTo>
                  <a:lnTo>
                    <a:pt x="332" y="238"/>
                  </a:lnTo>
                  <a:lnTo>
                    <a:pt x="334" y="238"/>
                  </a:lnTo>
                  <a:lnTo>
                    <a:pt x="334" y="238"/>
                  </a:lnTo>
                  <a:lnTo>
                    <a:pt x="337" y="231"/>
                  </a:lnTo>
                  <a:lnTo>
                    <a:pt x="337" y="231"/>
                  </a:lnTo>
                  <a:lnTo>
                    <a:pt x="337" y="231"/>
                  </a:lnTo>
                  <a:lnTo>
                    <a:pt x="337" y="231"/>
                  </a:lnTo>
                  <a:lnTo>
                    <a:pt x="335" y="230"/>
                  </a:lnTo>
                  <a:lnTo>
                    <a:pt x="335" y="230"/>
                  </a:lnTo>
                  <a:lnTo>
                    <a:pt x="334" y="234"/>
                  </a:lnTo>
                  <a:lnTo>
                    <a:pt x="334" y="234"/>
                  </a:lnTo>
                  <a:lnTo>
                    <a:pt x="332" y="235"/>
                  </a:lnTo>
                  <a:lnTo>
                    <a:pt x="332" y="238"/>
                  </a:lnTo>
                  <a:lnTo>
                    <a:pt x="332" y="238"/>
                  </a:lnTo>
                  <a:lnTo>
                    <a:pt x="332" y="238"/>
                  </a:lnTo>
                  <a:lnTo>
                    <a:pt x="332" y="238"/>
                  </a:lnTo>
                  <a:lnTo>
                    <a:pt x="331" y="241"/>
                  </a:lnTo>
                  <a:lnTo>
                    <a:pt x="329" y="244"/>
                  </a:lnTo>
                  <a:lnTo>
                    <a:pt x="329" y="244"/>
                  </a:lnTo>
                  <a:lnTo>
                    <a:pt x="329" y="244"/>
                  </a:lnTo>
                  <a:lnTo>
                    <a:pt x="329" y="244"/>
                  </a:lnTo>
                  <a:lnTo>
                    <a:pt x="332" y="240"/>
                  </a:lnTo>
                  <a:lnTo>
                    <a:pt x="332" y="240"/>
                  </a:lnTo>
                  <a:lnTo>
                    <a:pt x="332" y="238"/>
                  </a:lnTo>
                  <a:lnTo>
                    <a:pt x="332" y="238"/>
                  </a:lnTo>
                  <a:close/>
                  <a:moveTo>
                    <a:pt x="287" y="272"/>
                  </a:moveTo>
                  <a:lnTo>
                    <a:pt x="287" y="272"/>
                  </a:lnTo>
                  <a:lnTo>
                    <a:pt x="288" y="272"/>
                  </a:lnTo>
                  <a:lnTo>
                    <a:pt x="290" y="272"/>
                  </a:lnTo>
                  <a:lnTo>
                    <a:pt x="290" y="272"/>
                  </a:lnTo>
                  <a:lnTo>
                    <a:pt x="290" y="274"/>
                  </a:lnTo>
                  <a:lnTo>
                    <a:pt x="290" y="274"/>
                  </a:lnTo>
                  <a:lnTo>
                    <a:pt x="291" y="278"/>
                  </a:lnTo>
                  <a:lnTo>
                    <a:pt x="291" y="278"/>
                  </a:lnTo>
                  <a:lnTo>
                    <a:pt x="292" y="275"/>
                  </a:lnTo>
                  <a:lnTo>
                    <a:pt x="292" y="275"/>
                  </a:lnTo>
                  <a:lnTo>
                    <a:pt x="292" y="270"/>
                  </a:lnTo>
                  <a:lnTo>
                    <a:pt x="292" y="270"/>
                  </a:lnTo>
                  <a:lnTo>
                    <a:pt x="292" y="268"/>
                  </a:lnTo>
                  <a:lnTo>
                    <a:pt x="292" y="268"/>
                  </a:lnTo>
                  <a:lnTo>
                    <a:pt x="294" y="267"/>
                  </a:lnTo>
                  <a:lnTo>
                    <a:pt x="295" y="267"/>
                  </a:lnTo>
                  <a:lnTo>
                    <a:pt x="295" y="267"/>
                  </a:lnTo>
                  <a:lnTo>
                    <a:pt x="297" y="270"/>
                  </a:lnTo>
                  <a:lnTo>
                    <a:pt x="297" y="270"/>
                  </a:lnTo>
                  <a:lnTo>
                    <a:pt x="300" y="271"/>
                  </a:lnTo>
                  <a:lnTo>
                    <a:pt x="300" y="271"/>
                  </a:lnTo>
                  <a:lnTo>
                    <a:pt x="300" y="267"/>
                  </a:lnTo>
                  <a:lnTo>
                    <a:pt x="300" y="267"/>
                  </a:lnTo>
                  <a:lnTo>
                    <a:pt x="300" y="264"/>
                  </a:lnTo>
                  <a:lnTo>
                    <a:pt x="300" y="264"/>
                  </a:lnTo>
                  <a:lnTo>
                    <a:pt x="301" y="262"/>
                  </a:lnTo>
                  <a:lnTo>
                    <a:pt x="301" y="262"/>
                  </a:lnTo>
                  <a:lnTo>
                    <a:pt x="302" y="262"/>
                  </a:lnTo>
                  <a:lnTo>
                    <a:pt x="302" y="262"/>
                  </a:lnTo>
                  <a:lnTo>
                    <a:pt x="304" y="264"/>
                  </a:lnTo>
                  <a:lnTo>
                    <a:pt x="304" y="264"/>
                  </a:lnTo>
                  <a:lnTo>
                    <a:pt x="305" y="261"/>
                  </a:lnTo>
                  <a:lnTo>
                    <a:pt x="305" y="261"/>
                  </a:lnTo>
                  <a:lnTo>
                    <a:pt x="304" y="258"/>
                  </a:lnTo>
                  <a:lnTo>
                    <a:pt x="301" y="257"/>
                  </a:lnTo>
                  <a:lnTo>
                    <a:pt x="301" y="257"/>
                  </a:lnTo>
                  <a:lnTo>
                    <a:pt x="301" y="258"/>
                  </a:lnTo>
                  <a:lnTo>
                    <a:pt x="301" y="258"/>
                  </a:lnTo>
                  <a:lnTo>
                    <a:pt x="292" y="267"/>
                  </a:lnTo>
                  <a:lnTo>
                    <a:pt x="292" y="267"/>
                  </a:lnTo>
                  <a:lnTo>
                    <a:pt x="288" y="271"/>
                  </a:lnTo>
                  <a:lnTo>
                    <a:pt x="288" y="271"/>
                  </a:lnTo>
                  <a:lnTo>
                    <a:pt x="287" y="271"/>
                  </a:lnTo>
                  <a:lnTo>
                    <a:pt x="287" y="272"/>
                  </a:lnTo>
                  <a:lnTo>
                    <a:pt x="287" y="272"/>
                  </a:lnTo>
                  <a:lnTo>
                    <a:pt x="285" y="272"/>
                  </a:lnTo>
                  <a:lnTo>
                    <a:pt x="285" y="274"/>
                  </a:lnTo>
                  <a:lnTo>
                    <a:pt x="285" y="274"/>
                  </a:lnTo>
                  <a:lnTo>
                    <a:pt x="273" y="284"/>
                  </a:lnTo>
                  <a:lnTo>
                    <a:pt x="273" y="284"/>
                  </a:lnTo>
                  <a:lnTo>
                    <a:pt x="273" y="284"/>
                  </a:lnTo>
                  <a:lnTo>
                    <a:pt x="273" y="284"/>
                  </a:lnTo>
                  <a:lnTo>
                    <a:pt x="275" y="287"/>
                  </a:lnTo>
                  <a:lnTo>
                    <a:pt x="275" y="287"/>
                  </a:lnTo>
                  <a:lnTo>
                    <a:pt x="277" y="289"/>
                  </a:lnTo>
                  <a:lnTo>
                    <a:pt x="277" y="289"/>
                  </a:lnTo>
                  <a:lnTo>
                    <a:pt x="277" y="288"/>
                  </a:lnTo>
                  <a:lnTo>
                    <a:pt x="277" y="288"/>
                  </a:lnTo>
                  <a:lnTo>
                    <a:pt x="277" y="284"/>
                  </a:lnTo>
                  <a:lnTo>
                    <a:pt x="277" y="284"/>
                  </a:lnTo>
                  <a:lnTo>
                    <a:pt x="278" y="281"/>
                  </a:lnTo>
                  <a:lnTo>
                    <a:pt x="278" y="281"/>
                  </a:lnTo>
                  <a:lnTo>
                    <a:pt x="280" y="279"/>
                  </a:lnTo>
                  <a:lnTo>
                    <a:pt x="281" y="279"/>
                  </a:lnTo>
                  <a:lnTo>
                    <a:pt x="281" y="279"/>
                  </a:lnTo>
                  <a:lnTo>
                    <a:pt x="284" y="282"/>
                  </a:lnTo>
                  <a:lnTo>
                    <a:pt x="284" y="282"/>
                  </a:lnTo>
                  <a:lnTo>
                    <a:pt x="285" y="284"/>
                  </a:lnTo>
                  <a:lnTo>
                    <a:pt x="285" y="284"/>
                  </a:lnTo>
                  <a:lnTo>
                    <a:pt x="287" y="279"/>
                  </a:lnTo>
                  <a:lnTo>
                    <a:pt x="287" y="279"/>
                  </a:lnTo>
                  <a:lnTo>
                    <a:pt x="287" y="279"/>
                  </a:lnTo>
                  <a:lnTo>
                    <a:pt x="287" y="279"/>
                  </a:lnTo>
                  <a:lnTo>
                    <a:pt x="287" y="274"/>
                  </a:lnTo>
                  <a:lnTo>
                    <a:pt x="287" y="274"/>
                  </a:lnTo>
                  <a:lnTo>
                    <a:pt x="287" y="272"/>
                  </a:lnTo>
                  <a:lnTo>
                    <a:pt x="287" y="272"/>
                  </a:lnTo>
                  <a:lnTo>
                    <a:pt x="287" y="272"/>
                  </a:lnTo>
                  <a:close/>
                  <a:moveTo>
                    <a:pt x="55" y="255"/>
                  </a:moveTo>
                  <a:lnTo>
                    <a:pt x="55" y="255"/>
                  </a:lnTo>
                  <a:lnTo>
                    <a:pt x="55" y="257"/>
                  </a:lnTo>
                  <a:lnTo>
                    <a:pt x="55" y="257"/>
                  </a:lnTo>
                  <a:lnTo>
                    <a:pt x="62" y="265"/>
                  </a:lnTo>
                  <a:lnTo>
                    <a:pt x="62" y="265"/>
                  </a:lnTo>
                  <a:lnTo>
                    <a:pt x="68" y="271"/>
                  </a:lnTo>
                  <a:lnTo>
                    <a:pt x="75" y="277"/>
                  </a:lnTo>
                  <a:lnTo>
                    <a:pt x="75" y="277"/>
                  </a:lnTo>
                  <a:lnTo>
                    <a:pt x="81" y="281"/>
                  </a:lnTo>
                  <a:lnTo>
                    <a:pt x="81" y="281"/>
                  </a:lnTo>
                  <a:lnTo>
                    <a:pt x="85" y="285"/>
                  </a:lnTo>
                  <a:lnTo>
                    <a:pt x="91" y="288"/>
                  </a:lnTo>
                  <a:lnTo>
                    <a:pt x="91" y="288"/>
                  </a:lnTo>
                  <a:lnTo>
                    <a:pt x="101" y="294"/>
                  </a:lnTo>
                  <a:lnTo>
                    <a:pt x="101" y="294"/>
                  </a:lnTo>
                  <a:lnTo>
                    <a:pt x="115" y="299"/>
                  </a:lnTo>
                  <a:lnTo>
                    <a:pt x="130" y="304"/>
                  </a:lnTo>
                  <a:lnTo>
                    <a:pt x="130" y="304"/>
                  </a:lnTo>
                  <a:lnTo>
                    <a:pt x="149" y="306"/>
                  </a:lnTo>
                  <a:lnTo>
                    <a:pt x="149" y="306"/>
                  </a:lnTo>
                  <a:lnTo>
                    <a:pt x="163" y="308"/>
                  </a:lnTo>
                  <a:lnTo>
                    <a:pt x="163" y="308"/>
                  </a:lnTo>
                  <a:lnTo>
                    <a:pt x="180" y="309"/>
                  </a:lnTo>
                  <a:lnTo>
                    <a:pt x="180" y="309"/>
                  </a:lnTo>
                  <a:lnTo>
                    <a:pt x="194" y="308"/>
                  </a:lnTo>
                  <a:lnTo>
                    <a:pt x="207" y="306"/>
                  </a:lnTo>
                  <a:lnTo>
                    <a:pt x="207" y="306"/>
                  </a:lnTo>
                  <a:lnTo>
                    <a:pt x="220" y="304"/>
                  </a:lnTo>
                  <a:lnTo>
                    <a:pt x="233" y="298"/>
                  </a:lnTo>
                  <a:lnTo>
                    <a:pt x="233" y="298"/>
                  </a:lnTo>
                  <a:lnTo>
                    <a:pt x="244" y="294"/>
                  </a:lnTo>
                  <a:lnTo>
                    <a:pt x="256" y="288"/>
                  </a:lnTo>
                  <a:lnTo>
                    <a:pt x="256" y="288"/>
                  </a:lnTo>
                  <a:lnTo>
                    <a:pt x="278" y="272"/>
                  </a:lnTo>
                  <a:lnTo>
                    <a:pt x="278" y="272"/>
                  </a:lnTo>
                  <a:lnTo>
                    <a:pt x="287" y="264"/>
                  </a:lnTo>
                  <a:lnTo>
                    <a:pt x="295" y="255"/>
                  </a:lnTo>
                  <a:lnTo>
                    <a:pt x="295" y="255"/>
                  </a:lnTo>
                  <a:lnTo>
                    <a:pt x="297" y="254"/>
                  </a:lnTo>
                  <a:lnTo>
                    <a:pt x="297" y="254"/>
                  </a:lnTo>
                  <a:lnTo>
                    <a:pt x="297" y="254"/>
                  </a:lnTo>
                  <a:lnTo>
                    <a:pt x="297" y="254"/>
                  </a:lnTo>
                  <a:lnTo>
                    <a:pt x="294" y="254"/>
                  </a:lnTo>
                  <a:lnTo>
                    <a:pt x="294" y="252"/>
                  </a:lnTo>
                  <a:lnTo>
                    <a:pt x="294" y="252"/>
                  </a:lnTo>
                  <a:lnTo>
                    <a:pt x="294" y="250"/>
                  </a:lnTo>
                  <a:lnTo>
                    <a:pt x="294" y="248"/>
                  </a:lnTo>
                  <a:lnTo>
                    <a:pt x="294" y="248"/>
                  </a:lnTo>
                  <a:lnTo>
                    <a:pt x="295" y="248"/>
                  </a:lnTo>
                  <a:lnTo>
                    <a:pt x="298" y="248"/>
                  </a:lnTo>
                  <a:lnTo>
                    <a:pt x="298" y="248"/>
                  </a:lnTo>
                  <a:lnTo>
                    <a:pt x="300" y="250"/>
                  </a:lnTo>
                  <a:lnTo>
                    <a:pt x="300" y="250"/>
                  </a:lnTo>
                  <a:lnTo>
                    <a:pt x="304" y="244"/>
                  </a:lnTo>
                  <a:lnTo>
                    <a:pt x="308" y="237"/>
                  </a:lnTo>
                  <a:lnTo>
                    <a:pt x="308" y="237"/>
                  </a:lnTo>
                  <a:lnTo>
                    <a:pt x="311" y="230"/>
                  </a:lnTo>
                  <a:lnTo>
                    <a:pt x="311" y="230"/>
                  </a:lnTo>
                  <a:lnTo>
                    <a:pt x="318" y="214"/>
                  </a:lnTo>
                  <a:lnTo>
                    <a:pt x="318" y="214"/>
                  </a:lnTo>
                  <a:lnTo>
                    <a:pt x="322" y="201"/>
                  </a:lnTo>
                  <a:lnTo>
                    <a:pt x="325" y="189"/>
                  </a:lnTo>
                  <a:lnTo>
                    <a:pt x="325" y="189"/>
                  </a:lnTo>
                  <a:lnTo>
                    <a:pt x="328" y="174"/>
                  </a:lnTo>
                  <a:lnTo>
                    <a:pt x="328" y="174"/>
                  </a:lnTo>
                  <a:lnTo>
                    <a:pt x="329" y="162"/>
                  </a:lnTo>
                  <a:lnTo>
                    <a:pt x="328" y="149"/>
                  </a:lnTo>
                  <a:lnTo>
                    <a:pt x="328" y="149"/>
                  </a:lnTo>
                  <a:lnTo>
                    <a:pt x="328" y="142"/>
                  </a:lnTo>
                  <a:lnTo>
                    <a:pt x="327" y="133"/>
                  </a:lnTo>
                  <a:lnTo>
                    <a:pt x="327" y="133"/>
                  </a:lnTo>
                  <a:lnTo>
                    <a:pt x="322" y="125"/>
                  </a:lnTo>
                  <a:lnTo>
                    <a:pt x="322" y="125"/>
                  </a:lnTo>
                  <a:lnTo>
                    <a:pt x="319" y="117"/>
                  </a:lnTo>
                  <a:lnTo>
                    <a:pt x="315" y="112"/>
                  </a:lnTo>
                  <a:lnTo>
                    <a:pt x="315" y="112"/>
                  </a:lnTo>
                  <a:lnTo>
                    <a:pt x="312" y="108"/>
                  </a:lnTo>
                  <a:lnTo>
                    <a:pt x="311" y="103"/>
                  </a:lnTo>
                  <a:lnTo>
                    <a:pt x="311" y="103"/>
                  </a:lnTo>
                  <a:lnTo>
                    <a:pt x="311" y="103"/>
                  </a:lnTo>
                  <a:lnTo>
                    <a:pt x="311" y="103"/>
                  </a:lnTo>
                  <a:lnTo>
                    <a:pt x="308" y="98"/>
                  </a:lnTo>
                  <a:lnTo>
                    <a:pt x="308" y="98"/>
                  </a:lnTo>
                  <a:lnTo>
                    <a:pt x="302" y="89"/>
                  </a:lnTo>
                  <a:lnTo>
                    <a:pt x="297" y="81"/>
                  </a:lnTo>
                  <a:lnTo>
                    <a:pt x="297" y="81"/>
                  </a:lnTo>
                  <a:lnTo>
                    <a:pt x="288" y="71"/>
                  </a:lnTo>
                  <a:lnTo>
                    <a:pt x="288" y="71"/>
                  </a:lnTo>
                  <a:lnTo>
                    <a:pt x="283" y="65"/>
                  </a:lnTo>
                  <a:lnTo>
                    <a:pt x="283" y="65"/>
                  </a:lnTo>
                  <a:lnTo>
                    <a:pt x="268" y="55"/>
                  </a:lnTo>
                  <a:lnTo>
                    <a:pt x="268" y="55"/>
                  </a:lnTo>
                  <a:lnTo>
                    <a:pt x="260" y="51"/>
                  </a:lnTo>
                  <a:lnTo>
                    <a:pt x="260" y="51"/>
                  </a:lnTo>
                  <a:lnTo>
                    <a:pt x="247" y="44"/>
                  </a:lnTo>
                  <a:lnTo>
                    <a:pt x="247" y="44"/>
                  </a:lnTo>
                  <a:lnTo>
                    <a:pt x="227" y="36"/>
                  </a:lnTo>
                  <a:lnTo>
                    <a:pt x="207" y="31"/>
                  </a:lnTo>
                  <a:lnTo>
                    <a:pt x="207" y="31"/>
                  </a:lnTo>
                  <a:lnTo>
                    <a:pt x="186" y="27"/>
                  </a:lnTo>
                  <a:lnTo>
                    <a:pt x="186" y="27"/>
                  </a:lnTo>
                  <a:lnTo>
                    <a:pt x="165" y="25"/>
                  </a:lnTo>
                  <a:lnTo>
                    <a:pt x="165" y="25"/>
                  </a:lnTo>
                  <a:lnTo>
                    <a:pt x="149" y="27"/>
                  </a:lnTo>
                  <a:lnTo>
                    <a:pt x="149" y="27"/>
                  </a:lnTo>
                  <a:lnTo>
                    <a:pt x="142" y="27"/>
                  </a:lnTo>
                  <a:lnTo>
                    <a:pt x="142" y="27"/>
                  </a:lnTo>
                  <a:lnTo>
                    <a:pt x="123" y="32"/>
                  </a:lnTo>
                  <a:lnTo>
                    <a:pt x="123" y="32"/>
                  </a:lnTo>
                  <a:lnTo>
                    <a:pt x="122" y="34"/>
                  </a:lnTo>
                  <a:lnTo>
                    <a:pt x="122" y="34"/>
                  </a:lnTo>
                  <a:lnTo>
                    <a:pt x="122" y="35"/>
                  </a:lnTo>
                  <a:lnTo>
                    <a:pt x="121" y="35"/>
                  </a:lnTo>
                  <a:lnTo>
                    <a:pt x="121" y="35"/>
                  </a:lnTo>
                  <a:lnTo>
                    <a:pt x="119" y="35"/>
                  </a:lnTo>
                  <a:lnTo>
                    <a:pt x="118" y="35"/>
                  </a:lnTo>
                  <a:lnTo>
                    <a:pt x="118" y="35"/>
                  </a:lnTo>
                  <a:lnTo>
                    <a:pt x="108" y="39"/>
                  </a:lnTo>
                  <a:lnTo>
                    <a:pt x="98" y="46"/>
                  </a:lnTo>
                  <a:lnTo>
                    <a:pt x="98" y="46"/>
                  </a:lnTo>
                  <a:lnTo>
                    <a:pt x="88" y="54"/>
                  </a:lnTo>
                  <a:lnTo>
                    <a:pt x="79" y="62"/>
                  </a:lnTo>
                  <a:lnTo>
                    <a:pt x="79" y="62"/>
                  </a:lnTo>
                  <a:lnTo>
                    <a:pt x="71" y="71"/>
                  </a:lnTo>
                  <a:lnTo>
                    <a:pt x="62" y="82"/>
                  </a:lnTo>
                  <a:lnTo>
                    <a:pt x="55" y="92"/>
                  </a:lnTo>
                  <a:lnTo>
                    <a:pt x="49" y="103"/>
                  </a:lnTo>
                  <a:lnTo>
                    <a:pt x="49" y="103"/>
                  </a:lnTo>
                  <a:lnTo>
                    <a:pt x="44" y="117"/>
                  </a:lnTo>
                  <a:lnTo>
                    <a:pt x="44" y="117"/>
                  </a:lnTo>
                  <a:lnTo>
                    <a:pt x="40" y="126"/>
                  </a:lnTo>
                  <a:lnTo>
                    <a:pt x="40" y="126"/>
                  </a:lnTo>
                  <a:lnTo>
                    <a:pt x="37" y="142"/>
                  </a:lnTo>
                  <a:lnTo>
                    <a:pt x="37" y="142"/>
                  </a:lnTo>
                  <a:lnTo>
                    <a:pt x="34" y="153"/>
                  </a:lnTo>
                  <a:lnTo>
                    <a:pt x="34" y="164"/>
                  </a:lnTo>
                  <a:lnTo>
                    <a:pt x="34" y="164"/>
                  </a:lnTo>
                  <a:lnTo>
                    <a:pt x="34" y="193"/>
                  </a:lnTo>
                  <a:lnTo>
                    <a:pt x="34" y="193"/>
                  </a:lnTo>
                  <a:lnTo>
                    <a:pt x="35" y="203"/>
                  </a:lnTo>
                  <a:lnTo>
                    <a:pt x="35" y="203"/>
                  </a:lnTo>
                  <a:lnTo>
                    <a:pt x="38" y="216"/>
                  </a:lnTo>
                  <a:lnTo>
                    <a:pt x="38" y="216"/>
                  </a:lnTo>
                  <a:lnTo>
                    <a:pt x="41" y="224"/>
                  </a:lnTo>
                  <a:lnTo>
                    <a:pt x="41" y="224"/>
                  </a:lnTo>
                  <a:lnTo>
                    <a:pt x="45" y="237"/>
                  </a:lnTo>
                  <a:lnTo>
                    <a:pt x="45" y="237"/>
                  </a:lnTo>
                  <a:lnTo>
                    <a:pt x="47" y="238"/>
                  </a:lnTo>
                  <a:lnTo>
                    <a:pt x="47" y="238"/>
                  </a:lnTo>
                  <a:lnTo>
                    <a:pt x="47" y="240"/>
                  </a:lnTo>
                  <a:lnTo>
                    <a:pt x="47" y="240"/>
                  </a:lnTo>
                  <a:lnTo>
                    <a:pt x="48" y="241"/>
                  </a:lnTo>
                  <a:lnTo>
                    <a:pt x="48" y="241"/>
                  </a:lnTo>
                  <a:lnTo>
                    <a:pt x="51" y="248"/>
                  </a:lnTo>
                  <a:lnTo>
                    <a:pt x="51" y="248"/>
                  </a:lnTo>
                  <a:lnTo>
                    <a:pt x="52" y="252"/>
                  </a:lnTo>
                  <a:lnTo>
                    <a:pt x="52" y="252"/>
                  </a:lnTo>
                  <a:lnTo>
                    <a:pt x="55" y="252"/>
                  </a:lnTo>
                  <a:lnTo>
                    <a:pt x="55" y="255"/>
                  </a:lnTo>
                  <a:lnTo>
                    <a:pt x="55" y="255"/>
                  </a:lnTo>
                  <a:close/>
                  <a:moveTo>
                    <a:pt x="49" y="288"/>
                  </a:moveTo>
                  <a:lnTo>
                    <a:pt x="49" y="288"/>
                  </a:lnTo>
                  <a:lnTo>
                    <a:pt x="49" y="287"/>
                  </a:lnTo>
                  <a:lnTo>
                    <a:pt x="49" y="287"/>
                  </a:lnTo>
                  <a:lnTo>
                    <a:pt x="49" y="287"/>
                  </a:lnTo>
                  <a:lnTo>
                    <a:pt x="40" y="275"/>
                  </a:lnTo>
                  <a:lnTo>
                    <a:pt x="31" y="262"/>
                  </a:lnTo>
                  <a:lnTo>
                    <a:pt x="31" y="262"/>
                  </a:lnTo>
                  <a:lnTo>
                    <a:pt x="24" y="248"/>
                  </a:lnTo>
                  <a:lnTo>
                    <a:pt x="24" y="248"/>
                  </a:lnTo>
                  <a:lnTo>
                    <a:pt x="20" y="238"/>
                  </a:lnTo>
                  <a:lnTo>
                    <a:pt x="15" y="227"/>
                  </a:lnTo>
                  <a:lnTo>
                    <a:pt x="15" y="227"/>
                  </a:lnTo>
                  <a:lnTo>
                    <a:pt x="10" y="204"/>
                  </a:lnTo>
                  <a:lnTo>
                    <a:pt x="10" y="204"/>
                  </a:lnTo>
                  <a:lnTo>
                    <a:pt x="8" y="193"/>
                  </a:lnTo>
                  <a:lnTo>
                    <a:pt x="8" y="181"/>
                  </a:lnTo>
                  <a:lnTo>
                    <a:pt x="8" y="181"/>
                  </a:lnTo>
                  <a:lnTo>
                    <a:pt x="8" y="166"/>
                  </a:lnTo>
                  <a:lnTo>
                    <a:pt x="8" y="166"/>
                  </a:lnTo>
                  <a:lnTo>
                    <a:pt x="10" y="153"/>
                  </a:lnTo>
                  <a:lnTo>
                    <a:pt x="11" y="140"/>
                  </a:lnTo>
                  <a:lnTo>
                    <a:pt x="11" y="140"/>
                  </a:lnTo>
                  <a:lnTo>
                    <a:pt x="13" y="130"/>
                  </a:lnTo>
                  <a:lnTo>
                    <a:pt x="15" y="120"/>
                  </a:lnTo>
                  <a:lnTo>
                    <a:pt x="15" y="120"/>
                  </a:lnTo>
                  <a:lnTo>
                    <a:pt x="21" y="102"/>
                  </a:lnTo>
                  <a:lnTo>
                    <a:pt x="21" y="102"/>
                  </a:lnTo>
                  <a:lnTo>
                    <a:pt x="25" y="92"/>
                  </a:lnTo>
                  <a:lnTo>
                    <a:pt x="30" y="83"/>
                  </a:lnTo>
                  <a:lnTo>
                    <a:pt x="30" y="83"/>
                  </a:lnTo>
                  <a:lnTo>
                    <a:pt x="40" y="68"/>
                  </a:lnTo>
                  <a:lnTo>
                    <a:pt x="51" y="54"/>
                  </a:lnTo>
                  <a:lnTo>
                    <a:pt x="51" y="54"/>
                  </a:lnTo>
                  <a:lnTo>
                    <a:pt x="65" y="41"/>
                  </a:lnTo>
                  <a:lnTo>
                    <a:pt x="79" y="29"/>
                  </a:lnTo>
                  <a:lnTo>
                    <a:pt x="79" y="29"/>
                  </a:lnTo>
                  <a:lnTo>
                    <a:pt x="81" y="28"/>
                  </a:lnTo>
                  <a:lnTo>
                    <a:pt x="81" y="28"/>
                  </a:lnTo>
                  <a:lnTo>
                    <a:pt x="79" y="28"/>
                  </a:lnTo>
                  <a:lnTo>
                    <a:pt x="79" y="28"/>
                  </a:lnTo>
                  <a:lnTo>
                    <a:pt x="67" y="36"/>
                  </a:lnTo>
                  <a:lnTo>
                    <a:pt x="67" y="36"/>
                  </a:lnTo>
                  <a:lnTo>
                    <a:pt x="55" y="45"/>
                  </a:lnTo>
                  <a:lnTo>
                    <a:pt x="45" y="54"/>
                  </a:lnTo>
                  <a:lnTo>
                    <a:pt x="37" y="65"/>
                  </a:lnTo>
                  <a:lnTo>
                    <a:pt x="28" y="76"/>
                  </a:lnTo>
                  <a:lnTo>
                    <a:pt x="28" y="76"/>
                  </a:lnTo>
                  <a:lnTo>
                    <a:pt x="22" y="89"/>
                  </a:lnTo>
                  <a:lnTo>
                    <a:pt x="17" y="102"/>
                  </a:lnTo>
                  <a:lnTo>
                    <a:pt x="17" y="102"/>
                  </a:lnTo>
                  <a:lnTo>
                    <a:pt x="10" y="120"/>
                  </a:lnTo>
                  <a:lnTo>
                    <a:pt x="7" y="139"/>
                  </a:lnTo>
                  <a:lnTo>
                    <a:pt x="7" y="139"/>
                  </a:lnTo>
                  <a:lnTo>
                    <a:pt x="4" y="157"/>
                  </a:lnTo>
                  <a:lnTo>
                    <a:pt x="4" y="157"/>
                  </a:lnTo>
                  <a:lnTo>
                    <a:pt x="3" y="177"/>
                  </a:lnTo>
                  <a:lnTo>
                    <a:pt x="4" y="197"/>
                  </a:lnTo>
                  <a:lnTo>
                    <a:pt x="4" y="197"/>
                  </a:lnTo>
                  <a:lnTo>
                    <a:pt x="4" y="210"/>
                  </a:lnTo>
                  <a:lnTo>
                    <a:pt x="8" y="223"/>
                  </a:lnTo>
                  <a:lnTo>
                    <a:pt x="8" y="223"/>
                  </a:lnTo>
                  <a:lnTo>
                    <a:pt x="15" y="243"/>
                  </a:lnTo>
                  <a:lnTo>
                    <a:pt x="15" y="243"/>
                  </a:lnTo>
                  <a:lnTo>
                    <a:pt x="22" y="255"/>
                  </a:lnTo>
                  <a:lnTo>
                    <a:pt x="30" y="267"/>
                  </a:lnTo>
                  <a:lnTo>
                    <a:pt x="30" y="267"/>
                  </a:lnTo>
                  <a:lnTo>
                    <a:pt x="37" y="277"/>
                  </a:lnTo>
                  <a:lnTo>
                    <a:pt x="45" y="285"/>
                  </a:lnTo>
                  <a:lnTo>
                    <a:pt x="45" y="285"/>
                  </a:lnTo>
                  <a:lnTo>
                    <a:pt x="49" y="288"/>
                  </a:lnTo>
                  <a:lnTo>
                    <a:pt x="49" y="288"/>
                  </a:lnTo>
                  <a:close/>
                  <a:moveTo>
                    <a:pt x="169" y="331"/>
                  </a:moveTo>
                  <a:lnTo>
                    <a:pt x="169" y="331"/>
                  </a:lnTo>
                  <a:lnTo>
                    <a:pt x="169" y="331"/>
                  </a:lnTo>
                  <a:lnTo>
                    <a:pt x="169" y="331"/>
                  </a:lnTo>
                  <a:lnTo>
                    <a:pt x="180" y="332"/>
                  </a:lnTo>
                  <a:lnTo>
                    <a:pt x="180" y="332"/>
                  </a:lnTo>
                  <a:lnTo>
                    <a:pt x="194" y="332"/>
                  </a:lnTo>
                  <a:lnTo>
                    <a:pt x="194" y="332"/>
                  </a:lnTo>
                  <a:lnTo>
                    <a:pt x="207" y="331"/>
                  </a:lnTo>
                  <a:lnTo>
                    <a:pt x="207" y="331"/>
                  </a:lnTo>
                  <a:lnTo>
                    <a:pt x="223" y="328"/>
                  </a:lnTo>
                  <a:lnTo>
                    <a:pt x="238" y="324"/>
                  </a:lnTo>
                  <a:lnTo>
                    <a:pt x="238" y="324"/>
                  </a:lnTo>
                  <a:lnTo>
                    <a:pt x="253" y="318"/>
                  </a:lnTo>
                  <a:lnTo>
                    <a:pt x="267" y="312"/>
                  </a:lnTo>
                  <a:lnTo>
                    <a:pt x="267" y="312"/>
                  </a:lnTo>
                  <a:lnTo>
                    <a:pt x="271" y="309"/>
                  </a:lnTo>
                  <a:lnTo>
                    <a:pt x="271" y="309"/>
                  </a:lnTo>
                  <a:lnTo>
                    <a:pt x="283" y="301"/>
                  </a:lnTo>
                  <a:lnTo>
                    <a:pt x="294" y="291"/>
                  </a:lnTo>
                  <a:lnTo>
                    <a:pt x="294" y="291"/>
                  </a:lnTo>
                  <a:lnTo>
                    <a:pt x="294" y="291"/>
                  </a:lnTo>
                  <a:lnTo>
                    <a:pt x="294" y="291"/>
                  </a:lnTo>
                  <a:lnTo>
                    <a:pt x="292" y="289"/>
                  </a:lnTo>
                  <a:lnTo>
                    <a:pt x="292" y="289"/>
                  </a:lnTo>
                  <a:lnTo>
                    <a:pt x="288" y="294"/>
                  </a:lnTo>
                  <a:lnTo>
                    <a:pt x="288" y="294"/>
                  </a:lnTo>
                  <a:lnTo>
                    <a:pt x="287" y="295"/>
                  </a:lnTo>
                  <a:lnTo>
                    <a:pt x="287" y="295"/>
                  </a:lnTo>
                  <a:lnTo>
                    <a:pt x="287" y="297"/>
                  </a:lnTo>
                  <a:lnTo>
                    <a:pt x="285" y="297"/>
                  </a:lnTo>
                  <a:lnTo>
                    <a:pt x="285" y="297"/>
                  </a:lnTo>
                  <a:lnTo>
                    <a:pt x="283" y="298"/>
                  </a:lnTo>
                  <a:lnTo>
                    <a:pt x="283" y="298"/>
                  </a:lnTo>
                  <a:lnTo>
                    <a:pt x="275" y="302"/>
                  </a:lnTo>
                  <a:lnTo>
                    <a:pt x="275" y="302"/>
                  </a:lnTo>
                  <a:lnTo>
                    <a:pt x="263" y="311"/>
                  </a:lnTo>
                  <a:lnTo>
                    <a:pt x="248" y="316"/>
                  </a:lnTo>
                  <a:lnTo>
                    <a:pt x="248" y="316"/>
                  </a:lnTo>
                  <a:lnTo>
                    <a:pt x="238" y="321"/>
                  </a:lnTo>
                  <a:lnTo>
                    <a:pt x="229" y="325"/>
                  </a:lnTo>
                  <a:lnTo>
                    <a:pt x="229" y="325"/>
                  </a:lnTo>
                  <a:lnTo>
                    <a:pt x="214" y="328"/>
                  </a:lnTo>
                  <a:lnTo>
                    <a:pt x="199" y="329"/>
                  </a:lnTo>
                  <a:lnTo>
                    <a:pt x="199" y="329"/>
                  </a:lnTo>
                  <a:lnTo>
                    <a:pt x="196" y="331"/>
                  </a:lnTo>
                  <a:lnTo>
                    <a:pt x="196" y="331"/>
                  </a:lnTo>
                  <a:lnTo>
                    <a:pt x="194" y="331"/>
                  </a:lnTo>
                  <a:lnTo>
                    <a:pt x="194" y="331"/>
                  </a:lnTo>
                  <a:lnTo>
                    <a:pt x="193" y="331"/>
                  </a:lnTo>
                  <a:lnTo>
                    <a:pt x="193" y="331"/>
                  </a:lnTo>
                  <a:lnTo>
                    <a:pt x="183" y="331"/>
                  </a:lnTo>
                  <a:lnTo>
                    <a:pt x="183" y="331"/>
                  </a:lnTo>
                  <a:lnTo>
                    <a:pt x="169" y="331"/>
                  </a:lnTo>
                  <a:lnTo>
                    <a:pt x="169" y="331"/>
                  </a:lnTo>
                  <a:close/>
                  <a:moveTo>
                    <a:pt x="226" y="315"/>
                  </a:moveTo>
                  <a:lnTo>
                    <a:pt x="226" y="315"/>
                  </a:lnTo>
                  <a:lnTo>
                    <a:pt x="226" y="315"/>
                  </a:lnTo>
                  <a:lnTo>
                    <a:pt x="226" y="315"/>
                  </a:lnTo>
                  <a:lnTo>
                    <a:pt x="227" y="311"/>
                  </a:lnTo>
                  <a:lnTo>
                    <a:pt x="227" y="311"/>
                  </a:lnTo>
                  <a:lnTo>
                    <a:pt x="227" y="309"/>
                  </a:lnTo>
                  <a:lnTo>
                    <a:pt x="229" y="308"/>
                  </a:lnTo>
                  <a:lnTo>
                    <a:pt x="229" y="308"/>
                  </a:lnTo>
                  <a:lnTo>
                    <a:pt x="230" y="308"/>
                  </a:lnTo>
                  <a:lnTo>
                    <a:pt x="231" y="309"/>
                  </a:lnTo>
                  <a:lnTo>
                    <a:pt x="231" y="309"/>
                  </a:lnTo>
                  <a:lnTo>
                    <a:pt x="233" y="314"/>
                  </a:lnTo>
                  <a:lnTo>
                    <a:pt x="233" y="314"/>
                  </a:lnTo>
                  <a:lnTo>
                    <a:pt x="233" y="315"/>
                  </a:lnTo>
                  <a:lnTo>
                    <a:pt x="233" y="315"/>
                  </a:lnTo>
                  <a:lnTo>
                    <a:pt x="234" y="315"/>
                  </a:lnTo>
                  <a:lnTo>
                    <a:pt x="234" y="315"/>
                  </a:lnTo>
                  <a:lnTo>
                    <a:pt x="234" y="309"/>
                  </a:lnTo>
                  <a:lnTo>
                    <a:pt x="234" y="309"/>
                  </a:lnTo>
                  <a:lnTo>
                    <a:pt x="234" y="306"/>
                  </a:lnTo>
                  <a:lnTo>
                    <a:pt x="234" y="306"/>
                  </a:lnTo>
                  <a:lnTo>
                    <a:pt x="236" y="305"/>
                  </a:lnTo>
                  <a:lnTo>
                    <a:pt x="238" y="305"/>
                  </a:lnTo>
                  <a:lnTo>
                    <a:pt x="238" y="305"/>
                  </a:lnTo>
                  <a:lnTo>
                    <a:pt x="240" y="308"/>
                  </a:lnTo>
                  <a:lnTo>
                    <a:pt x="240" y="308"/>
                  </a:lnTo>
                  <a:lnTo>
                    <a:pt x="243" y="314"/>
                  </a:lnTo>
                  <a:lnTo>
                    <a:pt x="243" y="314"/>
                  </a:lnTo>
                  <a:lnTo>
                    <a:pt x="244" y="315"/>
                  </a:lnTo>
                  <a:lnTo>
                    <a:pt x="244" y="315"/>
                  </a:lnTo>
                  <a:lnTo>
                    <a:pt x="244" y="312"/>
                  </a:lnTo>
                  <a:lnTo>
                    <a:pt x="244" y="312"/>
                  </a:lnTo>
                  <a:lnTo>
                    <a:pt x="244" y="305"/>
                  </a:lnTo>
                  <a:lnTo>
                    <a:pt x="244" y="305"/>
                  </a:lnTo>
                  <a:lnTo>
                    <a:pt x="246" y="302"/>
                  </a:lnTo>
                  <a:lnTo>
                    <a:pt x="246" y="302"/>
                  </a:lnTo>
                  <a:lnTo>
                    <a:pt x="247" y="301"/>
                  </a:lnTo>
                  <a:lnTo>
                    <a:pt x="248" y="301"/>
                  </a:lnTo>
                  <a:lnTo>
                    <a:pt x="248" y="301"/>
                  </a:lnTo>
                  <a:lnTo>
                    <a:pt x="251" y="305"/>
                  </a:lnTo>
                  <a:lnTo>
                    <a:pt x="251" y="305"/>
                  </a:lnTo>
                  <a:lnTo>
                    <a:pt x="253" y="306"/>
                  </a:lnTo>
                  <a:lnTo>
                    <a:pt x="253" y="306"/>
                  </a:lnTo>
                  <a:lnTo>
                    <a:pt x="254" y="306"/>
                  </a:lnTo>
                  <a:lnTo>
                    <a:pt x="254" y="305"/>
                  </a:lnTo>
                  <a:lnTo>
                    <a:pt x="254" y="305"/>
                  </a:lnTo>
                  <a:lnTo>
                    <a:pt x="254" y="298"/>
                  </a:lnTo>
                  <a:lnTo>
                    <a:pt x="254" y="298"/>
                  </a:lnTo>
                  <a:lnTo>
                    <a:pt x="254" y="297"/>
                  </a:lnTo>
                  <a:lnTo>
                    <a:pt x="254" y="297"/>
                  </a:lnTo>
                  <a:lnTo>
                    <a:pt x="256" y="297"/>
                  </a:lnTo>
                  <a:lnTo>
                    <a:pt x="257" y="297"/>
                  </a:lnTo>
                  <a:lnTo>
                    <a:pt x="257" y="297"/>
                  </a:lnTo>
                  <a:lnTo>
                    <a:pt x="258" y="298"/>
                  </a:lnTo>
                  <a:lnTo>
                    <a:pt x="258" y="298"/>
                  </a:lnTo>
                  <a:lnTo>
                    <a:pt x="260" y="302"/>
                  </a:lnTo>
                  <a:lnTo>
                    <a:pt x="260" y="302"/>
                  </a:lnTo>
                  <a:lnTo>
                    <a:pt x="261" y="302"/>
                  </a:lnTo>
                  <a:lnTo>
                    <a:pt x="261" y="302"/>
                  </a:lnTo>
                  <a:lnTo>
                    <a:pt x="261" y="291"/>
                  </a:lnTo>
                  <a:lnTo>
                    <a:pt x="261" y="291"/>
                  </a:lnTo>
                  <a:lnTo>
                    <a:pt x="251" y="297"/>
                  </a:lnTo>
                  <a:lnTo>
                    <a:pt x="240" y="302"/>
                  </a:lnTo>
                  <a:lnTo>
                    <a:pt x="240" y="302"/>
                  </a:lnTo>
                  <a:lnTo>
                    <a:pt x="229" y="306"/>
                  </a:lnTo>
                  <a:lnTo>
                    <a:pt x="216" y="311"/>
                  </a:lnTo>
                  <a:lnTo>
                    <a:pt x="216" y="311"/>
                  </a:lnTo>
                  <a:lnTo>
                    <a:pt x="219" y="314"/>
                  </a:lnTo>
                  <a:lnTo>
                    <a:pt x="219" y="314"/>
                  </a:lnTo>
                  <a:lnTo>
                    <a:pt x="219" y="316"/>
                  </a:lnTo>
                  <a:lnTo>
                    <a:pt x="219" y="316"/>
                  </a:lnTo>
                  <a:lnTo>
                    <a:pt x="220" y="319"/>
                  </a:lnTo>
                  <a:lnTo>
                    <a:pt x="220" y="319"/>
                  </a:lnTo>
                  <a:lnTo>
                    <a:pt x="221" y="312"/>
                  </a:lnTo>
                  <a:lnTo>
                    <a:pt x="221" y="312"/>
                  </a:lnTo>
                  <a:lnTo>
                    <a:pt x="221" y="311"/>
                  </a:lnTo>
                  <a:lnTo>
                    <a:pt x="223" y="309"/>
                  </a:lnTo>
                  <a:lnTo>
                    <a:pt x="223" y="309"/>
                  </a:lnTo>
                  <a:lnTo>
                    <a:pt x="224" y="311"/>
                  </a:lnTo>
                  <a:lnTo>
                    <a:pt x="226" y="312"/>
                  </a:lnTo>
                  <a:lnTo>
                    <a:pt x="226" y="312"/>
                  </a:lnTo>
                  <a:lnTo>
                    <a:pt x="226" y="315"/>
                  </a:lnTo>
                  <a:lnTo>
                    <a:pt x="226" y="315"/>
                  </a:lnTo>
                  <a:close/>
                  <a:moveTo>
                    <a:pt x="294" y="55"/>
                  </a:moveTo>
                  <a:lnTo>
                    <a:pt x="294" y="55"/>
                  </a:lnTo>
                  <a:lnTo>
                    <a:pt x="292" y="55"/>
                  </a:lnTo>
                  <a:lnTo>
                    <a:pt x="291" y="55"/>
                  </a:lnTo>
                  <a:lnTo>
                    <a:pt x="291" y="55"/>
                  </a:lnTo>
                  <a:lnTo>
                    <a:pt x="287" y="59"/>
                  </a:lnTo>
                  <a:lnTo>
                    <a:pt x="287" y="59"/>
                  </a:lnTo>
                  <a:lnTo>
                    <a:pt x="285" y="59"/>
                  </a:lnTo>
                  <a:lnTo>
                    <a:pt x="285" y="59"/>
                  </a:lnTo>
                  <a:lnTo>
                    <a:pt x="283" y="59"/>
                  </a:lnTo>
                  <a:lnTo>
                    <a:pt x="283" y="58"/>
                  </a:lnTo>
                  <a:lnTo>
                    <a:pt x="283" y="58"/>
                  </a:lnTo>
                  <a:lnTo>
                    <a:pt x="284" y="55"/>
                  </a:lnTo>
                  <a:lnTo>
                    <a:pt x="284" y="55"/>
                  </a:lnTo>
                  <a:lnTo>
                    <a:pt x="285" y="51"/>
                  </a:lnTo>
                  <a:lnTo>
                    <a:pt x="285" y="51"/>
                  </a:lnTo>
                  <a:lnTo>
                    <a:pt x="287" y="51"/>
                  </a:lnTo>
                  <a:lnTo>
                    <a:pt x="287" y="51"/>
                  </a:lnTo>
                  <a:lnTo>
                    <a:pt x="285" y="51"/>
                  </a:lnTo>
                  <a:lnTo>
                    <a:pt x="285" y="51"/>
                  </a:lnTo>
                  <a:lnTo>
                    <a:pt x="278" y="56"/>
                  </a:lnTo>
                  <a:lnTo>
                    <a:pt x="278" y="56"/>
                  </a:lnTo>
                  <a:lnTo>
                    <a:pt x="291" y="66"/>
                  </a:lnTo>
                  <a:lnTo>
                    <a:pt x="302" y="79"/>
                  </a:lnTo>
                  <a:lnTo>
                    <a:pt x="302" y="79"/>
                  </a:lnTo>
                  <a:lnTo>
                    <a:pt x="308" y="71"/>
                  </a:lnTo>
                  <a:lnTo>
                    <a:pt x="308" y="71"/>
                  </a:lnTo>
                  <a:lnTo>
                    <a:pt x="305" y="72"/>
                  </a:lnTo>
                  <a:lnTo>
                    <a:pt x="305" y="72"/>
                  </a:lnTo>
                  <a:lnTo>
                    <a:pt x="302" y="73"/>
                  </a:lnTo>
                  <a:lnTo>
                    <a:pt x="302" y="73"/>
                  </a:lnTo>
                  <a:lnTo>
                    <a:pt x="300" y="73"/>
                  </a:lnTo>
                  <a:lnTo>
                    <a:pt x="300" y="73"/>
                  </a:lnTo>
                  <a:lnTo>
                    <a:pt x="300" y="73"/>
                  </a:lnTo>
                  <a:lnTo>
                    <a:pt x="300" y="72"/>
                  </a:lnTo>
                  <a:lnTo>
                    <a:pt x="300" y="71"/>
                  </a:lnTo>
                  <a:lnTo>
                    <a:pt x="300" y="71"/>
                  </a:lnTo>
                  <a:lnTo>
                    <a:pt x="302" y="66"/>
                  </a:lnTo>
                  <a:lnTo>
                    <a:pt x="302" y="66"/>
                  </a:lnTo>
                  <a:lnTo>
                    <a:pt x="304" y="66"/>
                  </a:lnTo>
                  <a:lnTo>
                    <a:pt x="304" y="66"/>
                  </a:lnTo>
                  <a:lnTo>
                    <a:pt x="301" y="66"/>
                  </a:lnTo>
                  <a:lnTo>
                    <a:pt x="301" y="66"/>
                  </a:lnTo>
                  <a:lnTo>
                    <a:pt x="298" y="69"/>
                  </a:lnTo>
                  <a:lnTo>
                    <a:pt x="298" y="69"/>
                  </a:lnTo>
                  <a:lnTo>
                    <a:pt x="297" y="69"/>
                  </a:lnTo>
                  <a:lnTo>
                    <a:pt x="295" y="69"/>
                  </a:lnTo>
                  <a:lnTo>
                    <a:pt x="295" y="69"/>
                  </a:lnTo>
                  <a:lnTo>
                    <a:pt x="294" y="68"/>
                  </a:lnTo>
                  <a:lnTo>
                    <a:pt x="295" y="66"/>
                  </a:lnTo>
                  <a:lnTo>
                    <a:pt x="295" y="66"/>
                  </a:lnTo>
                  <a:lnTo>
                    <a:pt x="298" y="61"/>
                  </a:lnTo>
                  <a:lnTo>
                    <a:pt x="298" y="61"/>
                  </a:lnTo>
                  <a:lnTo>
                    <a:pt x="298" y="59"/>
                  </a:lnTo>
                  <a:lnTo>
                    <a:pt x="298" y="59"/>
                  </a:lnTo>
                  <a:lnTo>
                    <a:pt x="298" y="59"/>
                  </a:lnTo>
                  <a:lnTo>
                    <a:pt x="298" y="59"/>
                  </a:lnTo>
                  <a:lnTo>
                    <a:pt x="295" y="61"/>
                  </a:lnTo>
                  <a:lnTo>
                    <a:pt x="295" y="61"/>
                  </a:lnTo>
                  <a:lnTo>
                    <a:pt x="291" y="63"/>
                  </a:lnTo>
                  <a:lnTo>
                    <a:pt x="291" y="63"/>
                  </a:lnTo>
                  <a:lnTo>
                    <a:pt x="290" y="63"/>
                  </a:lnTo>
                  <a:lnTo>
                    <a:pt x="290" y="63"/>
                  </a:lnTo>
                  <a:lnTo>
                    <a:pt x="290" y="61"/>
                  </a:lnTo>
                  <a:lnTo>
                    <a:pt x="290" y="61"/>
                  </a:lnTo>
                  <a:lnTo>
                    <a:pt x="290" y="61"/>
                  </a:lnTo>
                  <a:lnTo>
                    <a:pt x="290" y="61"/>
                  </a:lnTo>
                  <a:lnTo>
                    <a:pt x="292" y="56"/>
                  </a:lnTo>
                  <a:lnTo>
                    <a:pt x="292" y="56"/>
                  </a:lnTo>
                  <a:lnTo>
                    <a:pt x="294" y="55"/>
                  </a:lnTo>
                  <a:lnTo>
                    <a:pt x="294" y="55"/>
                  </a:lnTo>
                  <a:close/>
                  <a:moveTo>
                    <a:pt x="356" y="142"/>
                  </a:moveTo>
                  <a:lnTo>
                    <a:pt x="356" y="142"/>
                  </a:lnTo>
                  <a:lnTo>
                    <a:pt x="356" y="143"/>
                  </a:lnTo>
                  <a:lnTo>
                    <a:pt x="356" y="143"/>
                  </a:lnTo>
                  <a:lnTo>
                    <a:pt x="356" y="150"/>
                  </a:lnTo>
                  <a:lnTo>
                    <a:pt x="356" y="150"/>
                  </a:lnTo>
                  <a:lnTo>
                    <a:pt x="356" y="169"/>
                  </a:lnTo>
                  <a:lnTo>
                    <a:pt x="355" y="186"/>
                  </a:lnTo>
                  <a:lnTo>
                    <a:pt x="355" y="186"/>
                  </a:lnTo>
                  <a:lnTo>
                    <a:pt x="352" y="204"/>
                  </a:lnTo>
                  <a:lnTo>
                    <a:pt x="352" y="204"/>
                  </a:lnTo>
                  <a:lnTo>
                    <a:pt x="349" y="220"/>
                  </a:lnTo>
                  <a:lnTo>
                    <a:pt x="349" y="220"/>
                  </a:lnTo>
                  <a:lnTo>
                    <a:pt x="348" y="221"/>
                  </a:lnTo>
                  <a:lnTo>
                    <a:pt x="348" y="221"/>
                  </a:lnTo>
                  <a:lnTo>
                    <a:pt x="355" y="204"/>
                  </a:lnTo>
                  <a:lnTo>
                    <a:pt x="358" y="186"/>
                  </a:lnTo>
                  <a:lnTo>
                    <a:pt x="358" y="186"/>
                  </a:lnTo>
                  <a:lnTo>
                    <a:pt x="359" y="163"/>
                  </a:lnTo>
                  <a:lnTo>
                    <a:pt x="358" y="153"/>
                  </a:lnTo>
                  <a:lnTo>
                    <a:pt x="356" y="142"/>
                  </a:lnTo>
                  <a:lnTo>
                    <a:pt x="356" y="142"/>
                  </a:lnTo>
                  <a:close/>
                  <a:moveTo>
                    <a:pt x="177" y="14"/>
                  </a:moveTo>
                  <a:lnTo>
                    <a:pt x="177" y="14"/>
                  </a:lnTo>
                  <a:lnTo>
                    <a:pt x="176" y="14"/>
                  </a:lnTo>
                  <a:lnTo>
                    <a:pt x="176" y="14"/>
                  </a:lnTo>
                  <a:lnTo>
                    <a:pt x="175" y="14"/>
                  </a:lnTo>
                  <a:lnTo>
                    <a:pt x="173" y="15"/>
                  </a:lnTo>
                  <a:lnTo>
                    <a:pt x="173" y="15"/>
                  </a:lnTo>
                  <a:lnTo>
                    <a:pt x="170" y="21"/>
                  </a:lnTo>
                  <a:lnTo>
                    <a:pt x="170" y="21"/>
                  </a:lnTo>
                  <a:lnTo>
                    <a:pt x="194" y="22"/>
                  </a:lnTo>
                  <a:lnTo>
                    <a:pt x="194" y="22"/>
                  </a:lnTo>
                  <a:lnTo>
                    <a:pt x="196" y="14"/>
                  </a:lnTo>
                  <a:lnTo>
                    <a:pt x="196" y="14"/>
                  </a:lnTo>
                  <a:lnTo>
                    <a:pt x="194" y="14"/>
                  </a:lnTo>
                  <a:lnTo>
                    <a:pt x="194" y="15"/>
                  </a:lnTo>
                  <a:lnTo>
                    <a:pt x="194" y="15"/>
                  </a:lnTo>
                  <a:lnTo>
                    <a:pt x="192" y="19"/>
                  </a:lnTo>
                  <a:lnTo>
                    <a:pt x="192" y="19"/>
                  </a:lnTo>
                  <a:lnTo>
                    <a:pt x="190" y="21"/>
                  </a:lnTo>
                  <a:lnTo>
                    <a:pt x="190" y="21"/>
                  </a:lnTo>
                  <a:lnTo>
                    <a:pt x="189" y="22"/>
                  </a:lnTo>
                  <a:lnTo>
                    <a:pt x="187" y="21"/>
                  </a:lnTo>
                  <a:lnTo>
                    <a:pt x="187" y="21"/>
                  </a:lnTo>
                  <a:lnTo>
                    <a:pt x="187" y="18"/>
                  </a:lnTo>
                  <a:lnTo>
                    <a:pt x="187" y="18"/>
                  </a:lnTo>
                  <a:lnTo>
                    <a:pt x="187" y="14"/>
                  </a:lnTo>
                  <a:lnTo>
                    <a:pt x="187" y="14"/>
                  </a:lnTo>
                  <a:lnTo>
                    <a:pt x="186" y="14"/>
                  </a:lnTo>
                  <a:lnTo>
                    <a:pt x="184" y="15"/>
                  </a:lnTo>
                  <a:lnTo>
                    <a:pt x="184" y="15"/>
                  </a:lnTo>
                  <a:lnTo>
                    <a:pt x="183" y="18"/>
                  </a:lnTo>
                  <a:lnTo>
                    <a:pt x="183" y="18"/>
                  </a:lnTo>
                  <a:lnTo>
                    <a:pt x="182" y="21"/>
                  </a:lnTo>
                  <a:lnTo>
                    <a:pt x="182" y="21"/>
                  </a:lnTo>
                  <a:lnTo>
                    <a:pt x="179" y="21"/>
                  </a:lnTo>
                  <a:lnTo>
                    <a:pt x="179" y="21"/>
                  </a:lnTo>
                  <a:lnTo>
                    <a:pt x="177" y="19"/>
                  </a:lnTo>
                  <a:lnTo>
                    <a:pt x="177" y="19"/>
                  </a:lnTo>
                  <a:lnTo>
                    <a:pt x="177" y="18"/>
                  </a:lnTo>
                  <a:lnTo>
                    <a:pt x="177" y="18"/>
                  </a:lnTo>
                  <a:lnTo>
                    <a:pt x="177" y="14"/>
                  </a:lnTo>
                  <a:lnTo>
                    <a:pt x="177" y="14"/>
                  </a:lnTo>
                  <a:close/>
                  <a:moveTo>
                    <a:pt x="42" y="110"/>
                  </a:moveTo>
                  <a:lnTo>
                    <a:pt x="42" y="110"/>
                  </a:lnTo>
                  <a:lnTo>
                    <a:pt x="42" y="110"/>
                  </a:lnTo>
                  <a:lnTo>
                    <a:pt x="42" y="110"/>
                  </a:lnTo>
                  <a:lnTo>
                    <a:pt x="35" y="126"/>
                  </a:lnTo>
                  <a:lnTo>
                    <a:pt x="30" y="142"/>
                  </a:lnTo>
                  <a:lnTo>
                    <a:pt x="30" y="142"/>
                  </a:lnTo>
                  <a:lnTo>
                    <a:pt x="31" y="144"/>
                  </a:lnTo>
                  <a:lnTo>
                    <a:pt x="30" y="144"/>
                  </a:lnTo>
                  <a:lnTo>
                    <a:pt x="30" y="144"/>
                  </a:lnTo>
                  <a:lnTo>
                    <a:pt x="28" y="146"/>
                  </a:lnTo>
                  <a:lnTo>
                    <a:pt x="28" y="147"/>
                  </a:lnTo>
                  <a:lnTo>
                    <a:pt x="28" y="147"/>
                  </a:lnTo>
                  <a:lnTo>
                    <a:pt x="28" y="159"/>
                  </a:lnTo>
                  <a:lnTo>
                    <a:pt x="28" y="159"/>
                  </a:lnTo>
                  <a:lnTo>
                    <a:pt x="28" y="170"/>
                  </a:lnTo>
                  <a:lnTo>
                    <a:pt x="28" y="170"/>
                  </a:lnTo>
                  <a:lnTo>
                    <a:pt x="28" y="170"/>
                  </a:lnTo>
                  <a:lnTo>
                    <a:pt x="28" y="170"/>
                  </a:lnTo>
                  <a:lnTo>
                    <a:pt x="28" y="170"/>
                  </a:lnTo>
                  <a:lnTo>
                    <a:pt x="28" y="170"/>
                  </a:lnTo>
                  <a:lnTo>
                    <a:pt x="30" y="170"/>
                  </a:lnTo>
                  <a:lnTo>
                    <a:pt x="30" y="170"/>
                  </a:lnTo>
                  <a:lnTo>
                    <a:pt x="30" y="169"/>
                  </a:lnTo>
                  <a:lnTo>
                    <a:pt x="30" y="169"/>
                  </a:lnTo>
                  <a:lnTo>
                    <a:pt x="31" y="150"/>
                  </a:lnTo>
                  <a:lnTo>
                    <a:pt x="31" y="150"/>
                  </a:lnTo>
                  <a:lnTo>
                    <a:pt x="34" y="136"/>
                  </a:lnTo>
                  <a:lnTo>
                    <a:pt x="38" y="122"/>
                  </a:lnTo>
                  <a:lnTo>
                    <a:pt x="38" y="122"/>
                  </a:lnTo>
                  <a:lnTo>
                    <a:pt x="41" y="115"/>
                  </a:lnTo>
                  <a:lnTo>
                    <a:pt x="41" y="115"/>
                  </a:lnTo>
                  <a:lnTo>
                    <a:pt x="42" y="110"/>
                  </a:lnTo>
                  <a:lnTo>
                    <a:pt x="42" y="110"/>
                  </a:lnTo>
                  <a:close/>
                  <a:moveTo>
                    <a:pt x="54" y="79"/>
                  </a:moveTo>
                  <a:lnTo>
                    <a:pt x="54" y="79"/>
                  </a:lnTo>
                  <a:lnTo>
                    <a:pt x="52" y="82"/>
                  </a:lnTo>
                  <a:lnTo>
                    <a:pt x="52" y="82"/>
                  </a:lnTo>
                  <a:lnTo>
                    <a:pt x="51" y="83"/>
                  </a:lnTo>
                  <a:lnTo>
                    <a:pt x="51" y="83"/>
                  </a:lnTo>
                  <a:lnTo>
                    <a:pt x="51" y="85"/>
                  </a:lnTo>
                  <a:lnTo>
                    <a:pt x="51" y="85"/>
                  </a:lnTo>
                  <a:lnTo>
                    <a:pt x="48" y="88"/>
                  </a:lnTo>
                  <a:lnTo>
                    <a:pt x="48" y="89"/>
                  </a:lnTo>
                  <a:lnTo>
                    <a:pt x="48" y="89"/>
                  </a:lnTo>
                  <a:lnTo>
                    <a:pt x="47" y="90"/>
                  </a:lnTo>
                  <a:lnTo>
                    <a:pt x="47" y="90"/>
                  </a:lnTo>
                  <a:lnTo>
                    <a:pt x="45" y="92"/>
                  </a:lnTo>
                  <a:lnTo>
                    <a:pt x="45" y="92"/>
                  </a:lnTo>
                  <a:lnTo>
                    <a:pt x="42" y="98"/>
                  </a:lnTo>
                  <a:lnTo>
                    <a:pt x="42" y="98"/>
                  </a:lnTo>
                  <a:lnTo>
                    <a:pt x="44" y="99"/>
                  </a:lnTo>
                  <a:lnTo>
                    <a:pt x="44" y="100"/>
                  </a:lnTo>
                  <a:lnTo>
                    <a:pt x="44" y="100"/>
                  </a:lnTo>
                  <a:lnTo>
                    <a:pt x="42" y="100"/>
                  </a:lnTo>
                  <a:lnTo>
                    <a:pt x="41" y="100"/>
                  </a:lnTo>
                  <a:lnTo>
                    <a:pt x="41" y="100"/>
                  </a:lnTo>
                  <a:lnTo>
                    <a:pt x="41" y="103"/>
                  </a:lnTo>
                  <a:lnTo>
                    <a:pt x="42" y="105"/>
                  </a:lnTo>
                  <a:lnTo>
                    <a:pt x="42" y="105"/>
                  </a:lnTo>
                  <a:lnTo>
                    <a:pt x="42" y="105"/>
                  </a:lnTo>
                  <a:lnTo>
                    <a:pt x="42" y="105"/>
                  </a:lnTo>
                  <a:lnTo>
                    <a:pt x="42" y="103"/>
                  </a:lnTo>
                  <a:lnTo>
                    <a:pt x="42" y="103"/>
                  </a:lnTo>
                  <a:lnTo>
                    <a:pt x="51" y="90"/>
                  </a:lnTo>
                  <a:lnTo>
                    <a:pt x="51" y="90"/>
                  </a:lnTo>
                  <a:lnTo>
                    <a:pt x="61" y="73"/>
                  </a:lnTo>
                  <a:lnTo>
                    <a:pt x="61" y="73"/>
                  </a:lnTo>
                  <a:lnTo>
                    <a:pt x="62" y="73"/>
                  </a:lnTo>
                  <a:lnTo>
                    <a:pt x="62" y="73"/>
                  </a:lnTo>
                  <a:lnTo>
                    <a:pt x="59" y="72"/>
                  </a:lnTo>
                  <a:lnTo>
                    <a:pt x="59" y="72"/>
                  </a:lnTo>
                  <a:lnTo>
                    <a:pt x="57" y="75"/>
                  </a:lnTo>
                  <a:lnTo>
                    <a:pt x="57" y="75"/>
                  </a:lnTo>
                  <a:lnTo>
                    <a:pt x="57" y="76"/>
                  </a:lnTo>
                  <a:lnTo>
                    <a:pt x="57" y="78"/>
                  </a:lnTo>
                  <a:lnTo>
                    <a:pt x="57" y="78"/>
                  </a:lnTo>
                  <a:lnTo>
                    <a:pt x="55" y="79"/>
                  </a:lnTo>
                  <a:lnTo>
                    <a:pt x="54" y="79"/>
                  </a:lnTo>
                  <a:lnTo>
                    <a:pt x="54" y="79"/>
                  </a:lnTo>
                  <a:close/>
                  <a:moveTo>
                    <a:pt x="22" y="191"/>
                  </a:moveTo>
                  <a:lnTo>
                    <a:pt x="22" y="191"/>
                  </a:lnTo>
                  <a:lnTo>
                    <a:pt x="25" y="190"/>
                  </a:lnTo>
                  <a:lnTo>
                    <a:pt x="25" y="190"/>
                  </a:lnTo>
                  <a:lnTo>
                    <a:pt x="27" y="191"/>
                  </a:lnTo>
                  <a:lnTo>
                    <a:pt x="27" y="191"/>
                  </a:lnTo>
                  <a:lnTo>
                    <a:pt x="27" y="193"/>
                  </a:lnTo>
                  <a:lnTo>
                    <a:pt x="27" y="193"/>
                  </a:lnTo>
                  <a:lnTo>
                    <a:pt x="25" y="194"/>
                  </a:lnTo>
                  <a:lnTo>
                    <a:pt x="25" y="194"/>
                  </a:lnTo>
                  <a:lnTo>
                    <a:pt x="22" y="196"/>
                  </a:lnTo>
                  <a:lnTo>
                    <a:pt x="22" y="196"/>
                  </a:lnTo>
                  <a:lnTo>
                    <a:pt x="22" y="197"/>
                  </a:lnTo>
                  <a:lnTo>
                    <a:pt x="22" y="200"/>
                  </a:lnTo>
                  <a:lnTo>
                    <a:pt x="22" y="200"/>
                  </a:lnTo>
                  <a:lnTo>
                    <a:pt x="24" y="200"/>
                  </a:lnTo>
                  <a:lnTo>
                    <a:pt x="24" y="200"/>
                  </a:lnTo>
                  <a:lnTo>
                    <a:pt x="27" y="198"/>
                  </a:lnTo>
                  <a:lnTo>
                    <a:pt x="27" y="198"/>
                  </a:lnTo>
                  <a:lnTo>
                    <a:pt x="28" y="198"/>
                  </a:lnTo>
                  <a:lnTo>
                    <a:pt x="28" y="198"/>
                  </a:lnTo>
                  <a:lnTo>
                    <a:pt x="28" y="200"/>
                  </a:lnTo>
                  <a:lnTo>
                    <a:pt x="28" y="200"/>
                  </a:lnTo>
                  <a:lnTo>
                    <a:pt x="27" y="201"/>
                  </a:lnTo>
                  <a:lnTo>
                    <a:pt x="27" y="201"/>
                  </a:lnTo>
                  <a:lnTo>
                    <a:pt x="22" y="206"/>
                  </a:lnTo>
                  <a:lnTo>
                    <a:pt x="22" y="206"/>
                  </a:lnTo>
                  <a:lnTo>
                    <a:pt x="22" y="207"/>
                  </a:lnTo>
                  <a:lnTo>
                    <a:pt x="22" y="207"/>
                  </a:lnTo>
                  <a:lnTo>
                    <a:pt x="31" y="203"/>
                  </a:lnTo>
                  <a:lnTo>
                    <a:pt x="31" y="203"/>
                  </a:lnTo>
                  <a:lnTo>
                    <a:pt x="30" y="193"/>
                  </a:lnTo>
                  <a:lnTo>
                    <a:pt x="30" y="183"/>
                  </a:lnTo>
                  <a:lnTo>
                    <a:pt x="30" y="183"/>
                  </a:lnTo>
                  <a:lnTo>
                    <a:pt x="28" y="184"/>
                  </a:lnTo>
                  <a:lnTo>
                    <a:pt x="28" y="184"/>
                  </a:lnTo>
                  <a:lnTo>
                    <a:pt x="22" y="189"/>
                  </a:lnTo>
                  <a:lnTo>
                    <a:pt x="22" y="189"/>
                  </a:lnTo>
                  <a:lnTo>
                    <a:pt x="22" y="190"/>
                  </a:lnTo>
                  <a:lnTo>
                    <a:pt x="22" y="191"/>
                  </a:lnTo>
                  <a:lnTo>
                    <a:pt x="22" y="191"/>
                  </a:lnTo>
                  <a:close/>
                  <a:moveTo>
                    <a:pt x="177" y="316"/>
                  </a:moveTo>
                  <a:lnTo>
                    <a:pt x="177" y="316"/>
                  </a:lnTo>
                  <a:lnTo>
                    <a:pt x="176" y="316"/>
                  </a:lnTo>
                  <a:lnTo>
                    <a:pt x="176" y="316"/>
                  </a:lnTo>
                  <a:lnTo>
                    <a:pt x="176" y="318"/>
                  </a:lnTo>
                  <a:lnTo>
                    <a:pt x="176" y="318"/>
                  </a:lnTo>
                  <a:lnTo>
                    <a:pt x="173" y="324"/>
                  </a:lnTo>
                  <a:lnTo>
                    <a:pt x="173" y="324"/>
                  </a:lnTo>
                  <a:lnTo>
                    <a:pt x="173" y="325"/>
                  </a:lnTo>
                  <a:lnTo>
                    <a:pt x="173" y="325"/>
                  </a:lnTo>
                  <a:lnTo>
                    <a:pt x="170" y="326"/>
                  </a:lnTo>
                  <a:lnTo>
                    <a:pt x="170" y="326"/>
                  </a:lnTo>
                  <a:lnTo>
                    <a:pt x="169" y="325"/>
                  </a:lnTo>
                  <a:lnTo>
                    <a:pt x="169" y="325"/>
                  </a:lnTo>
                  <a:lnTo>
                    <a:pt x="169" y="322"/>
                  </a:lnTo>
                  <a:lnTo>
                    <a:pt x="169" y="322"/>
                  </a:lnTo>
                  <a:lnTo>
                    <a:pt x="170" y="316"/>
                  </a:lnTo>
                  <a:lnTo>
                    <a:pt x="170" y="316"/>
                  </a:lnTo>
                  <a:lnTo>
                    <a:pt x="170" y="316"/>
                  </a:lnTo>
                  <a:lnTo>
                    <a:pt x="170" y="316"/>
                  </a:lnTo>
                  <a:lnTo>
                    <a:pt x="165" y="326"/>
                  </a:lnTo>
                  <a:lnTo>
                    <a:pt x="165" y="326"/>
                  </a:lnTo>
                  <a:lnTo>
                    <a:pt x="184" y="328"/>
                  </a:lnTo>
                  <a:lnTo>
                    <a:pt x="184" y="328"/>
                  </a:lnTo>
                  <a:lnTo>
                    <a:pt x="184" y="316"/>
                  </a:lnTo>
                  <a:lnTo>
                    <a:pt x="184" y="316"/>
                  </a:lnTo>
                  <a:lnTo>
                    <a:pt x="183" y="318"/>
                  </a:lnTo>
                  <a:lnTo>
                    <a:pt x="183" y="318"/>
                  </a:lnTo>
                  <a:lnTo>
                    <a:pt x="180" y="324"/>
                  </a:lnTo>
                  <a:lnTo>
                    <a:pt x="180" y="324"/>
                  </a:lnTo>
                  <a:lnTo>
                    <a:pt x="179" y="326"/>
                  </a:lnTo>
                  <a:lnTo>
                    <a:pt x="179" y="326"/>
                  </a:lnTo>
                  <a:lnTo>
                    <a:pt x="177" y="328"/>
                  </a:lnTo>
                  <a:lnTo>
                    <a:pt x="177" y="328"/>
                  </a:lnTo>
                  <a:lnTo>
                    <a:pt x="176" y="325"/>
                  </a:lnTo>
                  <a:lnTo>
                    <a:pt x="176" y="325"/>
                  </a:lnTo>
                  <a:lnTo>
                    <a:pt x="176" y="322"/>
                  </a:lnTo>
                  <a:lnTo>
                    <a:pt x="176" y="322"/>
                  </a:lnTo>
                  <a:lnTo>
                    <a:pt x="177" y="316"/>
                  </a:lnTo>
                  <a:lnTo>
                    <a:pt x="177" y="316"/>
                  </a:lnTo>
                  <a:close/>
                  <a:moveTo>
                    <a:pt x="318" y="244"/>
                  </a:moveTo>
                  <a:lnTo>
                    <a:pt x="318" y="244"/>
                  </a:lnTo>
                  <a:lnTo>
                    <a:pt x="317" y="243"/>
                  </a:lnTo>
                  <a:lnTo>
                    <a:pt x="317" y="243"/>
                  </a:lnTo>
                  <a:lnTo>
                    <a:pt x="317" y="240"/>
                  </a:lnTo>
                  <a:lnTo>
                    <a:pt x="317" y="240"/>
                  </a:lnTo>
                  <a:lnTo>
                    <a:pt x="318" y="237"/>
                  </a:lnTo>
                  <a:lnTo>
                    <a:pt x="319" y="237"/>
                  </a:lnTo>
                  <a:lnTo>
                    <a:pt x="319" y="237"/>
                  </a:lnTo>
                  <a:lnTo>
                    <a:pt x="319" y="237"/>
                  </a:lnTo>
                  <a:lnTo>
                    <a:pt x="319" y="237"/>
                  </a:lnTo>
                  <a:lnTo>
                    <a:pt x="319" y="233"/>
                  </a:lnTo>
                  <a:lnTo>
                    <a:pt x="319" y="233"/>
                  </a:lnTo>
                  <a:lnTo>
                    <a:pt x="319" y="231"/>
                  </a:lnTo>
                  <a:lnTo>
                    <a:pt x="321" y="230"/>
                  </a:lnTo>
                  <a:lnTo>
                    <a:pt x="321" y="230"/>
                  </a:lnTo>
                  <a:lnTo>
                    <a:pt x="322" y="230"/>
                  </a:lnTo>
                  <a:lnTo>
                    <a:pt x="322" y="230"/>
                  </a:lnTo>
                  <a:lnTo>
                    <a:pt x="321" y="225"/>
                  </a:lnTo>
                  <a:lnTo>
                    <a:pt x="321" y="225"/>
                  </a:lnTo>
                  <a:lnTo>
                    <a:pt x="312" y="240"/>
                  </a:lnTo>
                  <a:lnTo>
                    <a:pt x="304" y="252"/>
                  </a:lnTo>
                  <a:lnTo>
                    <a:pt x="304" y="252"/>
                  </a:lnTo>
                  <a:lnTo>
                    <a:pt x="308" y="257"/>
                  </a:lnTo>
                  <a:lnTo>
                    <a:pt x="308" y="257"/>
                  </a:lnTo>
                  <a:lnTo>
                    <a:pt x="308" y="255"/>
                  </a:lnTo>
                  <a:lnTo>
                    <a:pt x="308" y="255"/>
                  </a:lnTo>
                  <a:lnTo>
                    <a:pt x="310" y="255"/>
                  </a:lnTo>
                  <a:lnTo>
                    <a:pt x="310" y="255"/>
                  </a:lnTo>
                  <a:lnTo>
                    <a:pt x="310" y="254"/>
                  </a:lnTo>
                  <a:lnTo>
                    <a:pt x="310" y="254"/>
                  </a:lnTo>
                  <a:lnTo>
                    <a:pt x="308" y="251"/>
                  </a:lnTo>
                  <a:lnTo>
                    <a:pt x="308" y="251"/>
                  </a:lnTo>
                  <a:lnTo>
                    <a:pt x="310" y="250"/>
                  </a:lnTo>
                  <a:lnTo>
                    <a:pt x="312" y="250"/>
                  </a:lnTo>
                  <a:lnTo>
                    <a:pt x="312" y="250"/>
                  </a:lnTo>
                  <a:lnTo>
                    <a:pt x="314" y="250"/>
                  </a:lnTo>
                  <a:lnTo>
                    <a:pt x="314" y="250"/>
                  </a:lnTo>
                  <a:lnTo>
                    <a:pt x="312" y="248"/>
                  </a:lnTo>
                  <a:lnTo>
                    <a:pt x="312" y="248"/>
                  </a:lnTo>
                  <a:lnTo>
                    <a:pt x="311" y="245"/>
                  </a:lnTo>
                  <a:lnTo>
                    <a:pt x="311" y="245"/>
                  </a:lnTo>
                  <a:lnTo>
                    <a:pt x="311" y="244"/>
                  </a:lnTo>
                  <a:lnTo>
                    <a:pt x="312" y="243"/>
                  </a:lnTo>
                  <a:lnTo>
                    <a:pt x="312" y="243"/>
                  </a:lnTo>
                  <a:lnTo>
                    <a:pt x="314" y="241"/>
                  </a:lnTo>
                  <a:lnTo>
                    <a:pt x="315" y="243"/>
                  </a:lnTo>
                  <a:lnTo>
                    <a:pt x="315" y="243"/>
                  </a:lnTo>
                  <a:lnTo>
                    <a:pt x="318" y="244"/>
                  </a:lnTo>
                  <a:lnTo>
                    <a:pt x="318" y="244"/>
                  </a:lnTo>
                  <a:close/>
                  <a:moveTo>
                    <a:pt x="92" y="44"/>
                  </a:moveTo>
                  <a:lnTo>
                    <a:pt x="92" y="44"/>
                  </a:lnTo>
                  <a:lnTo>
                    <a:pt x="92" y="42"/>
                  </a:lnTo>
                  <a:lnTo>
                    <a:pt x="92" y="42"/>
                  </a:lnTo>
                  <a:lnTo>
                    <a:pt x="82" y="49"/>
                  </a:lnTo>
                  <a:lnTo>
                    <a:pt x="72" y="58"/>
                  </a:lnTo>
                  <a:lnTo>
                    <a:pt x="72" y="58"/>
                  </a:lnTo>
                  <a:lnTo>
                    <a:pt x="72" y="61"/>
                  </a:lnTo>
                  <a:lnTo>
                    <a:pt x="71" y="61"/>
                  </a:lnTo>
                  <a:lnTo>
                    <a:pt x="71" y="61"/>
                  </a:lnTo>
                  <a:lnTo>
                    <a:pt x="69" y="61"/>
                  </a:lnTo>
                  <a:lnTo>
                    <a:pt x="69" y="61"/>
                  </a:lnTo>
                  <a:lnTo>
                    <a:pt x="64" y="66"/>
                  </a:lnTo>
                  <a:lnTo>
                    <a:pt x="64" y="66"/>
                  </a:lnTo>
                  <a:lnTo>
                    <a:pt x="62" y="68"/>
                  </a:lnTo>
                  <a:lnTo>
                    <a:pt x="64" y="71"/>
                  </a:lnTo>
                  <a:lnTo>
                    <a:pt x="64" y="71"/>
                  </a:lnTo>
                  <a:lnTo>
                    <a:pt x="65" y="69"/>
                  </a:lnTo>
                  <a:lnTo>
                    <a:pt x="65" y="69"/>
                  </a:lnTo>
                  <a:lnTo>
                    <a:pt x="75" y="58"/>
                  </a:lnTo>
                  <a:lnTo>
                    <a:pt x="75" y="58"/>
                  </a:lnTo>
                  <a:lnTo>
                    <a:pt x="85" y="49"/>
                  </a:lnTo>
                  <a:lnTo>
                    <a:pt x="85" y="49"/>
                  </a:lnTo>
                  <a:lnTo>
                    <a:pt x="92" y="44"/>
                  </a:lnTo>
                  <a:lnTo>
                    <a:pt x="92" y="44"/>
                  </a:lnTo>
                  <a:close/>
                  <a:moveTo>
                    <a:pt x="15" y="149"/>
                  </a:moveTo>
                  <a:lnTo>
                    <a:pt x="15" y="149"/>
                  </a:lnTo>
                  <a:lnTo>
                    <a:pt x="17" y="147"/>
                  </a:lnTo>
                  <a:lnTo>
                    <a:pt x="17" y="147"/>
                  </a:lnTo>
                  <a:lnTo>
                    <a:pt x="21" y="127"/>
                  </a:lnTo>
                  <a:lnTo>
                    <a:pt x="21" y="127"/>
                  </a:lnTo>
                  <a:lnTo>
                    <a:pt x="25" y="112"/>
                  </a:lnTo>
                  <a:lnTo>
                    <a:pt x="31" y="99"/>
                  </a:lnTo>
                  <a:lnTo>
                    <a:pt x="31" y="99"/>
                  </a:lnTo>
                  <a:lnTo>
                    <a:pt x="38" y="85"/>
                  </a:lnTo>
                  <a:lnTo>
                    <a:pt x="38" y="85"/>
                  </a:lnTo>
                  <a:lnTo>
                    <a:pt x="38" y="83"/>
                  </a:lnTo>
                  <a:lnTo>
                    <a:pt x="38" y="83"/>
                  </a:lnTo>
                  <a:lnTo>
                    <a:pt x="38" y="85"/>
                  </a:lnTo>
                  <a:lnTo>
                    <a:pt x="38" y="85"/>
                  </a:lnTo>
                  <a:lnTo>
                    <a:pt x="28" y="102"/>
                  </a:lnTo>
                  <a:lnTo>
                    <a:pt x="28" y="102"/>
                  </a:lnTo>
                  <a:lnTo>
                    <a:pt x="22" y="116"/>
                  </a:lnTo>
                  <a:lnTo>
                    <a:pt x="18" y="130"/>
                  </a:lnTo>
                  <a:lnTo>
                    <a:pt x="18" y="130"/>
                  </a:lnTo>
                  <a:lnTo>
                    <a:pt x="18" y="132"/>
                  </a:lnTo>
                  <a:lnTo>
                    <a:pt x="18" y="132"/>
                  </a:lnTo>
                  <a:lnTo>
                    <a:pt x="17" y="144"/>
                  </a:lnTo>
                  <a:lnTo>
                    <a:pt x="17" y="144"/>
                  </a:lnTo>
                  <a:lnTo>
                    <a:pt x="15" y="149"/>
                  </a:lnTo>
                  <a:lnTo>
                    <a:pt x="15" y="149"/>
                  </a:lnTo>
                  <a:close/>
                  <a:moveTo>
                    <a:pt x="331" y="200"/>
                  </a:moveTo>
                  <a:lnTo>
                    <a:pt x="331" y="200"/>
                  </a:lnTo>
                  <a:lnTo>
                    <a:pt x="338" y="200"/>
                  </a:lnTo>
                  <a:lnTo>
                    <a:pt x="338" y="200"/>
                  </a:lnTo>
                  <a:lnTo>
                    <a:pt x="335" y="198"/>
                  </a:lnTo>
                  <a:lnTo>
                    <a:pt x="335" y="198"/>
                  </a:lnTo>
                  <a:lnTo>
                    <a:pt x="335" y="196"/>
                  </a:lnTo>
                  <a:lnTo>
                    <a:pt x="337" y="194"/>
                  </a:lnTo>
                  <a:lnTo>
                    <a:pt x="337" y="194"/>
                  </a:lnTo>
                  <a:lnTo>
                    <a:pt x="339" y="194"/>
                  </a:lnTo>
                  <a:lnTo>
                    <a:pt x="339" y="194"/>
                  </a:lnTo>
                  <a:lnTo>
                    <a:pt x="342" y="196"/>
                  </a:lnTo>
                  <a:lnTo>
                    <a:pt x="342" y="196"/>
                  </a:lnTo>
                  <a:lnTo>
                    <a:pt x="341" y="193"/>
                  </a:lnTo>
                  <a:lnTo>
                    <a:pt x="341" y="193"/>
                  </a:lnTo>
                  <a:lnTo>
                    <a:pt x="339" y="191"/>
                  </a:lnTo>
                  <a:lnTo>
                    <a:pt x="341" y="189"/>
                  </a:lnTo>
                  <a:lnTo>
                    <a:pt x="341" y="189"/>
                  </a:lnTo>
                  <a:lnTo>
                    <a:pt x="341" y="189"/>
                  </a:lnTo>
                  <a:lnTo>
                    <a:pt x="341" y="189"/>
                  </a:lnTo>
                  <a:lnTo>
                    <a:pt x="337" y="187"/>
                  </a:lnTo>
                  <a:lnTo>
                    <a:pt x="337" y="187"/>
                  </a:lnTo>
                  <a:lnTo>
                    <a:pt x="338" y="189"/>
                  </a:lnTo>
                  <a:lnTo>
                    <a:pt x="338" y="189"/>
                  </a:lnTo>
                  <a:lnTo>
                    <a:pt x="335" y="190"/>
                  </a:lnTo>
                  <a:lnTo>
                    <a:pt x="334" y="190"/>
                  </a:lnTo>
                  <a:lnTo>
                    <a:pt x="334" y="190"/>
                  </a:lnTo>
                  <a:lnTo>
                    <a:pt x="331" y="200"/>
                  </a:lnTo>
                  <a:lnTo>
                    <a:pt x="331" y="200"/>
                  </a:lnTo>
                  <a:close/>
                  <a:moveTo>
                    <a:pt x="148" y="312"/>
                  </a:moveTo>
                  <a:lnTo>
                    <a:pt x="148" y="312"/>
                  </a:lnTo>
                  <a:lnTo>
                    <a:pt x="133" y="311"/>
                  </a:lnTo>
                  <a:lnTo>
                    <a:pt x="133" y="311"/>
                  </a:lnTo>
                  <a:lnTo>
                    <a:pt x="132" y="311"/>
                  </a:lnTo>
                  <a:lnTo>
                    <a:pt x="132" y="311"/>
                  </a:lnTo>
                  <a:lnTo>
                    <a:pt x="132" y="315"/>
                  </a:lnTo>
                  <a:lnTo>
                    <a:pt x="130" y="318"/>
                  </a:lnTo>
                  <a:lnTo>
                    <a:pt x="130" y="318"/>
                  </a:lnTo>
                  <a:lnTo>
                    <a:pt x="132" y="316"/>
                  </a:lnTo>
                  <a:lnTo>
                    <a:pt x="132" y="316"/>
                  </a:lnTo>
                  <a:lnTo>
                    <a:pt x="135" y="314"/>
                  </a:lnTo>
                  <a:lnTo>
                    <a:pt x="135" y="314"/>
                  </a:lnTo>
                  <a:lnTo>
                    <a:pt x="136" y="314"/>
                  </a:lnTo>
                  <a:lnTo>
                    <a:pt x="136" y="314"/>
                  </a:lnTo>
                  <a:lnTo>
                    <a:pt x="138" y="315"/>
                  </a:lnTo>
                  <a:lnTo>
                    <a:pt x="138" y="315"/>
                  </a:lnTo>
                  <a:lnTo>
                    <a:pt x="138" y="318"/>
                  </a:lnTo>
                  <a:lnTo>
                    <a:pt x="138" y="318"/>
                  </a:lnTo>
                  <a:lnTo>
                    <a:pt x="136" y="319"/>
                  </a:lnTo>
                  <a:lnTo>
                    <a:pt x="136" y="319"/>
                  </a:lnTo>
                  <a:lnTo>
                    <a:pt x="138" y="318"/>
                  </a:lnTo>
                  <a:lnTo>
                    <a:pt x="138" y="318"/>
                  </a:lnTo>
                  <a:lnTo>
                    <a:pt x="140" y="315"/>
                  </a:lnTo>
                  <a:lnTo>
                    <a:pt x="140" y="315"/>
                  </a:lnTo>
                  <a:lnTo>
                    <a:pt x="142" y="314"/>
                  </a:lnTo>
                  <a:lnTo>
                    <a:pt x="143" y="316"/>
                  </a:lnTo>
                  <a:lnTo>
                    <a:pt x="143" y="316"/>
                  </a:lnTo>
                  <a:lnTo>
                    <a:pt x="143" y="316"/>
                  </a:lnTo>
                  <a:lnTo>
                    <a:pt x="143" y="316"/>
                  </a:lnTo>
                  <a:lnTo>
                    <a:pt x="148" y="312"/>
                  </a:lnTo>
                  <a:lnTo>
                    <a:pt x="148" y="312"/>
                  </a:lnTo>
                  <a:close/>
                  <a:moveTo>
                    <a:pt x="325" y="105"/>
                  </a:moveTo>
                  <a:lnTo>
                    <a:pt x="325" y="105"/>
                  </a:lnTo>
                  <a:lnTo>
                    <a:pt x="325" y="105"/>
                  </a:lnTo>
                  <a:lnTo>
                    <a:pt x="325" y="105"/>
                  </a:lnTo>
                  <a:lnTo>
                    <a:pt x="325" y="105"/>
                  </a:lnTo>
                  <a:lnTo>
                    <a:pt x="325" y="105"/>
                  </a:lnTo>
                  <a:lnTo>
                    <a:pt x="329" y="103"/>
                  </a:lnTo>
                  <a:lnTo>
                    <a:pt x="329" y="103"/>
                  </a:lnTo>
                  <a:lnTo>
                    <a:pt x="331" y="102"/>
                  </a:lnTo>
                  <a:lnTo>
                    <a:pt x="332" y="103"/>
                  </a:lnTo>
                  <a:lnTo>
                    <a:pt x="332" y="103"/>
                  </a:lnTo>
                  <a:lnTo>
                    <a:pt x="332" y="105"/>
                  </a:lnTo>
                  <a:lnTo>
                    <a:pt x="332" y="106"/>
                  </a:lnTo>
                  <a:lnTo>
                    <a:pt x="332" y="106"/>
                  </a:lnTo>
                  <a:lnTo>
                    <a:pt x="328" y="112"/>
                  </a:lnTo>
                  <a:lnTo>
                    <a:pt x="328" y="112"/>
                  </a:lnTo>
                  <a:lnTo>
                    <a:pt x="327" y="112"/>
                  </a:lnTo>
                  <a:lnTo>
                    <a:pt x="327" y="112"/>
                  </a:lnTo>
                  <a:lnTo>
                    <a:pt x="327" y="112"/>
                  </a:lnTo>
                  <a:lnTo>
                    <a:pt x="327" y="112"/>
                  </a:lnTo>
                  <a:lnTo>
                    <a:pt x="335" y="109"/>
                  </a:lnTo>
                  <a:lnTo>
                    <a:pt x="335" y="109"/>
                  </a:lnTo>
                  <a:lnTo>
                    <a:pt x="331" y="99"/>
                  </a:lnTo>
                  <a:lnTo>
                    <a:pt x="331" y="99"/>
                  </a:lnTo>
                  <a:lnTo>
                    <a:pt x="325" y="105"/>
                  </a:lnTo>
                  <a:lnTo>
                    <a:pt x="325" y="105"/>
                  </a:lnTo>
                  <a:close/>
                  <a:moveTo>
                    <a:pt x="322" y="225"/>
                  </a:moveTo>
                  <a:lnTo>
                    <a:pt x="322" y="225"/>
                  </a:lnTo>
                  <a:lnTo>
                    <a:pt x="324" y="224"/>
                  </a:lnTo>
                  <a:lnTo>
                    <a:pt x="325" y="224"/>
                  </a:lnTo>
                  <a:lnTo>
                    <a:pt x="325" y="224"/>
                  </a:lnTo>
                  <a:lnTo>
                    <a:pt x="329" y="225"/>
                  </a:lnTo>
                  <a:lnTo>
                    <a:pt x="329" y="225"/>
                  </a:lnTo>
                  <a:lnTo>
                    <a:pt x="328" y="224"/>
                  </a:lnTo>
                  <a:lnTo>
                    <a:pt x="328" y="224"/>
                  </a:lnTo>
                  <a:lnTo>
                    <a:pt x="327" y="221"/>
                  </a:lnTo>
                  <a:lnTo>
                    <a:pt x="327" y="221"/>
                  </a:lnTo>
                  <a:lnTo>
                    <a:pt x="327" y="220"/>
                  </a:lnTo>
                  <a:lnTo>
                    <a:pt x="329" y="218"/>
                  </a:lnTo>
                  <a:lnTo>
                    <a:pt x="329" y="218"/>
                  </a:lnTo>
                  <a:lnTo>
                    <a:pt x="331" y="218"/>
                  </a:lnTo>
                  <a:lnTo>
                    <a:pt x="331" y="218"/>
                  </a:lnTo>
                  <a:lnTo>
                    <a:pt x="328" y="216"/>
                  </a:lnTo>
                  <a:lnTo>
                    <a:pt x="328" y="216"/>
                  </a:lnTo>
                  <a:lnTo>
                    <a:pt x="328" y="213"/>
                  </a:lnTo>
                  <a:lnTo>
                    <a:pt x="329" y="211"/>
                  </a:lnTo>
                  <a:lnTo>
                    <a:pt x="329" y="211"/>
                  </a:lnTo>
                  <a:lnTo>
                    <a:pt x="328" y="210"/>
                  </a:lnTo>
                  <a:lnTo>
                    <a:pt x="328" y="210"/>
                  </a:lnTo>
                  <a:lnTo>
                    <a:pt x="322" y="225"/>
                  </a:lnTo>
                  <a:lnTo>
                    <a:pt x="322" y="225"/>
                  </a:lnTo>
                  <a:close/>
                  <a:moveTo>
                    <a:pt x="35" y="220"/>
                  </a:moveTo>
                  <a:lnTo>
                    <a:pt x="35" y="220"/>
                  </a:lnTo>
                  <a:lnTo>
                    <a:pt x="27" y="228"/>
                  </a:lnTo>
                  <a:lnTo>
                    <a:pt x="27" y="228"/>
                  </a:lnTo>
                  <a:lnTo>
                    <a:pt x="27" y="230"/>
                  </a:lnTo>
                  <a:lnTo>
                    <a:pt x="28" y="230"/>
                  </a:lnTo>
                  <a:lnTo>
                    <a:pt x="28" y="230"/>
                  </a:lnTo>
                  <a:lnTo>
                    <a:pt x="37" y="225"/>
                  </a:lnTo>
                  <a:lnTo>
                    <a:pt x="37" y="225"/>
                  </a:lnTo>
                  <a:lnTo>
                    <a:pt x="35" y="220"/>
                  </a:lnTo>
                  <a:lnTo>
                    <a:pt x="35" y="220"/>
                  </a:lnTo>
                  <a:close/>
                  <a:moveTo>
                    <a:pt x="40" y="234"/>
                  </a:moveTo>
                  <a:lnTo>
                    <a:pt x="40" y="234"/>
                  </a:lnTo>
                  <a:lnTo>
                    <a:pt x="38" y="230"/>
                  </a:lnTo>
                  <a:lnTo>
                    <a:pt x="38" y="230"/>
                  </a:lnTo>
                  <a:lnTo>
                    <a:pt x="37" y="230"/>
                  </a:lnTo>
                  <a:lnTo>
                    <a:pt x="37" y="230"/>
                  </a:lnTo>
                  <a:lnTo>
                    <a:pt x="32" y="237"/>
                  </a:lnTo>
                  <a:lnTo>
                    <a:pt x="32" y="237"/>
                  </a:lnTo>
                  <a:lnTo>
                    <a:pt x="31" y="238"/>
                  </a:lnTo>
                  <a:lnTo>
                    <a:pt x="32" y="240"/>
                  </a:lnTo>
                  <a:lnTo>
                    <a:pt x="32" y="240"/>
                  </a:lnTo>
                  <a:lnTo>
                    <a:pt x="40" y="234"/>
                  </a:lnTo>
                  <a:lnTo>
                    <a:pt x="40" y="234"/>
                  </a:lnTo>
                  <a:close/>
                  <a:moveTo>
                    <a:pt x="284" y="38"/>
                  </a:moveTo>
                  <a:lnTo>
                    <a:pt x="284" y="38"/>
                  </a:lnTo>
                  <a:lnTo>
                    <a:pt x="294" y="46"/>
                  </a:lnTo>
                  <a:lnTo>
                    <a:pt x="304" y="55"/>
                  </a:lnTo>
                  <a:lnTo>
                    <a:pt x="304" y="55"/>
                  </a:lnTo>
                  <a:lnTo>
                    <a:pt x="302" y="52"/>
                  </a:lnTo>
                  <a:lnTo>
                    <a:pt x="298" y="48"/>
                  </a:lnTo>
                  <a:lnTo>
                    <a:pt x="285" y="38"/>
                  </a:lnTo>
                  <a:lnTo>
                    <a:pt x="285" y="38"/>
                  </a:lnTo>
                  <a:lnTo>
                    <a:pt x="284" y="36"/>
                  </a:lnTo>
                  <a:lnTo>
                    <a:pt x="284" y="36"/>
                  </a:lnTo>
                  <a:lnTo>
                    <a:pt x="284" y="38"/>
                  </a:lnTo>
                  <a:lnTo>
                    <a:pt x="284" y="38"/>
                  </a:lnTo>
                  <a:close/>
                  <a:moveTo>
                    <a:pt x="305" y="285"/>
                  </a:moveTo>
                  <a:lnTo>
                    <a:pt x="305" y="285"/>
                  </a:lnTo>
                  <a:lnTo>
                    <a:pt x="305" y="285"/>
                  </a:lnTo>
                  <a:lnTo>
                    <a:pt x="305" y="285"/>
                  </a:lnTo>
                  <a:lnTo>
                    <a:pt x="307" y="284"/>
                  </a:lnTo>
                  <a:lnTo>
                    <a:pt x="307" y="284"/>
                  </a:lnTo>
                  <a:lnTo>
                    <a:pt x="315" y="274"/>
                  </a:lnTo>
                  <a:lnTo>
                    <a:pt x="315" y="274"/>
                  </a:lnTo>
                  <a:lnTo>
                    <a:pt x="328" y="258"/>
                  </a:lnTo>
                  <a:lnTo>
                    <a:pt x="328" y="258"/>
                  </a:lnTo>
                  <a:lnTo>
                    <a:pt x="328" y="257"/>
                  </a:lnTo>
                  <a:lnTo>
                    <a:pt x="328" y="257"/>
                  </a:lnTo>
                  <a:lnTo>
                    <a:pt x="328" y="257"/>
                  </a:lnTo>
                  <a:lnTo>
                    <a:pt x="328" y="257"/>
                  </a:lnTo>
                  <a:lnTo>
                    <a:pt x="327" y="258"/>
                  </a:lnTo>
                  <a:lnTo>
                    <a:pt x="327" y="258"/>
                  </a:lnTo>
                  <a:lnTo>
                    <a:pt x="322" y="265"/>
                  </a:lnTo>
                  <a:lnTo>
                    <a:pt x="317" y="271"/>
                  </a:lnTo>
                  <a:lnTo>
                    <a:pt x="317" y="271"/>
                  </a:lnTo>
                  <a:lnTo>
                    <a:pt x="314" y="274"/>
                  </a:lnTo>
                  <a:lnTo>
                    <a:pt x="314" y="274"/>
                  </a:lnTo>
                  <a:lnTo>
                    <a:pt x="307" y="282"/>
                  </a:lnTo>
                  <a:lnTo>
                    <a:pt x="307" y="282"/>
                  </a:lnTo>
                  <a:lnTo>
                    <a:pt x="305" y="285"/>
                  </a:lnTo>
                  <a:lnTo>
                    <a:pt x="305" y="285"/>
                  </a:lnTo>
                  <a:close/>
                  <a:moveTo>
                    <a:pt x="327" y="122"/>
                  </a:moveTo>
                  <a:lnTo>
                    <a:pt x="327" y="122"/>
                  </a:lnTo>
                  <a:lnTo>
                    <a:pt x="329" y="135"/>
                  </a:lnTo>
                  <a:lnTo>
                    <a:pt x="332" y="147"/>
                  </a:lnTo>
                  <a:lnTo>
                    <a:pt x="332" y="147"/>
                  </a:lnTo>
                  <a:lnTo>
                    <a:pt x="334" y="146"/>
                  </a:lnTo>
                  <a:lnTo>
                    <a:pt x="334" y="144"/>
                  </a:lnTo>
                  <a:lnTo>
                    <a:pt x="334" y="144"/>
                  </a:lnTo>
                  <a:lnTo>
                    <a:pt x="332" y="136"/>
                  </a:lnTo>
                  <a:lnTo>
                    <a:pt x="329" y="127"/>
                  </a:lnTo>
                  <a:lnTo>
                    <a:pt x="329" y="127"/>
                  </a:lnTo>
                  <a:lnTo>
                    <a:pt x="328" y="123"/>
                  </a:lnTo>
                  <a:lnTo>
                    <a:pt x="328" y="123"/>
                  </a:lnTo>
                  <a:lnTo>
                    <a:pt x="328" y="122"/>
                  </a:lnTo>
                  <a:lnTo>
                    <a:pt x="327" y="122"/>
                  </a:lnTo>
                  <a:lnTo>
                    <a:pt x="327" y="122"/>
                  </a:lnTo>
                  <a:close/>
                  <a:moveTo>
                    <a:pt x="30" y="174"/>
                  </a:moveTo>
                  <a:lnTo>
                    <a:pt x="30" y="174"/>
                  </a:lnTo>
                  <a:lnTo>
                    <a:pt x="28" y="174"/>
                  </a:lnTo>
                  <a:lnTo>
                    <a:pt x="28" y="174"/>
                  </a:lnTo>
                  <a:lnTo>
                    <a:pt x="22" y="179"/>
                  </a:lnTo>
                  <a:lnTo>
                    <a:pt x="22" y="179"/>
                  </a:lnTo>
                  <a:lnTo>
                    <a:pt x="22" y="180"/>
                  </a:lnTo>
                  <a:lnTo>
                    <a:pt x="22" y="180"/>
                  </a:lnTo>
                  <a:lnTo>
                    <a:pt x="22" y="183"/>
                  </a:lnTo>
                  <a:lnTo>
                    <a:pt x="22" y="183"/>
                  </a:lnTo>
                  <a:lnTo>
                    <a:pt x="25" y="181"/>
                  </a:lnTo>
                  <a:lnTo>
                    <a:pt x="25" y="181"/>
                  </a:lnTo>
                  <a:lnTo>
                    <a:pt x="28" y="181"/>
                  </a:lnTo>
                  <a:lnTo>
                    <a:pt x="30" y="181"/>
                  </a:lnTo>
                  <a:lnTo>
                    <a:pt x="30" y="181"/>
                  </a:lnTo>
                  <a:lnTo>
                    <a:pt x="30" y="174"/>
                  </a:lnTo>
                  <a:lnTo>
                    <a:pt x="30" y="174"/>
                  </a:lnTo>
                  <a:close/>
                  <a:moveTo>
                    <a:pt x="34" y="217"/>
                  </a:moveTo>
                  <a:lnTo>
                    <a:pt x="34" y="217"/>
                  </a:lnTo>
                  <a:lnTo>
                    <a:pt x="32" y="213"/>
                  </a:lnTo>
                  <a:lnTo>
                    <a:pt x="32" y="213"/>
                  </a:lnTo>
                  <a:lnTo>
                    <a:pt x="25" y="221"/>
                  </a:lnTo>
                  <a:lnTo>
                    <a:pt x="25" y="221"/>
                  </a:lnTo>
                  <a:lnTo>
                    <a:pt x="24" y="223"/>
                  </a:lnTo>
                  <a:lnTo>
                    <a:pt x="24" y="223"/>
                  </a:lnTo>
                  <a:lnTo>
                    <a:pt x="34" y="217"/>
                  </a:lnTo>
                  <a:lnTo>
                    <a:pt x="34" y="217"/>
                  </a:lnTo>
                  <a:close/>
                  <a:moveTo>
                    <a:pt x="111" y="326"/>
                  </a:moveTo>
                  <a:lnTo>
                    <a:pt x="111" y="326"/>
                  </a:lnTo>
                  <a:lnTo>
                    <a:pt x="109" y="325"/>
                  </a:lnTo>
                  <a:lnTo>
                    <a:pt x="109" y="325"/>
                  </a:lnTo>
                  <a:lnTo>
                    <a:pt x="98" y="321"/>
                  </a:lnTo>
                  <a:lnTo>
                    <a:pt x="89" y="315"/>
                  </a:lnTo>
                  <a:lnTo>
                    <a:pt x="89" y="315"/>
                  </a:lnTo>
                  <a:lnTo>
                    <a:pt x="78" y="308"/>
                  </a:lnTo>
                  <a:lnTo>
                    <a:pt x="78" y="308"/>
                  </a:lnTo>
                  <a:lnTo>
                    <a:pt x="74" y="306"/>
                  </a:lnTo>
                  <a:lnTo>
                    <a:pt x="74" y="306"/>
                  </a:lnTo>
                  <a:lnTo>
                    <a:pt x="82" y="312"/>
                  </a:lnTo>
                  <a:lnTo>
                    <a:pt x="91" y="318"/>
                  </a:lnTo>
                  <a:lnTo>
                    <a:pt x="101" y="322"/>
                  </a:lnTo>
                  <a:lnTo>
                    <a:pt x="111" y="326"/>
                  </a:lnTo>
                  <a:lnTo>
                    <a:pt x="111" y="326"/>
                  </a:lnTo>
                  <a:close/>
                  <a:moveTo>
                    <a:pt x="337" y="147"/>
                  </a:moveTo>
                  <a:lnTo>
                    <a:pt x="337" y="147"/>
                  </a:lnTo>
                  <a:lnTo>
                    <a:pt x="337" y="147"/>
                  </a:lnTo>
                  <a:lnTo>
                    <a:pt x="337" y="147"/>
                  </a:lnTo>
                  <a:lnTo>
                    <a:pt x="345" y="146"/>
                  </a:lnTo>
                  <a:lnTo>
                    <a:pt x="345" y="146"/>
                  </a:lnTo>
                  <a:lnTo>
                    <a:pt x="345" y="140"/>
                  </a:lnTo>
                  <a:lnTo>
                    <a:pt x="345" y="140"/>
                  </a:lnTo>
                  <a:lnTo>
                    <a:pt x="337" y="147"/>
                  </a:lnTo>
                  <a:lnTo>
                    <a:pt x="337" y="147"/>
                  </a:lnTo>
                  <a:close/>
                  <a:moveTo>
                    <a:pt x="165" y="14"/>
                  </a:moveTo>
                  <a:lnTo>
                    <a:pt x="165" y="14"/>
                  </a:lnTo>
                  <a:lnTo>
                    <a:pt x="162" y="21"/>
                  </a:lnTo>
                  <a:lnTo>
                    <a:pt x="162" y="21"/>
                  </a:lnTo>
                  <a:lnTo>
                    <a:pt x="167" y="21"/>
                  </a:lnTo>
                  <a:lnTo>
                    <a:pt x="167" y="21"/>
                  </a:lnTo>
                  <a:lnTo>
                    <a:pt x="167" y="19"/>
                  </a:lnTo>
                  <a:lnTo>
                    <a:pt x="167" y="17"/>
                  </a:lnTo>
                  <a:lnTo>
                    <a:pt x="167" y="17"/>
                  </a:lnTo>
                  <a:lnTo>
                    <a:pt x="167" y="14"/>
                  </a:lnTo>
                  <a:lnTo>
                    <a:pt x="167" y="14"/>
                  </a:lnTo>
                  <a:lnTo>
                    <a:pt x="165" y="14"/>
                  </a:lnTo>
                  <a:lnTo>
                    <a:pt x="165" y="14"/>
                  </a:lnTo>
                  <a:close/>
                  <a:moveTo>
                    <a:pt x="331" y="234"/>
                  </a:moveTo>
                  <a:lnTo>
                    <a:pt x="331" y="234"/>
                  </a:lnTo>
                  <a:lnTo>
                    <a:pt x="332" y="230"/>
                  </a:lnTo>
                  <a:lnTo>
                    <a:pt x="332" y="230"/>
                  </a:lnTo>
                  <a:lnTo>
                    <a:pt x="324" y="227"/>
                  </a:lnTo>
                  <a:lnTo>
                    <a:pt x="324" y="227"/>
                  </a:lnTo>
                  <a:lnTo>
                    <a:pt x="327" y="231"/>
                  </a:lnTo>
                  <a:lnTo>
                    <a:pt x="331" y="234"/>
                  </a:lnTo>
                  <a:lnTo>
                    <a:pt x="331" y="234"/>
                  </a:lnTo>
                  <a:close/>
                  <a:moveTo>
                    <a:pt x="341" y="163"/>
                  </a:moveTo>
                  <a:lnTo>
                    <a:pt x="341" y="163"/>
                  </a:lnTo>
                  <a:lnTo>
                    <a:pt x="339" y="163"/>
                  </a:lnTo>
                  <a:lnTo>
                    <a:pt x="339" y="163"/>
                  </a:lnTo>
                  <a:lnTo>
                    <a:pt x="338" y="162"/>
                  </a:lnTo>
                  <a:lnTo>
                    <a:pt x="338" y="159"/>
                  </a:lnTo>
                  <a:lnTo>
                    <a:pt x="338" y="159"/>
                  </a:lnTo>
                  <a:lnTo>
                    <a:pt x="341" y="157"/>
                  </a:lnTo>
                  <a:lnTo>
                    <a:pt x="341" y="157"/>
                  </a:lnTo>
                  <a:lnTo>
                    <a:pt x="341" y="157"/>
                  </a:lnTo>
                  <a:lnTo>
                    <a:pt x="341" y="157"/>
                  </a:lnTo>
                  <a:lnTo>
                    <a:pt x="337" y="156"/>
                  </a:lnTo>
                  <a:lnTo>
                    <a:pt x="337" y="156"/>
                  </a:lnTo>
                  <a:lnTo>
                    <a:pt x="335" y="167"/>
                  </a:lnTo>
                  <a:lnTo>
                    <a:pt x="335" y="167"/>
                  </a:lnTo>
                  <a:lnTo>
                    <a:pt x="341" y="163"/>
                  </a:lnTo>
                  <a:lnTo>
                    <a:pt x="341" y="163"/>
                  </a:lnTo>
                  <a:close/>
                  <a:moveTo>
                    <a:pt x="213" y="325"/>
                  </a:moveTo>
                  <a:lnTo>
                    <a:pt x="213" y="325"/>
                  </a:lnTo>
                  <a:lnTo>
                    <a:pt x="219" y="324"/>
                  </a:lnTo>
                  <a:lnTo>
                    <a:pt x="219" y="324"/>
                  </a:lnTo>
                  <a:lnTo>
                    <a:pt x="216" y="315"/>
                  </a:lnTo>
                  <a:lnTo>
                    <a:pt x="216" y="315"/>
                  </a:lnTo>
                  <a:lnTo>
                    <a:pt x="214" y="316"/>
                  </a:lnTo>
                  <a:lnTo>
                    <a:pt x="214" y="316"/>
                  </a:lnTo>
                  <a:lnTo>
                    <a:pt x="214" y="321"/>
                  </a:lnTo>
                  <a:lnTo>
                    <a:pt x="214" y="321"/>
                  </a:lnTo>
                  <a:lnTo>
                    <a:pt x="213" y="325"/>
                  </a:lnTo>
                  <a:lnTo>
                    <a:pt x="213" y="325"/>
                  </a:lnTo>
                  <a:close/>
                  <a:moveTo>
                    <a:pt x="125" y="309"/>
                  </a:moveTo>
                  <a:lnTo>
                    <a:pt x="125" y="309"/>
                  </a:lnTo>
                  <a:lnTo>
                    <a:pt x="123" y="312"/>
                  </a:lnTo>
                  <a:lnTo>
                    <a:pt x="121" y="316"/>
                  </a:lnTo>
                  <a:lnTo>
                    <a:pt x="121" y="316"/>
                  </a:lnTo>
                  <a:lnTo>
                    <a:pt x="125" y="318"/>
                  </a:lnTo>
                  <a:lnTo>
                    <a:pt x="125" y="318"/>
                  </a:lnTo>
                  <a:lnTo>
                    <a:pt x="126" y="314"/>
                  </a:lnTo>
                  <a:lnTo>
                    <a:pt x="128" y="309"/>
                  </a:lnTo>
                  <a:lnTo>
                    <a:pt x="128" y="309"/>
                  </a:lnTo>
                  <a:lnTo>
                    <a:pt x="125" y="309"/>
                  </a:lnTo>
                  <a:lnTo>
                    <a:pt x="125" y="309"/>
                  </a:lnTo>
                  <a:close/>
                  <a:moveTo>
                    <a:pt x="206" y="24"/>
                  </a:moveTo>
                  <a:lnTo>
                    <a:pt x="206" y="24"/>
                  </a:lnTo>
                  <a:lnTo>
                    <a:pt x="206" y="15"/>
                  </a:lnTo>
                  <a:lnTo>
                    <a:pt x="206" y="15"/>
                  </a:lnTo>
                  <a:lnTo>
                    <a:pt x="206" y="15"/>
                  </a:lnTo>
                  <a:lnTo>
                    <a:pt x="206" y="15"/>
                  </a:lnTo>
                  <a:lnTo>
                    <a:pt x="200" y="24"/>
                  </a:lnTo>
                  <a:lnTo>
                    <a:pt x="200" y="24"/>
                  </a:lnTo>
                  <a:lnTo>
                    <a:pt x="206" y="24"/>
                  </a:lnTo>
                  <a:lnTo>
                    <a:pt x="206" y="24"/>
                  </a:lnTo>
                  <a:close/>
                  <a:moveTo>
                    <a:pt x="42" y="240"/>
                  </a:moveTo>
                  <a:lnTo>
                    <a:pt x="42" y="240"/>
                  </a:lnTo>
                  <a:lnTo>
                    <a:pt x="41" y="237"/>
                  </a:lnTo>
                  <a:lnTo>
                    <a:pt x="41" y="237"/>
                  </a:lnTo>
                  <a:lnTo>
                    <a:pt x="34" y="244"/>
                  </a:lnTo>
                  <a:lnTo>
                    <a:pt x="34" y="244"/>
                  </a:lnTo>
                  <a:lnTo>
                    <a:pt x="35" y="247"/>
                  </a:lnTo>
                  <a:lnTo>
                    <a:pt x="35" y="247"/>
                  </a:lnTo>
                  <a:lnTo>
                    <a:pt x="42" y="240"/>
                  </a:lnTo>
                  <a:lnTo>
                    <a:pt x="42" y="240"/>
                  </a:lnTo>
                  <a:close/>
                  <a:moveTo>
                    <a:pt x="111" y="316"/>
                  </a:moveTo>
                  <a:lnTo>
                    <a:pt x="111" y="316"/>
                  </a:lnTo>
                  <a:lnTo>
                    <a:pt x="111" y="316"/>
                  </a:lnTo>
                  <a:lnTo>
                    <a:pt x="111" y="316"/>
                  </a:lnTo>
                  <a:lnTo>
                    <a:pt x="122" y="308"/>
                  </a:lnTo>
                  <a:lnTo>
                    <a:pt x="122" y="308"/>
                  </a:lnTo>
                  <a:lnTo>
                    <a:pt x="116" y="306"/>
                  </a:lnTo>
                  <a:lnTo>
                    <a:pt x="116" y="306"/>
                  </a:lnTo>
                  <a:lnTo>
                    <a:pt x="111" y="316"/>
                  </a:lnTo>
                  <a:lnTo>
                    <a:pt x="111" y="316"/>
                  </a:lnTo>
                  <a:close/>
                  <a:moveTo>
                    <a:pt x="247" y="315"/>
                  </a:moveTo>
                  <a:lnTo>
                    <a:pt x="247" y="315"/>
                  </a:lnTo>
                  <a:lnTo>
                    <a:pt x="251" y="312"/>
                  </a:lnTo>
                  <a:lnTo>
                    <a:pt x="251" y="312"/>
                  </a:lnTo>
                  <a:lnTo>
                    <a:pt x="247" y="305"/>
                  </a:lnTo>
                  <a:lnTo>
                    <a:pt x="247" y="305"/>
                  </a:lnTo>
                  <a:lnTo>
                    <a:pt x="247" y="305"/>
                  </a:lnTo>
                  <a:lnTo>
                    <a:pt x="247" y="305"/>
                  </a:lnTo>
                  <a:lnTo>
                    <a:pt x="247" y="315"/>
                  </a:lnTo>
                  <a:lnTo>
                    <a:pt x="247" y="315"/>
                  </a:lnTo>
                  <a:close/>
                  <a:moveTo>
                    <a:pt x="260" y="42"/>
                  </a:moveTo>
                  <a:lnTo>
                    <a:pt x="260" y="42"/>
                  </a:lnTo>
                  <a:lnTo>
                    <a:pt x="264" y="45"/>
                  </a:lnTo>
                  <a:lnTo>
                    <a:pt x="264" y="45"/>
                  </a:lnTo>
                  <a:lnTo>
                    <a:pt x="265" y="41"/>
                  </a:lnTo>
                  <a:lnTo>
                    <a:pt x="267" y="38"/>
                  </a:lnTo>
                  <a:lnTo>
                    <a:pt x="267" y="38"/>
                  </a:lnTo>
                  <a:lnTo>
                    <a:pt x="265" y="36"/>
                  </a:lnTo>
                  <a:lnTo>
                    <a:pt x="265" y="36"/>
                  </a:lnTo>
                  <a:lnTo>
                    <a:pt x="260" y="42"/>
                  </a:lnTo>
                  <a:lnTo>
                    <a:pt x="260" y="42"/>
                  </a:lnTo>
                  <a:close/>
                  <a:moveTo>
                    <a:pt x="270" y="287"/>
                  </a:moveTo>
                  <a:lnTo>
                    <a:pt x="270" y="287"/>
                  </a:lnTo>
                  <a:lnTo>
                    <a:pt x="264" y="289"/>
                  </a:lnTo>
                  <a:lnTo>
                    <a:pt x="264" y="289"/>
                  </a:lnTo>
                  <a:lnTo>
                    <a:pt x="267" y="292"/>
                  </a:lnTo>
                  <a:lnTo>
                    <a:pt x="268" y="295"/>
                  </a:lnTo>
                  <a:lnTo>
                    <a:pt x="268" y="295"/>
                  </a:lnTo>
                  <a:lnTo>
                    <a:pt x="270" y="294"/>
                  </a:lnTo>
                  <a:lnTo>
                    <a:pt x="270" y="294"/>
                  </a:lnTo>
                  <a:lnTo>
                    <a:pt x="270" y="287"/>
                  </a:lnTo>
                  <a:lnTo>
                    <a:pt x="270" y="287"/>
                  </a:lnTo>
                  <a:close/>
                  <a:moveTo>
                    <a:pt x="341" y="223"/>
                  </a:moveTo>
                  <a:lnTo>
                    <a:pt x="341" y="223"/>
                  </a:lnTo>
                  <a:lnTo>
                    <a:pt x="344" y="211"/>
                  </a:lnTo>
                  <a:lnTo>
                    <a:pt x="345" y="204"/>
                  </a:lnTo>
                  <a:lnTo>
                    <a:pt x="345" y="204"/>
                  </a:lnTo>
                  <a:lnTo>
                    <a:pt x="344" y="204"/>
                  </a:lnTo>
                  <a:lnTo>
                    <a:pt x="344" y="204"/>
                  </a:lnTo>
                  <a:lnTo>
                    <a:pt x="344" y="208"/>
                  </a:lnTo>
                  <a:lnTo>
                    <a:pt x="344" y="208"/>
                  </a:lnTo>
                  <a:lnTo>
                    <a:pt x="344" y="211"/>
                  </a:lnTo>
                  <a:lnTo>
                    <a:pt x="344" y="211"/>
                  </a:lnTo>
                  <a:lnTo>
                    <a:pt x="342" y="213"/>
                  </a:lnTo>
                  <a:lnTo>
                    <a:pt x="342" y="213"/>
                  </a:lnTo>
                  <a:lnTo>
                    <a:pt x="342" y="213"/>
                  </a:lnTo>
                  <a:lnTo>
                    <a:pt x="342" y="213"/>
                  </a:lnTo>
                  <a:lnTo>
                    <a:pt x="339" y="221"/>
                  </a:lnTo>
                  <a:lnTo>
                    <a:pt x="339" y="221"/>
                  </a:lnTo>
                  <a:lnTo>
                    <a:pt x="339" y="221"/>
                  </a:lnTo>
                  <a:lnTo>
                    <a:pt x="339" y="221"/>
                  </a:lnTo>
                  <a:lnTo>
                    <a:pt x="341" y="223"/>
                  </a:lnTo>
                  <a:lnTo>
                    <a:pt x="341" y="223"/>
                  </a:lnTo>
                  <a:close/>
                  <a:moveTo>
                    <a:pt x="274" y="299"/>
                  </a:moveTo>
                  <a:lnTo>
                    <a:pt x="274" y="299"/>
                  </a:lnTo>
                  <a:lnTo>
                    <a:pt x="277" y="294"/>
                  </a:lnTo>
                  <a:lnTo>
                    <a:pt x="277" y="294"/>
                  </a:lnTo>
                  <a:lnTo>
                    <a:pt x="274" y="292"/>
                  </a:lnTo>
                  <a:lnTo>
                    <a:pt x="273" y="289"/>
                  </a:lnTo>
                  <a:lnTo>
                    <a:pt x="273" y="289"/>
                  </a:lnTo>
                  <a:lnTo>
                    <a:pt x="273" y="295"/>
                  </a:lnTo>
                  <a:lnTo>
                    <a:pt x="273" y="295"/>
                  </a:lnTo>
                  <a:lnTo>
                    <a:pt x="273" y="298"/>
                  </a:lnTo>
                  <a:lnTo>
                    <a:pt x="274" y="299"/>
                  </a:lnTo>
                  <a:lnTo>
                    <a:pt x="274" y="299"/>
                  </a:lnTo>
                  <a:close/>
                  <a:moveTo>
                    <a:pt x="196" y="325"/>
                  </a:moveTo>
                  <a:lnTo>
                    <a:pt x="196" y="325"/>
                  </a:lnTo>
                  <a:lnTo>
                    <a:pt x="199" y="314"/>
                  </a:lnTo>
                  <a:lnTo>
                    <a:pt x="199" y="314"/>
                  </a:lnTo>
                  <a:lnTo>
                    <a:pt x="194" y="314"/>
                  </a:lnTo>
                  <a:lnTo>
                    <a:pt x="194" y="314"/>
                  </a:lnTo>
                  <a:lnTo>
                    <a:pt x="196" y="325"/>
                  </a:lnTo>
                  <a:lnTo>
                    <a:pt x="196" y="325"/>
                  </a:lnTo>
                  <a:close/>
                  <a:moveTo>
                    <a:pt x="241" y="316"/>
                  </a:moveTo>
                  <a:lnTo>
                    <a:pt x="241" y="316"/>
                  </a:lnTo>
                  <a:lnTo>
                    <a:pt x="240" y="314"/>
                  </a:lnTo>
                  <a:lnTo>
                    <a:pt x="240" y="314"/>
                  </a:lnTo>
                  <a:lnTo>
                    <a:pt x="237" y="309"/>
                  </a:lnTo>
                  <a:lnTo>
                    <a:pt x="237" y="309"/>
                  </a:lnTo>
                  <a:lnTo>
                    <a:pt x="237" y="309"/>
                  </a:lnTo>
                  <a:lnTo>
                    <a:pt x="237" y="309"/>
                  </a:lnTo>
                  <a:lnTo>
                    <a:pt x="236" y="319"/>
                  </a:lnTo>
                  <a:lnTo>
                    <a:pt x="236" y="319"/>
                  </a:lnTo>
                  <a:lnTo>
                    <a:pt x="241" y="316"/>
                  </a:lnTo>
                  <a:lnTo>
                    <a:pt x="241" y="316"/>
                  </a:lnTo>
                  <a:close/>
                  <a:moveTo>
                    <a:pt x="209" y="316"/>
                  </a:moveTo>
                  <a:lnTo>
                    <a:pt x="209" y="316"/>
                  </a:lnTo>
                  <a:lnTo>
                    <a:pt x="206" y="326"/>
                  </a:lnTo>
                  <a:lnTo>
                    <a:pt x="206" y="326"/>
                  </a:lnTo>
                  <a:lnTo>
                    <a:pt x="211" y="325"/>
                  </a:lnTo>
                  <a:lnTo>
                    <a:pt x="211" y="325"/>
                  </a:lnTo>
                  <a:lnTo>
                    <a:pt x="210" y="324"/>
                  </a:lnTo>
                  <a:lnTo>
                    <a:pt x="210" y="324"/>
                  </a:lnTo>
                  <a:lnTo>
                    <a:pt x="209" y="319"/>
                  </a:lnTo>
                  <a:lnTo>
                    <a:pt x="209" y="319"/>
                  </a:lnTo>
                  <a:lnTo>
                    <a:pt x="209" y="316"/>
                  </a:lnTo>
                  <a:lnTo>
                    <a:pt x="209" y="316"/>
                  </a:lnTo>
                  <a:close/>
                  <a:moveTo>
                    <a:pt x="49" y="254"/>
                  </a:moveTo>
                  <a:lnTo>
                    <a:pt x="49" y="254"/>
                  </a:lnTo>
                  <a:lnTo>
                    <a:pt x="48" y="251"/>
                  </a:lnTo>
                  <a:lnTo>
                    <a:pt x="48" y="251"/>
                  </a:lnTo>
                  <a:lnTo>
                    <a:pt x="42" y="257"/>
                  </a:lnTo>
                  <a:lnTo>
                    <a:pt x="42" y="257"/>
                  </a:lnTo>
                  <a:lnTo>
                    <a:pt x="44" y="258"/>
                  </a:lnTo>
                  <a:lnTo>
                    <a:pt x="44" y="258"/>
                  </a:lnTo>
                  <a:lnTo>
                    <a:pt x="48" y="255"/>
                  </a:lnTo>
                  <a:lnTo>
                    <a:pt x="48" y="255"/>
                  </a:lnTo>
                  <a:lnTo>
                    <a:pt x="49" y="254"/>
                  </a:lnTo>
                  <a:lnTo>
                    <a:pt x="49" y="254"/>
                  </a:lnTo>
                  <a:close/>
                  <a:moveTo>
                    <a:pt x="338" y="177"/>
                  </a:moveTo>
                  <a:lnTo>
                    <a:pt x="338" y="177"/>
                  </a:lnTo>
                  <a:lnTo>
                    <a:pt x="344" y="179"/>
                  </a:lnTo>
                  <a:lnTo>
                    <a:pt x="344" y="179"/>
                  </a:lnTo>
                  <a:lnTo>
                    <a:pt x="345" y="179"/>
                  </a:lnTo>
                  <a:lnTo>
                    <a:pt x="345" y="179"/>
                  </a:lnTo>
                  <a:lnTo>
                    <a:pt x="345" y="173"/>
                  </a:lnTo>
                  <a:lnTo>
                    <a:pt x="345" y="173"/>
                  </a:lnTo>
                  <a:lnTo>
                    <a:pt x="341" y="174"/>
                  </a:lnTo>
                  <a:lnTo>
                    <a:pt x="338" y="177"/>
                  </a:lnTo>
                  <a:lnTo>
                    <a:pt x="338" y="177"/>
                  </a:lnTo>
                  <a:close/>
                  <a:moveTo>
                    <a:pt x="44" y="244"/>
                  </a:moveTo>
                  <a:lnTo>
                    <a:pt x="44" y="244"/>
                  </a:lnTo>
                  <a:lnTo>
                    <a:pt x="38" y="251"/>
                  </a:lnTo>
                  <a:lnTo>
                    <a:pt x="38" y="251"/>
                  </a:lnTo>
                  <a:lnTo>
                    <a:pt x="40" y="252"/>
                  </a:lnTo>
                  <a:lnTo>
                    <a:pt x="40" y="252"/>
                  </a:lnTo>
                  <a:lnTo>
                    <a:pt x="45" y="247"/>
                  </a:lnTo>
                  <a:lnTo>
                    <a:pt x="45" y="247"/>
                  </a:lnTo>
                  <a:lnTo>
                    <a:pt x="44" y="244"/>
                  </a:lnTo>
                  <a:lnTo>
                    <a:pt x="44" y="244"/>
                  </a:lnTo>
                  <a:close/>
                  <a:moveTo>
                    <a:pt x="99" y="29"/>
                  </a:moveTo>
                  <a:lnTo>
                    <a:pt x="99" y="29"/>
                  </a:lnTo>
                  <a:lnTo>
                    <a:pt x="95" y="32"/>
                  </a:lnTo>
                  <a:lnTo>
                    <a:pt x="95" y="32"/>
                  </a:lnTo>
                  <a:lnTo>
                    <a:pt x="99" y="35"/>
                  </a:lnTo>
                  <a:lnTo>
                    <a:pt x="99" y="35"/>
                  </a:lnTo>
                  <a:lnTo>
                    <a:pt x="103" y="34"/>
                  </a:lnTo>
                  <a:lnTo>
                    <a:pt x="103" y="34"/>
                  </a:lnTo>
                  <a:lnTo>
                    <a:pt x="101" y="32"/>
                  </a:lnTo>
                  <a:lnTo>
                    <a:pt x="99" y="29"/>
                  </a:lnTo>
                  <a:lnTo>
                    <a:pt x="99" y="29"/>
                  </a:lnTo>
                  <a:close/>
                  <a:moveTo>
                    <a:pt x="162" y="318"/>
                  </a:moveTo>
                  <a:lnTo>
                    <a:pt x="162" y="318"/>
                  </a:lnTo>
                  <a:lnTo>
                    <a:pt x="160" y="318"/>
                  </a:lnTo>
                  <a:lnTo>
                    <a:pt x="160" y="318"/>
                  </a:lnTo>
                  <a:lnTo>
                    <a:pt x="156" y="326"/>
                  </a:lnTo>
                  <a:lnTo>
                    <a:pt x="156" y="326"/>
                  </a:lnTo>
                  <a:lnTo>
                    <a:pt x="160" y="326"/>
                  </a:lnTo>
                  <a:lnTo>
                    <a:pt x="160" y="326"/>
                  </a:lnTo>
                  <a:lnTo>
                    <a:pt x="162" y="318"/>
                  </a:lnTo>
                  <a:lnTo>
                    <a:pt x="162" y="318"/>
                  </a:lnTo>
                  <a:close/>
                  <a:moveTo>
                    <a:pt x="322" y="86"/>
                  </a:moveTo>
                  <a:lnTo>
                    <a:pt x="322" y="86"/>
                  </a:lnTo>
                  <a:lnTo>
                    <a:pt x="315" y="93"/>
                  </a:lnTo>
                  <a:lnTo>
                    <a:pt x="315" y="93"/>
                  </a:lnTo>
                  <a:lnTo>
                    <a:pt x="315" y="93"/>
                  </a:lnTo>
                  <a:lnTo>
                    <a:pt x="315" y="93"/>
                  </a:lnTo>
                  <a:lnTo>
                    <a:pt x="325" y="89"/>
                  </a:lnTo>
                  <a:lnTo>
                    <a:pt x="325" y="89"/>
                  </a:lnTo>
                  <a:lnTo>
                    <a:pt x="322" y="86"/>
                  </a:lnTo>
                  <a:lnTo>
                    <a:pt x="322" y="86"/>
                  </a:lnTo>
                  <a:close/>
                  <a:moveTo>
                    <a:pt x="103" y="302"/>
                  </a:moveTo>
                  <a:lnTo>
                    <a:pt x="103" y="302"/>
                  </a:lnTo>
                  <a:lnTo>
                    <a:pt x="99" y="301"/>
                  </a:lnTo>
                  <a:lnTo>
                    <a:pt x="99" y="301"/>
                  </a:lnTo>
                  <a:lnTo>
                    <a:pt x="95" y="309"/>
                  </a:lnTo>
                  <a:lnTo>
                    <a:pt x="95" y="309"/>
                  </a:lnTo>
                  <a:lnTo>
                    <a:pt x="95" y="309"/>
                  </a:lnTo>
                  <a:lnTo>
                    <a:pt x="95" y="309"/>
                  </a:lnTo>
                  <a:lnTo>
                    <a:pt x="103" y="302"/>
                  </a:lnTo>
                  <a:lnTo>
                    <a:pt x="103" y="302"/>
                  </a:lnTo>
                  <a:close/>
                  <a:moveTo>
                    <a:pt x="321" y="99"/>
                  </a:moveTo>
                  <a:lnTo>
                    <a:pt x="321" y="99"/>
                  </a:lnTo>
                  <a:lnTo>
                    <a:pt x="321" y="100"/>
                  </a:lnTo>
                  <a:lnTo>
                    <a:pt x="321" y="100"/>
                  </a:lnTo>
                  <a:lnTo>
                    <a:pt x="325" y="98"/>
                  </a:lnTo>
                  <a:lnTo>
                    <a:pt x="325" y="98"/>
                  </a:lnTo>
                  <a:lnTo>
                    <a:pt x="329" y="96"/>
                  </a:lnTo>
                  <a:lnTo>
                    <a:pt x="329" y="96"/>
                  </a:lnTo>
                  <a:lnTo>
                    <a:pt x="327" y="92"/>
                  </a:lnTo>
                  <a:lnTo>
                    <a:pt x="327" y="92"/>
                  </a:lnTo>
                  <a:lnTo>
                    <a:pt x="321" y="99"/>
                  </a:lnTo>
                  <a:lnTo>
                    <a:pt x="321" y="99"/>
                  </a:lnTo>
                  <a:close/>
                  <a:moveTo>
                    <a:pt x="322" y="233"/>
                  </a:moveTo>
                  <a:lnTo>
                    <a:pt x="322" y="233"/>
                  </a:lnTo>
                  <a:lnTo>
                    <a:pt x="324" y="238"/>
                  </a:lnTo>
                  <a:lnTo>
                    <a:pt x="327" y="241"/>
                  </a:lnTo>
                  <a:lnTo>
                    <a:pt x="327" y="241"/>
                  </a:lnTo>
                  <a:lnTo>
                    <a:pt x="328" y="238"/>
                  </a:lnTo>
                  <a:lnTo>
                    <a:pt x="328" y="238"/>
                  </a:lnTo>
                  <a:lnTo>
                    <a:pt x="325" y="235"/>
                  </a:lnTo>
                  <a:lnTo>
                    <a:pt x="322" y="233"/>
                  </a:lnTo>
                  <a:lnTo>
                    <a:pt x="322" y="233"/>
                  </a:lnTo>
                  <a:close/>
                  <a:moveTo>
                    <a:pt x="270" y="49"/>
                  </a:moveTo>
                  <a:lnTo>
                    <a:pt x="270" y="49"/>
                  </a:lnTo>
                  <a:lnTo>
                    <a:pt x="274" y="42"/>
                  </a:lnTo>
                  <a:lnTo>
                    <a:pt x="274" y="42"/>
                  </a:lnTo>
                  <a:lnTo>
                    <a:pt x="273" y="41"/>
                  </a:lnTo>
                  <a:lnTo>
                    <a:pt x="273" y="41"/>
                  </a:lnTo>
                  <a:lnTo>
                    <a:pt x="270" y="44"/>
                  </a:lnTo>
                  <a:lnTo>
                    <a:pt x="265" y="46"/>
                  </a:lnTo>
                  <a:lnTo>
                    <a:pt x="265" y="46"/>
                  </a:lnTo>
                  <a:lnTo>
                    <a:pt x="270" y="49"/>
                  </a:lnTo>
                  <a:lnTo>
                    <a:pt x="270" y="49"/>
                  </a:lnTo>
                  <a:close/>
                  <a:moveTo>
                    <a:pt x="335" y="177"/>
                  </a:moveTo>
                  <a:lnTo>
                    <a:pt x="335" y="177"/>
                  </a:lnTo>
                  <a:lnTo>
                    <a:pt x="334" y="184"/>
                  </a:lnTo>
                  <a:lnTo>
                    <a:pt x="334" y="184"/>
                  </a:lnTo>
                  <a:lnTo>
                    <a:pt x="337" y="184"/>
                  </a:lnTo>
                  <a:lnTo>
                    <a:pt x="337" y="184"/>
                  </a:lnTo>
                  <a:lnTo>
                    <a:pt x="338" y="181"/>
                  </a:lnTo>
                  <a:lnTo>
                    <a:pt x="339" y="181"/>
                  </a:lnTo>
                  <a:lnTo>
                    <a:pt x="339" y="181"/>
                  </a:lnTo>
                  <a:lnTo>
                    <a:pt x="337" y="180"/>
                  </a:lnTo>
                  <a:lnTo>
                    <a:pt x="335" y="179"/>
                  </a:lnTo>
                  <a:lnTo>
                    <a:pt x="335" y="177"/>
                  </a:lnTo>
                  <a:lnTo>
                    <a:pt x="335" y="177"/>
                  </a:lnTo>
                  <a:close/>
                  <a:moveTo>
                    <a:pt x="334" y="203"/>
                  </a:moveTo>
                  <a:lnTo>
                    <a:pt x="334" y="203"/>
                  </a:lnTo>
                  <a:lnTo>
                    <a:pt x="334" y="204"/>
                  </a:lnTo>
                  <a:lnTo>
                    <a:pt x="334" y="204"/>
                  </a:lnTo>
                  <a:lnTo>
                    <a:pt x="339" y="208"/>
                  </a:lnTo>
                  <a:lnTo>
                    <a:pt x="339" y="208"/>
                  </a:lnTo>
                  <a:lnTo>
                    <a:pt x="341" y="204"/>
                  </a:lnTo>
                  <a:lnTo>
                    <a:pt x="341" y="204"/>
                  </a:lnTo>
                  <a:lnTo>
                    <a:pt x="334" y="203"/>
                  </a:lnTo>
                  <a:lnTo>
                    <a:pt x="334" y="203"/>
                  </a:lnTo>
                  <a:close/>
                  <a:moveTo>
                    <a:pt x="55" y="264"/>
                  </a:moveTo>
                  <a:lnTo>
                    <a:pt x="55" y="264"/>
                  </a:lnTo>
                  <a:lnTo>
                    <a:pt x="52" y="260"/>
                  </a:lnTo>
                  <a:lnTo>
                    <a:pt x="52" y="260"/>
                  </a:lnTo>
                  <a:lnTo>
                    <a:pt x="49" y="264"/>
                  </a:lnTo>
                  <a:lnTo>
                    <a:pt x="49" y="264"/>
                  </a:lnTo>
                  <a:lnTo>
                    <a:pt x="51" y="265"/>
                  </a:lnTo>
                  <a:lnTo>
                    <a:pt x="51" y="265"/>
                  </a:lnTo>
                  <a:lnTo>
                    <a:pt x="55" y="264"/>
                  </a:lnTo>
                  <a:lnTo>
                    <a:pt x="55" y="264"/>
                  </a:lnTo>
                  <a:close/>
                  <a:moveTo>
                    <a:pt x="321" y="251"/>
                  </a:moveTo>
                  <a:lnTo>
                    <a:pt x="321" y="251"/>
                  </a:lnTo>
                  <a:lnTo>
                    <a:pt x="315" y="245"/>
                  </a:lnTo>
                  <a:lnTo>
                    <a:pt x="315" y="245"/>
                  </a:lnTo>
                  <a:lnTo>
                    <a:pt x="319" y="254"/>
                  </a:lnTo>
                  <a:lnTo>
                    <a:pt x="319" y="254"/>
                  </a:lnTo>
                  <a:lnTo>
                    <a:pt x="321" y="251"/>
                  </a:lnTo>
                  <a:lnTo>
                    <a:pt x="321" y="251"/>
                  </a:lnTo>
                  <a:close/>
                  <a:moveTo>
                    <a:pt x="238" y="32"/>
                  </a:moveTo>
                  <a:lnTo>
                    <a:pt x="238" y="32"/>
                  </a:lnTo>
                  <a:lnTo>
                    <a:pt x="241" y="25"/>
                  </a:lnTo>
                  <a:lnTo>
                    <a:pt x="241" y="25"/>
                  </a:lnTo>
                  <a:lnTo>
                    <a:pt x="240" y="25"/>
                  </a:lnTo>
                  <a:lnTo>
                    <a:pt x="238" y="25"/>
                  </a:lnTo>
                  <a:lnTo>
                    <a:pt x="238" y="25"/>
                  </a:lnTo>
                  <a:lnTo>
                    <a:pt x="234" y="31"/>
                  </a:lnTo>
                  <a:lnTo>
                    <a:pt x="234" y="31"/>
                  </a:lnTo>
                  <a:lnTo>
                    <a:pt x="238" y="32"/>
                  </a:lnTo>
                  <a:lnTo>
                    <a:pt x="238" y="32"/>
                  </a:lnTo>
                  <a:close/>
                  <a:moveTo>
                    <a:pt x="82" y="292"/>
                  </a:moveTo>
                  <a:lnTo>
                    <a:pt x="82" y="292"/>
                  </a:lnTo>
                  <a:lnTo>
                    <a:pt x="79" y="298"/>
                  </a:lnTo>
                  <a:lnTo>
                    <a:pt x="79" y="298"/>
                  </a:lnTo>
                  <a:lnTo>
                    <a:pt x="79" y="299"/>
                  </a:lnTo>
                  <a:lnTo>
                    <a:pt x="81" y="299"/>
                  </a:lnTo>
                  <a:lnTo>
                    <a:pt x="81" y="299"/>
                  </a:lnTo>
                  <a:lnTo>
                    <a:pt x="85" y="295"/>
                  </a:lnTo>
                  <a:lnTo>
                    <a:pt x="85" y="295"/>
                  </a:lnTo>
                  <a:lnTo>
                    <a:pt x="86" y="294"/>
                  </a:lnTo>
                  <a:lnTo>
                    <a:pt x="86" y="294"/>
                  </a:lnTo>
                  <a:lnTo>
                    <a:pt x="82" y="292"/>
                  </a:lnTo>
                  <a:lnTo>
                    <a:pt x="82" y="292"/>
                  </a:lnTo>
                  <a:close/>
                  <a:moveTo>
                    <a:pt x="338" y="169"/>
                  </a:moveTo>
                  <a:lnTo>
                    <a:pt x="338" y="169"/>
                  </a:lnTo>
                  <a:lnTo>
                    <a:pt x="338" y="169"/>
                  </a:lnTo>
                  <a:lnTo>
                    <a:pt x="338" y="169"/>
                  </a:lnTo>
                  <a:lnTo>
                    <a:pt x="345" y="169"/>
                  </a:lnTo>
                  <a:lnTo>
                    <a:pt x="345" y="169"/>
                  </a:lnTo>
                  <a:lnTo>
                    <a:pt x="345" y="164"/>
                  </a:lnTo>
                  <a:lnTo>
                    <a:pt x="345" y="164"/>
                  </a:lnTo>
                  <a:lnTo>
                    <a:pt x="338" y="169"/>
                  </a:lnTo>
                  <a:lnTo>
                    <a:pt x="338" y="169"/>
                  </a:lnTo>
                  <a:close/>
                  <a:moveTo>
                    <a:pt x="136" y="22"/>
                  </a:moveTo>
                  <a:lnTo>
                    <a:pt x="136" y="22"/>
                  </a:lnTo>
                  <a:lnTo>
                    <a:pt x="142" y="22"/>
                  </a:lnTo>
                  <a:lnTo>
                    <a:pt x="142" y="22"/>
                  </a:lnTo>
                  <a:lnTo>
                    <a:pt x="139" y="14"/>
                  </a:lnTo>
                  <a:lnTo>
                    <a:pt x="139" y="14"/>
                  </a:lnTo>
                  <a:lnTo>
                    <a:pt x="136" y="22"/>
                  </a:lnTo>
                  <a:lnTo>
                    <a:pt x="136" y="22"/>
                  </a:lnTo>
                  <a:close/>
                  <a:moveTo>
                    <a:pt x="216" y="18"/>
                  </a:moveTo>
                  <a:lnTo>
                    <a:pt x="216" y="18"/>
                  </a:lnTo>
                  <a:lnTo>
                    <a:pt x="216" y="17"/>
                  </a:lnTo>
                  <a:lnTo>
                    <a:pt x="216" y="17"/>
                  </a:lnTo>
                  <a:lnTo>
                    <a:pt x="210" y="25"/>
                  </a:lnTo>
                  <a:lnTo>
                    <a:pt x="210" y="25"/>
                  </a:lnTo>
                  <a:lnTo>
                    <a:pt x="214" y="25"/>
                  </a:lnTo>
                  <a:lnTo>
                    <a:pt x="214" y="25"/>
                  </a:lnTo>
                  <a:lnTo>
                    <a:pt x="216" y="18"/>
                  </a:lnTo>
                  <a:lnTo>
                    <a:pt x="216" y="18"/>
                  </a:lnTo>
                  <a:close/>
                  <a:moveTo>
                    <a:pt x="189" y="328"/>
                  </a:moveTo>
                  <a:lnTo>
                    <a:pt x="189" y="328"/>
                  </a:lnTo>
                  <a:lnTo>
                    <a:pt x="193" y="328"/>
                  </a:lnTo>
                  <a:lnTo>
                    <a:pt x="193" y="328"/>
                  </a:lnTo>
                  <a:lnTo>
                    <a:pt x="192" y="319"/>
                  </a:lnTo>
                  <a:lnTo>
                    <a:pt x="192" y="319"/>
                  </a:lnTo>
                  <a:lnTo>
                    <a:pt x="192" y="319"/>
                  </a:lnTo>
                  <a:lnTo>
                    <a:pt x="192" y="319"/>
                  </a:lnTo>
                  <a:lnTo>
                    <a:pt x="189" y="328"/>
                  </a:lnTo>
                  <a:lnTo>
                    <a:pt x="189" y="328"/>
                  </a:lnTo>
                  <a:close/>
                  <a:moveTo>
                    <a:pt x="331" y="208"/>
                  </a:moveTo>
                  <a:lnTo>
                    <a:pt x="331" y="208"/>
                  </a:lnTo>
                  <a:lnTo>
                    <a:pt x="331" y="208"/>
                  </a:lnTo>
                  <a:lnTo>
                    <a:pt x="331" y="208"/>
                  </a:lnTo>
                  <a:lnTo>
                    <a:pt x="334" y="213"/>
                  </a:lnTo>
                  <a:lnTo>
                    <a:pt x="338" y="216"/>
                  </a:lnTo>
                  <a:lnTo>
                    <a:pt x="338" y="216"/>
                  </a:lnTo>
                  <a:lnTo>
                    <a:pt x="339" y="211"/>
                  </a:lnTo>
                  <a:lnTo>
                    <a:pt x="339" y="211"/>
                  </a:lnTo>
                  <a:lnTo>
                    <a:pt x="331" y="208"/>
                  </a:lnTo>
                  <a:lnTo>
                    <a:pt x="331" y="208"/>
                  </a:lnTo>
                  <a:close/>
                  <a:moveTo>
                    <a:pt x="251" y="36"/>
                  </a:moveTo>
                  <a:lnTo>
                    <a:pt x="251" y="36"/>
                  </a:lnTo>
                  <a:lnTo>
                    <a:pt x="254" y="39"/>
                  </a:lnTo>
                  <a:lnTo>
                    <a:pt x="254" y="39"/>
                  </a:lnTo>
                  <a:lnTo>
                    <a:pt x="257" y="32"/>
                  </a:lnTo>
                  <a:lnTo>
                    <a:pt x="257" y="32"/>
                  </a:lnTo>
                  <a:lnTo>
                    <a:pt x="256" y="32"/>
                  </a:lnTo>
                  <a:lnTo>
                    <a:pt x="256" y="32"/>
                  </a:lnTo>
                  <a:lnTo>
                    <a:pt x="256" y="32"/>
                  </a:lnTo>
                  <a:lnTo>
                    <a:pt x="251" y="36"/>
                  </a:lnTo>
                  <a:lnTo>
                    <a:pt x="251" y="36"/>
                  </a:lnTo>
                  <a:close/>
                  <a:moveTo>
                    <a:pt x="112" y="311"/>
                  </a:moveTo>
                  <a:lnTo>
                    <a:pt x="112" y="311"/>
                  </a:lnTo>
                  <a:lnTo>
                    <a:pt x="111" y="309"/>
                  </a:lnTo>
                  <a:lnTo>
                    <a:pt x="111" y="309"/>
                  </a:lnTo>
                  <a:lnTo>
                    <a:pt x="103" y="315"/>
                  </a:lnTo>
                  <a:lnTo>
                    <a:pt x="103" y="315"/>
                  </a:lnTo>
                  <a:lnTo>
                    <a:pt x="106" y="316"/>
                  </a:lnTo>
                  <a:lnTo>
                    <a:pt x="106" y="316"/>
                  </a:lnTo>
                  <a:lnTo>
                    <a:pt x="112" y="311"/>
                  </a:lnTo>
                  <a:lnTo>
                    <a:pt x="112" y="311"/>
                  </a:lnTo>
                  <a:close/>
                  <a:moveTo>
                    <a:pt x="13" y="174"/>
                  </a:moveTo>
                  <a:lnTo>
                    <a:pt x="13" y="174"/>
                  </a:lnTo>
                  <a:lnTo>
                    <a:pt x="11" y="183"/>
                  </a:lnTo>
                  <a:lnTo>
                    <a:pt x="13" y="191"/>
                  </a:lnTo>
                  <a:lnTo>
                    <a:pt x="13" y="191"/>
                  </a:lnTo>
                  <a:lnTo>
                    <a:pt x="15" y="210"/>
                  </a:lnTo>
                  <a:lnTo>
                    <a:pt x="15" y="210"/>
                  </a:lnTo>
                  <a:lnTo>
                    <a:pt x="14" y="203"/>
                  </a:lnTo>
                  <a:lnTo>
                    <a:pt x="14" y="203"/>
                  </a:lnTo>
                  <a:lnTo>
                    <a:pt x="13" y="191"/>
                  </a:lnTo>
                  <a:lnTo>
                    <a:pt x="13" y="180"/>
                  </a:lnTo>
                  <a:lnTo>
                    <a:pt x="13" y="180"/>
                  </a:lnTo>
                  <a:lnTo>
                    <a:pt x="13" y="174"/>
                  </a:lnTo>
                  <a:lnTo>
                    <a:pt x="13" y="174"/>
                  </a:lnTo>
                  <a:close/>
                  <a:moveTo>
                    <a:pt x="349" y="171"/>
                  </a:moveTo>
                  <a:lnTo>
                    <a:pt x="349" y="171"/>
                  </a:lnTo>
                  <a:lnTo>
                    <a:pt x="348" y="171"/>
                  </a:lnTo>
                  <a:lnTo>
                    <a:pt x="348" y="171"/>
                  </a:lnTo>
                  <a:lnTo>
                    <a:pt x="348" y="171"/>
                  </a:lnTo>
                  <a:lnTo>
                    <a:pt x="348" y="177"/>
                  </a:lnTo>
                  <a:lnTo>
                    <a:pt x="348" y="177"/>
                  </a:lnTo>
                  <a:lnTo>
                    <a:pt x="348" y="181"/>
                  </a:lnTo>
                  <a:lnTo>
                    <a:pt x="348" y="181"/>
                  </a:lnTo>
                  <a:lnTo>
                    <a:pt x="348" y="183"/>
                  </a:lnTo>
                  <a:lnTo>
                    <a:pt x="348" y="184"/>
                  </a:lnTo>
                  <a:lnTo>
                    <a:pt x="348" y="184"/>
                  </a:lnTo>
                  <a:lnTo>
                    <a:pt x="348" y="186"/>
                  </a:lnTo>
                  <a:lnTo>
                    <a:pt x="348" y="186"/>
                  </a:lnTo>
                  <a:lnTo>
                    <a:pt x="348" y="187"/>
                  </a:lnTo>
                  <a:lnTo>
                    <a:pt x="348" y="187"/>
                  </a:lnTo>
                  <a:lnTo>
                    <a:pt x="348" y="187"/>
                  </a:lnTo>
                  <a:lnTo>
                    <a:pt x="349" y="186"/>
                  </a:lnTo>
                  <a:lnTo>
                    <a:pt x="349" y="186"/>
                  </a:lnTo>
                  <a:lnTo>
                    <a:pt x="349" y="173"/>
                  </a:lnTo>
                  <a:lnTo>
                    <a:pt x="349" y="173"/>
                  </a:lnTo>
                  <a:lnTo>
                    <a:pt x="349" y="171"/>
                  </a:lnTo>
                  <a:lnTo>
                    <a:pt x="349" y="171"/>
                  </a:lnTo>
                  <a:close/>
                  <a:moveTo>
                    <a:pt x="96" y="301"/>
                  </a:moveTo>
                  <a:lnTo>
                    <a:pt x="96" y="301"/>
                  </a:lnTo>
                  <a:lnTo>
                    <a:pt x="95" y="301"/>
                  </a:lnTo>
                  <a:lnTo>
                    <a:pt x="95" y="301"/>
                  </a:lnTo>
                  <a:lnTo>
                    <a:pt x="89" y="306"/>
                  </a:lnTo>
                  <a:lnTo>
                    <a:pt x="89" y="306"/>
                  </a:lnTo>
                  <a:lnTo>
                    <a:pt x="92" y="308"/>
                  </a:lnTo>
                  <a:lnTo>
                    <a:pt x="92" y="308"/>
                  </a:lnTo>
                  <a:lnTo>
                    <a:pt x="96" y="301"/>
                  </a:lnTo>
                  <a:lnTo>
                    <a:pt x="96" y="301"/>
                  </a:lnTo>
                  <a:close/>
                  <a:moveTo>
                    <a:pt x="96" y="311"/>
                  </a:moveTo>
                  <a:lnTo>
                    <a:pt x="96" y="311"/>
                  </a:lnTo>
                  <a:lnTo>
                    <a:pt x="101" y="314"/>
                  </a:lnTo>
                  <a:lnTo>
                    <a:pt x="101" y="314"/>
                  </a:lnTo>
                  <a:lnTo>
                    <a:pt x="102" y="309"/>
                  </a:lnTo>
                  <a:lnTo>
                    <a:pt x="103" y="306"/>
                  </a:lnTo>
                  <a:lnTo>
                    <a:pt x="103" y="306"/>
                  </a:lnTo>
                  <a:lnTo>
                    <a:pt x="96" y="311"/>
                  </a:lnTo>
                  <a:lnTo>
                    <a:pt x="96" y="311"/>
                  </a:lnTo>
                  <a:close/>
                  <a:moveTo>
                    <a:pt x="310" y="86"/>
                  </a:moveTo>
                  <a:lnTo>
                    <a:pt x="310" y="86"/>
                  </a:lnTo>
                  <a:lnTo>
                    <a:pt x="311" y="86"/>
                  </a:lnTo>
                  <a:lnTo>
                    <a:pt x="311" y="86"/>
                  </a:lnTo>
                  <a:lnTo>
                    <a:pt x="314" y="85"/>
                  </a:lnTo>
                  <a:lnTo>
                    <a:pt x="314" y="85"/>
                  </a:lnTo>
                  <a:lnTo>
                    <a:pt x="318" y="82"/>
                  </a:lnTo>
                  <a:lnTo>
                    <a:pt x="318" y="82"/>
                  </a:lnTo>
                  <a:lnTo>
                    <a:pt x="315" y="81"/>
                  </a:lnTo>
                  <a:lnTo>
                    <a:pt x="315" y="81"/>
                  </a:lnTo>
                  <a:lnTo>
                    <a:pt x="310" y="86"/>
                  </a:lnTo>
                  <a:lnTo>
                    <a:pt x="310" y="86"/>
                  </a:lnTo>
                  <a:close/>
                  <a:moveTo>
                    <a:pt x="318" y="257"/>
                  </a:moveTo>
                  <a:lnTo>
                    <a:pt x="318" y="257"/>
                  </a:lnTo>
                  <a:lnTo>
                    <a:pt x="312" y="252"/>
                  </a:lnTo>
                  <a:lnTo>
                    <a:pt x="312" y="252"/>
                  </a:lnTo>
                  <a:lnTo>
                    <a:pt x="312" y="257"/>
                  </a:lnTo>
                  <a:lnTo>
                    <a:pt x="315" y="260"/>
                  </a:lnTo>
                  <a:lnTo>
                    <a:pt x="315" y="260"/>
                  </a:lnTo>
                  <a:lnTo>
                    <a:pt x="318" y="257"/>
                  </a:lnTo>
                  <a:lnTo>
                    <a:pt x="318" y="257"/>
                  </a:lnTo>
                  <a:close/>
                  <a:moveTo>
                    <a:pt x="227" y="28"/>
                  </a:moveTo>
                  <a:lnTo>
                    <a:pt x="227" y="28"/>
                  </a:lnTo>
                  <a:lnTo>
                    <a:pt x="231" y="29"/>
                  </a:lnTo>
                  <a:lnTo>
                    <a:pt x="231" y="29"/>
                  </a:lnTo>
                  <a:lnTo>
                    <a:pt x="233" y="22"/>
                  </a:lnTo>
                  <a:lnTo>
                    <a:pt x="233" y="22"/>
                  </a:lnTo>
                  <a:lnTo>
                    <a:pt x="231" y="22"/>
                  </a:lnTo>
                  <a:lnTo>
                    <a:pt x="231" y="22"/>
                  </a:lnTo>
                  <a:lnTo>
                    <a:pt x="227" y="28"/>
                  </a:lnTo>
                  <a:lnTo>
                    <a:pt x="227" y="28"/>
                  </a:lnTo>
                  <a:close/>
                  <a:moveTo>
                    <a:pt x="194" y="4"/>
                  </a:moveTo>
                  <a:lnTo>
                    <a:pt x="194" y="4"/>
                  </a:lnTo>
                  <a:lnTo>
                    <a:pt x="210" y="7"/>
                  </a:lnTo>
                  <a:lnTo>
                    <a:pt x="210" y="7"/>
                  </a:lnTo>
                  <a:lnTo>
                    <a:pt x="226" y="9"/>
                  </a:lnTo>
                  <a:lnTo>
                    <a:pt x="226" y="9"/>
                  </a:lnTo>
                  <a:lnTo>
                    <a:pt x="210" y="5"/>
                  </a:lnTo>
                  <a:lnTo>
                    <a:pt x="194" y="4"/>
                  </a:lnTo>
                  <a:lnTo>
                    <a:pt x="194" y="4"/>
                  </a:lnTo>
                  <a:close/>
                  <a:moveTo>
                    <a:pt x="68" y="282"/>
                  </a:moveTo>
                  <a:lnTo>
                    <a:pt x="68" y="282"/>
                  </a:lnTo>
                  <a:lnTo>
                    <a:pt x="67" y="287"/>
                  </a:lnTo>
                  <a:lnTo>
                    <a:pt x="67" y="287"/>
                  </a:lnTo>
                  <a:lnTo>
                    <a:pt x="68" y="288"/>
                  </a:lnTo>
                  <a:lnTo>
                    <a:pt x="68" y="288"/>
                  </a:lnTo>
                  <a:lnTo>
                    <a:pt x="72" y="285"/>
                  </a:lnTo>
                  <a:lnTo>
                    <a:pt x="72" y="285"/>
                  </a:lnTo>
                  <a:lnTo>
                    <a:pt x="68" y="282"/>
                  </a:lnTo>
                  <a:lnTo>
                    <a:pt x="68" y="282"/>
                  </a:lnTo>
                  <a:close/>
                  <a:moveTo>
                    <a:pt x="331" y="177"/>
                  </a:moveTo>
                  <a:lnTo>
                    <a:pt x="331" y="177"/>
                  </a:lnTo>
                  <a:lnTo>
                    <a:pt x="327" y="198"/>
                  </a:lnTo>
                  <a:lnTo>
                    <a:pt x="327" y="198"/>
                  </a:lnTo>
                  <a:lnTo>
                    <a:pt x="329" y="189"/>
                  </a:lnTo>
                  <a:lnTo>
                    <a:pt x="331" y="177"/>
                  </a:lnTo>
                  <a:lnTo>
                    <a:pt x="331" y="177"/>
                  </a:lnTo>
                  <a:close/>
                  <a:moveTo>
                    <a:pt x="105" y="311"/>
                  </a:moveTo>
                  <a:lnTo>
                    <a:pt x="105" y="311"/>
                  </a:lnTo>
                  <a:lnTo>
                    <a:pt x="112" y="305"/>
                  </a:lnTo>
                  <a:lnTo>
                    <a:pt x="112" y="305"/>
                  </a:lnTo>
                  <a:lnTo>
                    <a:pt x="108" y="304"/>
                  </a:lnTo>
                  <a:lnTo>
                    <a:pt x="108" y="304"/>
                  </a:lnTo>
                  <a:lnTo>
                    <a:pt x="105" y="311"/>
                  </a:lnTo>
                  <a:lnTo>
                    <a:pt x="105" y="311"/>
                  </a:lnTo>
                  <a:close/>
                  <a:moveTo>
                    <a:pt x="325" y="244"/>
                  </a:moveTo>
                  <a:lnTo>
                    <a:pt x="325" y="244"/>
                  </a:lnTo>
                  <a:lnTo>
                    <a:pt x="319" y="240"/>
                  </a:lnTo>
                  <a:lnTo>
                    <a:pt x="319" y="240"/>
                  </a:lnTo>
                  <a:lnTo>
                    <a:pt x="321" y="244"/>
                  </a:lnTo>
                  <a:lnTo>
                    <a:pt x="324" y="247"/>
                  </a:lnTo>
                  <a:lnTo>
                    <a:pt x="324" y="247"/>
                  </a:lnTo>
                  <a:lnTo>
                    <a:pt x="325" y="244"/>
                  </a:lnTo>
                  <a:lnTo>
                    <a:pt x="325" y="244"/>
                  </a:lnTo>
                  <a:close/>
                  <a:moveTo>
                    <a:pt x="248" y="28"/>
                  </a:moveTo>
                  <a:lnTo>
                    <a:pt x="248" y="28"/>
                  </a:lnTo>
                  <a:lnTo>
                    <a:pt x="243" y="34"/>
                  </a:lnTo>
                  <a:lnTo>
                    <a:pt x="243" y="34"/>
                  </a:lnTo>
                  <a:lnTo>
                    <a:pt x="246" y="35"/>
                  </a:lnTo>
                  <a:lnTo>
                    <a:pt x="246" y="35"/>
                  </a:lnTo>
                  <a:lnTo>
                    <a:pt x="248" y="28"/>
                  </a:lnTo>
                  <a:lnTo>
                    <a:pt x="248" y="28"/>
                  </a:lnTo>
                  <a:close/>
                  <a:moveTo>
                    <a:pt x="150" y="14"/>
                  </a:moveTo>
                  <a:lnTo>
                    <a:pt x="150" y="14"/>
                  </a:lnTo>
                  <a:lnTo>
                    <a:pt x="150" y="19"/>
                  </a:lnTo>
                  <a:lnTo>
                    <a:pt x="150" y="19"/>
                  </a:lnTo>
                  <a:lnTo>
                    <a:pt x="152" y="19"/>
                  </a:lnTo>
                  <a:lnTo>
                    <a:pt x="152" y="19"/>
                  </a:lnTo>
                  <a:lnTo>
                    <a:pt x="153" y="14"/>
                  </a:lnTo>
                  <a:lnTo>
                    <a:pt x="153" y="14"/>
                  </a:lnTo>
                  <a:lnTo>
                    <a:pt x="150" y="14"/>
                  </a:lnTo>
                  <a:lnTo>
                    <a:pt x="150" y="14"/>
                  </a:lnTo>
                  <a:close/>
                  <a:moveTo>
                    <a:pt x="224" y="21"/>
                  </a:moveTo>
                  <a:lnTo>
                    <a:pt x="224" y="21"/>
                  </a:lnTo>
                  <a:lnTo>
                    <a:pt x="224" y="19"/>
                  </a:lnTo>
                  <a:lnTo>
                    <a:pt x="224" y="19"/>
                  </a:lnTo>
                  <a:lnTo>
                    <a:pt x="219" y="27"/>
                  </a:lnTo>
                  <a:lnTo>
                    <a:pt x="219" y="27"/>
                  </a:lnTo>
                  <a:lnTo>
                    <a:pt x="223" y="27"/>
                  </a:lnTo>
                  <a:lnTo>
                    <a:pt x="223" y="27"/>
                  </a:lnTo>
                  <a:lnTo>
                    <a:pt x="224" y="21"/>
                  </a:lnTo>
                  <a:lnTo>
                    <a:pt x="224" y="21"/>
                  </a:lnTo>
                  <a:close/>
                  <a:moveTo>
                    <a:pt x="304" y="279"/>
                  </a:moveTo>
                  <a:lnTo>
                    <a:pt x="304" y="279"/>
                  </a:lnTo>
                  <a:lnTo>
                    <a:pt x="300" y="282"/>
                  </a:lnTo>
                  <a:lnTo>
                    <a:pt x="300" y="282"/>
                  </a:lnTo>
                  <a:lnTo>
                    <a:pt x="298" y="284"/>
                  </a:lnTo>
                  <a:lnTo>
                    <a:pt x="298" y="287"/>
                  </a:lnTo>
                  <a:lnTo>
                    <a:pt x="298" y="287"/>
                  </a:lnTo>
                  <a:lnTo>
                    <a:pt x="301" y="284"/>
                  </a:lnTo>
                  <a:lnTo>
                    <a:pt x="304" y="279"/>
                  </a:lnTo>
                  <a:lnTo>
                    <a:pt x="304" y="279"/>
                  </a:lnTo>
                  <a:lnTo>
                    <a:pt x="304" y="279"/>
                  </a:lnTo>
                  <a:lnTo>
                    <a:pt x="304" y="279"/>
                  </a:lnTo>
                  <a:close/>
                  <a:moveTo>
                    <a:pt x="200" y="319"/>
                  </a:moveTo>
                  <a:lnTo>
                    <a:pt x="200" y="319"/>
                  </a:lnTo>
                  <a:lnTo>
                    <a:pt x="200" y="319"/>
                  </a:lnTo>
                  <a:lnTo>
                    <a:pt x="200" y="319"/>
                  </a:lnTo>
                  <a:lnTo>
                    <a:pt x="199" y="326"/>
                  </a:lnTo>
                  <a:lnTo>
                    <a:pt x="199" y="326"/>
                  </a:lnTo>
                  <a:lnTo>
                    <a:pt x="202" y="326"/>
                  </a:lnTo>
                  <a:lnTo>
                    <a:pt x="202" y="326"/>
                  </a:lnTo>
                  <a:lnTo>
                    <a:pt x="200" y="319"/>
                  </a:lnTo>
                  <a:lnTo>
                    <a:pt x="200" y="319"/>
                  </a:lnTo>
                  <a:close/>
                  <a:moveTo>
                    <a:pt x="129" y="17"/>
                  </a:moveTo>
                  <a:lnTo>
                    <a:pt x="129" y="17"/>
                  </a:lnTo>
                  <a:lnTo>
                    <a:pt x="128" y="24"/>
                  </a:lnTo>
                  <a:lnTo>
                    <a:pt x="128" y="24"/>
                  </a:lnTo>
                  <a:lnTo>
                    <a:pt x="132" y="24"/>
                  </a:lnTo>
                  <a:lnTo>
                    <a:pt x="132" y="24"/>
                  </a:lnTo>
                  <a:lnTo>
                    <a:pt x="129" y="17"/>
                  </a:lnTo>
                  <a:lnTo>
                    <a:pt x="129" y="17"/>
                  </a:lnTo>
                  <a:close/>
                  <a:moveTo>
                    <a:pt x="24" y="214"/>
                  </a:moveTo>
                  <a:lnTo>
                    <a:pt x="24" y="214"/>
                  </a:lnTo>
                  <a:lnTo>
                    <a:pt x="24" y="214"/>
                  </a:lnTo>
                  <a:lnTo>
                    <a:pt x="24" y="214"/>
                  </a:lnTo>
                  <a:lnTo>
                    <a:pt x="32" y="208"/>
                  </a:lnTo>
                  <a:lnTo>
                    <a:pt x="32" y="208"/>
                  </a:lnTo>
                  <a:lnTo>
                    <a:pt x="31" y="207"/>
                  </a:lnTo>
                  <a:lnTo>
                    <a:pt x="31" y="207"/>
                  </a:lnTo>
                  <a:lnTo>
                    <a:pt x="24" y="214"/>
                  </a:lnTo>
                  <a:lnTo>
                    <a:pt x="24" y="214"/>
                  </a:lnTo>
                  <a:close/>
                  <a:moveTo>
                    <a:pt x="312" y="79"/>
                  </a:moveTo>
                  <a:lnTo>
                    <a:pt x="312" y="79"/>
                  </a:lnTo>
                  <a:lnTo>
                    <a:pt x="312" y="79"/>
                  </a:lnTo>
                  <a:lnTo>
                    <a:pt x="312" y="79"/>
                  </a:lnTo>
                  <a:lnTo>
                    <a:pt x="305" y="82"/>
                  </a:lnTo>
                  <a:lnTo>
                    <a:pt x="305" y="82"/>
                  </a:lnTo>
                  <a:lnTo>
                    <a:pt x="308" y="85"/>
                  </a:lnTo>
                  <a:lnTo>
                    <a:pt x="308" y="85"/>
                  </a:lnTo>
                  <a:lnTo>
                    <a:pt x="312" y="79"/>
                  </a:lnTo>
                  <a:lnTo>
                    <a:pt x="312" y="79"/>
                  </a:lnTo>
                  <a:close/>
                  <a:moveTo>
                    <a:pt x="281" y="284"/>
                  </a:moveTo>
                  <a:lnTo>
                    <a:pt x="281" y="284"/>
                  </a:lnTo>
                  <a:lnTo>
                    <a:pt x="280" y="284"/>
                  </a:lnTo>
                  <a:lnTo>
                    <a:pt x="280" y="284"/>
                  </a:lnTo>
                  <a:lnTo>
                    <a:pt x="280" y="288"/>
                  </a:lnTo>
                  <a:lnTo>
                    <a:pt x="280" y="288"/>
                  </a:lnTo>
                  <a:lnTo>
                    <a:pt x="283" y="288"/>
                  </a:lnTo>
                  <a:lnTo>
                    <a:pt x="284" y="291"/>
                  </a:lnTo>
                  <a:lnTo>
                    <a:pt x="284" y="291"/>
                  </a:lnTo>
                  <a:lnTo>
                    <a:pt x="284" y="288"/>
                  </a:lnTo>
                  <a:lnTo>
                    <a:pt x="284" y="287"/>
                  </a:lnTo>
                  <a:lnTo>
                    <a:pt x="284" y="287"/>
                  </a:lnTo>
                  <a:lnTo>
                    <a:pt x="281" y="285"/>
                  </a:lnTo>
                  <a:lnTo>
                    <a:pt x="281" y="285"/>
                  </a:lnTo>
                  <a:lnTo>
                    <a:pt x="281" y="284"/>
                  </a:lnTo>
                  <a:lnTo>
                    <a:pt x="281" y="284"/>
                  </a:lnTo>
                  <a:close/>
                  <a:moveTo>
                    <a:pt x="346" y="149"/>
                  </a:moveTo>
                  <a:lnTo>
                    <a:pt x="346" y="149"/>
                  </a:lnTo>
                  <a:lnTo>
                    <a:pt x="339" y="153"/>
                  </a:lnTo>
                  <a:lnTo>
                    <a:pt x="339" y="153"/>
                  </a:lnTo>
                  <a:lnTo>
                    <a:pt x="346" y="153"/>
                  </a:lnTo>
                  <a:lnTo>
                    <a:pt x="346" y="153"/>
                  </a:lnTo>
                  <a:lnTo>
                    <a:pt x="346" y="149"/>
                  </a:lnTo>
                  <a:lnTo>
                    <a:pt x="346" y="149"/>
                  </a:lnTo>
                  <a:close/>
                  <a:moveTo>
                    <a:pt x="199" y="21"/>
                  </a:moveTo>
                  <a:lnTo>
                    <a:pt x="199" y="21"/>
                  </a:lnTo>
                  <a:lnTo>
                    <a:pt x="203" y="15"/>
                  </a:lnTo>
                  <a:lnTo>
                    <a:pt x="203" y="15"/>
                  </a:lnTo>
                  <a:lnTo>
                    <a:pt x="199" y="14"/>
                  </a:lnTo>
                  <a:lnTo>
                    <a:pt x="199" y="14"/>
                  </a:lnTo>
                  <a:lnTo>
                    <a:pt x="199" y="21"/>
                  </a:lnTo>
                  <a:lnTo>
                    <a:pt x="199" y="21"/>
                  </a:lnTo>
                  <a:close/>
                  <a:moveTo>
                    <a:pt x="157" y="14"/>
                  </a:moveTo>
                  <a:lnTo>
                    <a:pt x="157" y="14"/>
                  </a:lnTo>
                  <a:lnTo>
                    <a:pt x="156" y="14"/>
                  </a:lnTo>
                  <a:lnTo>
                    <a:pt x="156" y="14"/>
                  </a:lnTo>
                  <a:lnTo>
                    <a:pt x="155" y="21"/>
                  </a:lnTo>
                  <a:lnTo>
                    <a:pt x="155" y="21"/>
                  </a:lnTo>
                  <a:lnTo>
                    <a:pt x="157" y="21"/>
                  </a:lnTo>
                  <a:lnTo>
                    <a:pt x="157" y="21"/>
                  </a:lnTo>
                  <a:lnTo>
                    <a:pt x="157" y="14"/>
                  </a:lnTo>
                  <a:lnTo>
                    <a:pt x="157" y="14"/>
                  </a:lnTo>
                  <a:close/>
                  <a:moveTo>
                    <a:pt x="335" y="125"/>
                  </a:moveTo>
                  <a:lnTo>
                    <a:pt x="335" y="125"/>
                  </a:lnTo>
                  <a:lnTo>
                    <a:pt x="341" y="123"/>
                  </a:lnTo>
                  <a:lnTo>
                    <a:pt x="341" y="123"/>
                  </a:lnTo>
                  <a:lnTo>
                    <a:pt x="339" y="120"/>
                  </a:lnTo>
                  <a:lnTo>
                    <a:pt x="339" y="120"/>
                  </a:lnTo>
                  <a:lnTo>
                    <a:pt x="338" y="122"/>
                  </a:lnTo>
                  <a:lnTo>
                    <a:pt x="338" y="122"/>
                  </a:lnTo>
                  <a:lnTo>
                    <a:pt x="335" y="125"/>
                  </a:lnTo>
                  <a:lnTo>
                    <a:pt x="335" y="125"/>
                  </a:lnTo>
                  <a:close/>
                  <a:moveTo>
                    <a:pt x="314" y="102"/>
                  </a:moveTo>
                  <a:lnTo>
                    <a:pt x="314" y="102"/>
                  </a:lnTo>
                  <a:lnTo>
                    <a:pt x="315" y="108"/>
                  </a:lnTo>
                  <a:lnTo>
                    <a:pt x="319" y="113"/>
                  </a:lnTo>
                  <a:lnTo>
                    <a:pt x="319" y="113"/>
                  </a:lnTo>
                  <a:lnTo>
                    <a:pt x="314" y="102"/>
                  </a:lnTo>
                  <a:lnTo>
                    <a:pt x="314" y="102"/>
                  </a:lnTo>
                  <a:close/>
                  <a:moveTo>
                    <a:pt x="230" y="314"/>
                  </a:moveTo>
                  <a:lnTo>
                    <a:pt x="230" y="314"/>
                  </a:lnTo>
                  <a:lnTo>
                    <a:pt x="230" y="314"/>
                  </a:lnTo>
                  <a:lnTo>
                    <a:pt x="230" y="314"/>
                  </a:lnTo>
                  <a:lnTo>
                    <a:pt x="229" y="322"/>
                  </a:lnTo>
                  <a:lnTo>
                    <a:pt x="229" y="322"/>
                  </a:lnTo>
                  <a:lnTo>
                    <a:pt x="231" y="321"/>
                  </a:lnTo>
                  <a:lnTo>
                    <a:pt x="231" y="321"/>
                  </a:lnTo>
                  <a:lnTo>
                    <a:pt x="230" y="314"/>
                  </a:lnTo>
                  <a:lnTo>
                    <a:pt x="230" y="314"/>
                  </a:lnTo>
                  <a:close/>
                  <a:moveTo>
                    <a:pt x="236" y="332"/>
                  </a:moveTo>
                  <a:lnTo>
                    <a:pt x="236" y="332"/>
                  </a:lnTo>
                  <a:lnTo>
                    <a:pt x="226" y="335"/>
                  </a:lnTo>
                  <a:lnTo>
                    <a:pt x="217" y="336"/>
                  </a:lnTo>
                  <a:lnTo>
                    <a:pt x="217" y="336"/>
                  </a:lnTo>
                  <a:lnTo>
                    <a:pt x="227" y="335"/>
                  </a:lnTo>
                  <a:lnTo>
                    <a:pt x="236" y="332"/>
                  </a:lnTo>
                  <a:lnTo>
                    <a:pt x="236" y="332"/>
                  </a:lnTo>
                  <a:close/>
                  <a:moveTo>
                    <a:pt x="344" y="133"/>
                  </a:moveTo>
                  <a:lnTo>
                    <a:pt x="344" y="133"/>
                  </a:lnTo>
                  <a:lnTo>
                    <a:pt x="338" y="137"/>
                  </a:lnTo>
                  <a:lnTo>
                    <a:pt x="338" y="137"/>
                  </a:lnTo>
                  <a:lnTo>
                    <a:pt x="345" y="137"/>
                  </a:lnTo>
                  <a:lnTo>
                    <a:pt x="345" y="137"/>
                  </a:lnTo>
                  <a:lnTo>
                    <a:pt x="344" y="133"/>
                  </a:lnTo>
                  <a:lnTo>
                    <a:pt x="344" y="133"/>
                  </a:lnTo>
                  <a:close/>
                  <a:moveTo>
                    <a:pt x="213" y="17"/>
                  </a:moveTo>
                  <a:lnTo>
                    <a:pt x="213" y="17"/>
                  </a:lnTo>
                  <a:lnTo>
                    <a:pt x="210" y="15"/>
                  </a:lnTo>
                  <a:lnTo>
                    <a:pt x="210" y="15"/>
                  </a:lnTo>
                  <a:lnTo>
                    <a:pt x="209" y="22"/>
                  </a:lnTo>
                  <a:lnTo>
                    <a:pt x="209" y="22"/>
                  </a:lnTo>
                  <a:lnTo>
                    <a:pt x="213" y="17"/>
                  </a:lnTo>
                  <a:lnTo>
                    <a:pt x="213" y="17"/>
                  </a:lnTo>
                  <a:lnTo>
                    <a:pt x="213" y="17"/>
                  </a:lnTo>
                  <a:lnTo>
                    <a:pt x="213" y="17"/>
                  </a:lnTo>
                  <a:close/>
                  <a:moveTo>
                    <a:pt x="187" y="321"/>
                  </a:moveTo>
                  <a:lnTo>
                    <a:pt x="187" y="321"/>
                  </a:lnTo>
                  <a:lnTo>
                    <a:pt x="187" y="321"/>
                  </a:lnTo>
                  <a:lnTo>
                    <a:pt x="187" y="321"/>
                  </a:lnTo>
                  <a:lnTo>
                    <a:pt x="190" y="315"/>
                  </a:lnTo>
                  <a:lnTo>
                    <a:pt x="190" y="315"/>
                  </a:lnTo>
                  <a:lnTo>
                    <a:pt x="187" y="315"/>
                  </a:lnTo>
                  <a:lnTo>
                    <a:pt x="187" y="315"/>
                  </a:lnTo>
                  <a:lnTo>
                    <a:pt x="187" y="321"/>
                  </a:lnTo>
                  <a:lnTo>
                    <a:pt x="187" y="321"/>
                  </a:lnTo>
                  <a:close/>
                  <a:moveTo>
                    <a:pt x="58" y="267"/>
                  </a:moveTo>
                  <a:lnTo>
                    <a:pt x="58" y="267"/>
                  </a:lnTo>
                  <a:lnTo>
                    <a:pt x="55" y="270"/>
                  </a:lnTo>
                  <a:lnTo>
                    <a:pt x="55" y="270"/>
                  </a:lnTo>
                  <a:lnTo>
                    <a:pt x="58" y="271"/>
                  </a:lnTo>
                  <a:lnTo>
                    <a:pt x="58" y="271"/>
                  </a:lnTo>
                  <a:lnTo>
                    <a:pt x="59" y="270"/>
                  </a:lnTo>
                  <a:lnTo>
                    <a:pt x="59" y="270"/>
                  </a:lnTo>
                  <a:lnTo>
                    <a:pt x="58" y="267"/>
                  </a:lnTo>
                  <a:lnTo>
                    <a:pt x="58" y="267"/>
                  </a:lnTo>
                  <a:close/>
                  <a:moveTo>
                    <a:pt x="41" y="71"/>
                  </a:moveTo>
                  <a:lnTo>
                    <a:pt x="41" y="71"/>
                  </a:lnTo>
                  <a:lnTo>
                    <a:pt x="51" y="61"/>
                  </a:lnTo>
                  <a:lnTo>
                    <a:pt x="51" y="61"/>
                  </a:lnTo>
                  <a:lnTo>
                    <a:pt x="51" y="58"/>
                  </a:lnTo>
                  <a:lnTo>
                    <a:pt x="51" y="58"/>
                  </a:lnTo>
                  <a:lnTo>
                    <a:pt x="41" y="71"/>
                  </a:lnTo>
                  <a:lnTo>
                    <a:pt x="41" y="71"/>
                  </a:lnTo>
                  <a:close/>
                  <a:moveTo>
                    <a:pt x="123" y="25"/>
                  </a:moveTo>
                  <a:lnTo>
                    <a:pt x="123" y="25"/>
                  </a:lnTo>
                  <a:lnTo>
                    <a:pt x="122" y="22"/>
                  </a:lnTo>
                  <a:lnTo>
                    <a:pt x="122" y="22"/>
                  </a:lnTo>
                  <a:lnTo>
                    <a:pt x="121" y="19"/>
                  </a:lnTo>
                  <a:lnTo>
                    <a:pt x="121" y="19"/>
                  </a:lnTo>
                  <a:lnTo>
                    <a:pt x="119" y="27"/>
                  </a:lnTo>
                  <a:lnTo>
                    <a:pt x="119" y="27"/>
                  </a:lnTo>
                  <a:lnTo>
                    <a:pt x="123" y="25"/>
                  </a:lnTo>
                  <a:lnTo>
                    <a:pt x="123" y="25"/>
                  </a:lnTo>
                  <a:close/>
                  <a:moveTo>
                    <a:pt x="74" y="294"/>
                  </a:moveTo>
                  <a:lnTo>
                    <a:pt x="74" y="294"/>
                  </a:lnTo>
                  <a:lnTo>
                    <a:pt x="78" y="289"/>
                  </a:lnTo>
                  <a:lnTo>
                    <a:pt x="78" y="289"/>
                  </a:lnTo>
                  <a:lnTo>
                    <a:pt x="76" y="288"/>
                  </a:lnTo>
                  <a:lnTo>
                    <a:pt x="76" y="288"/>
                  </a:lnTo>
                  <a:lnTo>
                    <a:pt x="74" y="292"/>
                  </a:lnTo>
                  <a:lnTo>
                    <a:pt x="74" y="292"/>
                  </a:lnTo>
                  <a:lnTo>
                    <a:pt x="72" y="292"/>
                  </a:lnTo>
                  <a:lnTo>
                    <a:pt x="74" y="294"/>
                  </a:lnTo>
                  <a:lnTo>
                    <a:pt x="74" y="294"/>
                  </a:lnTo>
                  <a:close/>
                  <a:moveTo>
                    <a:pt x="331" y="117"/>
                  </a:moveTo>
                  <a:lnTo>
                    <a:pt x="331" y="117"/>
                  </a:lnTo>
                  <a:lnTo>
                    <a:pt x="331" y="117"/>
                  </a:lnTo>
                  <a:lnTo>
                    <a:pt x="331" y="117"/>
                  </a:lnTo>
                  <a:lnTo>
                    <a:pt x="338" y="115"/>
                  </a:lnTo>
                  <a:lnTo>
                    <a:pt x="338" y="115"/>
                  </a:lnTo>
                  <a:lnTo>
                    <a:pt x="337" y="113"/>
                  </a:lnTo>
                  <a:lnTo>
                    <a:pt x="337" y="113"/>
                  </a:lnTo>
                  <a:lnTo>
                    <a:pt x="331" y="117"/>
                  </a:lnTo>
                  <a:lnTo>
                    <a:pt x="331" y="117"/>
                  </a:lnTo>
                  <a:close/>
                  <a:moveTo>
                    <a:pt x="91" y="297"/>
                  </a:moveTo>
                  <a:lnTo>
                    <a:pt x="91" y="297"/>
                  </a:lnTo>
                  <a:lnTo>
                    <a:pt x="88" y="302"/>
                  </a:lnTo>
                  <a:lnTo>
                    <a:pt x="88" y="302"/>
                  </a:lnTo>
                  <a:lnTo>
                    <a:pt x="94" y="298"/>
                  </a:lnTo>
                  <a:lnTo>
                    <a:pt x="94" y="298"/>
                  </a:lnTo>
                  <a:lnTo>
                    <a:pt x="91" y="297"/>
                  </a:lnTo>
                  <a:lnTo>
                    <a:pt x="91" y="297"/>
                  </a:lnTo>
                  <a:close/>
                  <a:moveTo>
                    <a:pt x="67" y="277"/>
                  </a:moveTo>
                  <a:lnTo>
                    <a:pt x="67" y="277"/>
                  </a:lnTo>
                  <a:lnTo>
                    <a:pt x="62" y="272"/>
                  </a:lnTo>
                  <a:lnTo>
                    <a:pt x="62" y="272"/>
                  </a:lnTo>
                  <a:lnTo>
                    <a:pt x="61" y="274"/>
                  </a:lnTo>
                  <a:lnTo>
                    <a:pt x="61" y="274"/>
                  </a:lnTo>
                  <a:lnTo>
                    <a:pt x="64" y="275"/>
                  </a:lnTo>
                  <a:lnTo>
                    <a:pt x="64" y="275"/>
                  </a:lnTo>
                  <a:lnTo>
                    <a:pt x="65" y="277"/>
                  </a:lnTo>
                  <a:lnTo>
                    <a:pt x="65" y="277"/>
                  </a:lnTo>
                  <a:lnTo>
                    <a:pt x="67" y="277"/>
                  </a:lnTo>
                  <a:lnTo>
                    <a:pt x="67" y="277"/>
                  </a:lnTo>
                  <a:close/>
                  <a:moveTo>
                    <a:pt x="311" y="271"/>
                  </a:moveTo>
                  <a:lnTo>
                    <a:pt x="311" y="271"/>
                  </a:lnTo>
                  <a:lnTo>
                    <a:pt x="311" y="270"/>
                  </a:lnTo>
                  <a:lnTo>
                    <a:pt x="311" y="270"/>
                  </a:lnTo>
                  <a:lnTo>
                    <a:pt x="307" y="275"/>
                  </a:lnTo>
                  <a:lnTo>
                    <a:pt x="307" y="275"/>
                  </a:lnTo>
                  <a:lnTo>
                    <a:pt x="307" y="277"/>
                  </a:lnTo>
                  <a:lnTo>
                    <a:pt x="307" y="277"/>
                  </a:lnTo>
                  <a:lnTo>
                    <a:pt x="311" y="271"/>
                  </a:lnTo>
                  <a:lnTo>
                    <a:pt x="311" y="271"/>
                  </a:lnTo>
                  <a:close/>
                  <a:moveTo>
                    <a:pt x="203" y="314"/>
                  </a:moveTo>
                  <a:lnTo>
                    <a:pt x="203" y="314"/>
                  </a:lnTo>
                  <a:lnTo>
                    <a:pt x="204" y="321"/>
                  </a:lnTo>
                  <a:lnTo>
                    <a:pt x="204" y="321"/>
                  </a:lnTo>
                  <a:lnTo>
                    <a:pt x="204" y="321"/>
                  </a:lnTo>
                  <a:lnTo>
                    <a:pt x="204" y="321"/>
                  </a:lnTo>
                  <a:lnTo>
                    <a:pt x="206" y="312"/>
                  </a:lnTo>
                  <a:lnTo>
                    <a:pt x="206" y="312"/>
                  </a:lnTo>
                  <a:lnTo>
                    <a:pt x="204" y="312"/>
                  </a:lnTo>
                  <a:lnTo>
                    <a:pt x="204" y="312"/>
                  </a:lnTo>
                  <a:lnTo>
                    <a:pt x="203" y="314"/>
                  </a:lnTo>
                  <a:lnTo>
                    <a:pt x="203" y="314"/>
                  </a:lnTo>
                  <a:close/>
                  <a:moveTo>
                    <a:pt x="274" y="52"/>
                  </a:moveTo>
                  <a:lnTo>
                    <a:pt x="274" y="52"/>
                  </a:lnTo>
                  <a:lnTo>
                    <a:pt x="278" y="46"/>
                  </a:lnTo>
                  <a:lnTo>
                    <a:pt x="278" y="46"/>
                  </a:lnTo>
                  <a:lnTo>
                    <a:pt x="273" y="51"/>
                  </a:lnTo>
                  <a:lnTo>
                    <a:pt x="273" y="51"/>
                  </a:lnTo>
                  <a:lnTo>
                    <a:pt x="274" y="52"/>
                  </a:lnTo>
                  <a:lnTo>
                    <a:pt x="274" y="52"/>
                  </a:lnTo>
                  <a:close/>
                  <a:moveTo>
                    <a:pt x="76" y="51"/>
                  </a:moveTo>
                  <a:lnTo>
                    <a:pt x="76" y="51"/>
                  </a:lnTo>
                  <a:lnTo>
                    <a:pt x="81" y="46"/>
                  </a:lnTo>
                  <a:lnTo>
                    <a:pt x="81" y="46"/>
                  </a:lnTo>
                  <a:lnTo>
                    <a:pt x="78" y="46"/>
                  </a:lnTo>
                  <a:lnTo>
                    <a:pt x="75" y="48"/>
                  </a:lnTo>
                  <a:lnTo>
                    <a:pt x="75" y="48"/>
                  </a:lnTo>
                  <a:lnTo>
                    <a:pt x="76" y="51"/>
                  </a:lnTo>
                  <a:lnTo>
                    <a:pt x="76" y="51"/>
                  </a:lnTo>
                  <a:close/>
                  <a:moveTo>
                    <a:pt x="335" y="171"/>
                  </a:moveTo>
                  <a:lnTo>
                    <a:pt x="335" y="171"/>
                  </a:lnTo>
                  <a:lnTo>
                    <a:pt x="335" y="177"/>
                  </a:lnTo>
                  <a:lnTo>
                    <a:pt x="335" y="177"/>
                  </a:lnTo>
                  <a:lnTo>
                    <a:pt x="339" y="173"/>
                  </a:lnTo>
                  <a:lnTo>
                    <a:pt x="339" y="173"/>
                  </a:lnTo>
                  <a:lnTo>
                    <a:pt x="335" y="171"/>
                  </a:lnTo>
                  <a:lnTo>
                    <a:pt x="335" y="171"/>
                  </a:lnTo>
                  <a:close/>
                  <a:moveTo>
                    <a:pt x="156" y="8"/>
                  </a:moveTo>
                  <a:lnTo>
                    <a:pt x="156" y="8"/>
                  </a:lnTo>
                  <a:lnTo>
                    <a:pt x="149" y="8"/>
                  </a:lnTo>
                  <a:lnTo>
                    <a:pt x="149" y="8"/>
                  </a:lnTo>
                  <a:lnTo>
                    <a:pt x="149" y="11"/>
                  </a:lnTo>
                  <a:lnTo>
                    <a:pt x="149" y="11"/>
                  </a:lnTo>
                  <a:lnTo>
                    <a:pt x="155" y="11"/>
                  </a:lnTo>
                  <a:lnTo>
                    <a:pt x="155" y="11"/>
                  </a:lnTo>
                  <a:lnTo>
                    <a:pt x="156" y="8"/>
                  </a:lnTo>
                  <a:lnTo>
                    <a:pt x="156" y="8"/>
                  </a:lnTo>
                  <a:close/>
                  <a:moveTo>
                    <a:pt x="59" y="277"/>
                  </a:moveTo>
                  <a:lnTo>
                    <a:pt x="59" y="277"/>
                  </a:lnTo>
                  <a:lnTo>
                    <a:pt x="58" y="279"/>
                  </a:lnTo>
                  <a:lnTo>
                    <a:pt x="58" y="279"/>
                  </a:lnTo>
                  <a:lnTo>
                    <a:pt x="61" y="281"/>
                  </a:lnTo>
                  <a:lnTo>
                    <a:pt x="61" y="281"/>
                  </a:lnTo>
                  <a:lnTo>
                    <a:pt x="62" y="279"/>
                  </a:lnTo>
                  <a:lnTo>
                    <a:pt x="62" y="279"/>
                  </a:lnTo>
                  <a:lnTo>
                    <a:pt x="59" y="277"/>
                  </a:lnTo>
                  <a:lnTo>
                    <a:pt x="59" y="277"/>
                  </a:lnTo>
                  <a:close/>
                  <a:moveTo>
                    <a:pt x="156" y="321"/>
                  </a:moveTo>
                  <a:lnTo>
                    <a:pt x="156" y="321"/>
                  </a:lnTo>
                  <a:lnTo>
                    <a:pt x="160" y="314"/>
                  </a:lnTo>
                  <a:lnTo>
                    <a:pt x="160" y="314"/>
                  </a:lnTo>
                  <a:lnTo>
                    <a:pt x="156" y="314"/>
                  </a:lnTo>
                  <a:lnTo>
                    <a:pt x="156" y="314"/>
                  </a:lnTo>
                  <a:lnTo>
                    <a:pt x="156" y="318"/>
                  </a:lnTo>
                  <a:lnTo>
                    <a:pt x="156" y="321"/>
                  </a:lnTo>
                  <a:lnTo>
                    <a:pt x="156" y="321"/>
                  </a:lnTo>
                  <a:close/>
                  <a:moveTo>
                    <a:pt x="106" y="27"/>
                  </a:moveTo>
                  <a:lnTo>
                    <a:pt x="106" y="27"/>
                  </a:lnTo>
                  <a:lnTo>
                    <a:pt x="105" y="32"/>
                  </a:lnTo>
                  <a:lnTo>
                    <a:pt x="105" y="32"/>
                  </a:lnTo>
                  <a:lnTo>
                    <a:pt x="108" y="31"/>
                  </a:lnTo>
                  <a:lnTo>
                    <a:pt x="108" y="31"/>
                  </a:lnTo>
                  <a:lnTo>
                    <a:pt x="106" y="27"/>
                  </a:lnTo>
                  <a:lnTo>
                    <a:pt x="106" y="27"/>
                  </a:lnTo>
                  <a:close/>
                  <a:moveTo>
                    <a:pt x="307" y="78"/>
                  </a:moveTo>
                  <a:lnTo>
                    <a:pt x="307" y="78"/>
                  </a:lnTo>
                  <a:lnTo>
                    <a:pt x="307" y="78"/>
                  </a:lnTo>
                  <a:lnTo>
                    <a:pt x="307" y="78"/>
                  </a:lnTo>
                  <a:lnTo>
                    <a:pt x="312" y="75"/>
                  </a:lnTo>
                  <a:lnTo>
                    <a:pt x="312" y="75"/>
                  </a:lnTo>
                  <a:lnTo>
                    <a:pt x="311" y="73"/>
                  </a:lnTo>
                  <a:lnTo>
                    <a:pt x="311" y="73"/>
                  </a:lnTo>
                  <a:lnTo>
                    <a:pt x="307" y="78"/>
                  </a:lnTo>
                  <a:lnTo>
                    <a:pt x="307" y="78"/>
                  </a:lnTo>
                  <a:close/>
                  <a:moveTo>
                    <a:pt x="278" y="297"/>
                  </a:moveTo>
                  <a:lnTo>
                    <a:pt x="278" y="297"/>
                  </a:lnTo>
                  <a:lnTo>
                    <a:pt x="280" y="297"/>
                  </a:lnTo>
                  <a:lnTo>
                    <a:pt x="280" y="297"/>
                  </a:lnTo>
                  <a:lnTo>
                    <a:pt x="283" y="294"/>
                  </a:lnTo>
                  <a:lnTo>
                    <a:pt x="283" y="294"/>
                  </a:lnTo>
                  <a:lnTo>
                    <a:pt x="281" y="291"/>
                  </a:lnTo>
                  <a:lnTo>
                    <a:pt x="281" y="291"/>
                  </a:lnTo>
                  <a:lnTo>
                    <a:pt x="278" y="297"/>
                  </a:lnTo>
                  <a:lnTo>
                    <a:pt x="278" y="297"/>
                  </a:lnTo>
                  <a:close/>
                  <a:moveTo>
                    <a:pt x="210" y="312"/>
                  </a:moveTo>
                  <a:lnTo>
                    <a:pt x="210" y="312"/>
                  </a:lnTo>
                  <a:lnTo>
                    <a:pt x="211" y="318"/>
                  </a:lnTo>
                  <a:lnTo>
                    <a:pt x="211" y="318"/>
                  </a:lnTo>
                  <a:lnTo>
                    <a:pt x="213" y="311"/>
                  </a:lnTo>
                  <a:lnTo>
                    <a:pt x="213" y="311"/>
                  </a:lnTo>
                  <a:lnTo>
                    <a:pt x="210" y="312"/>
                  </a:lnTo>
                  <a:lnTo>
                    <a:pt x="210" y="312"/>
                  </a:lnTo>
                  <a:close/>
                  <a:moveTo>
                    <a:pt x="146" y="319"/>
                  </a:moveTo>
                  <a:lnTo>
                    <a:pt x="146" y="319"/>
                  </a:lnTo>
                  <a:lnTo>
                    <a:pt x="145" y="319"/>
                  </a:lnTo>
                  <a:lnTo>
                    <a:pt x="145" y="319"/>
                  </a:lnTo>
                  <a:lnTo>
                    <a:pt x="142" y="325"/>
                  </a:lnTo>
                  <a:lnTo>
                    <a:pt x="142" y="325"/>
                  </a:lnTo>
                  <a:lnTo>
                    <a:pt x="143" y="325"/>
                  </a:lnTo>
                  <a:lnTo>
                    <a:pt x="145" y="324"/>
                  </a:lnTo>
                  <a:lnTo>
                    <a:pt x="145" y="324"/>
                  </a:lnTo>
                  <a:lnTo>
                    <a:pt x="146" y="319"/>
                  </a:lnTo>
                  <a:lnTo>
                    <a:pt x="146" y="319"/>
                  </a:lnTo>
                  <a:close/>
                  <a:moveTo>
                    <a:pt x="149" y="314"/>
                  </a:moveTo>
                  <a:lnTo>
                    <a:pt x="149" y="314"/>
                  </a:lnTo>
                  <a:lnTo>
                    <a:pt x="149" y="316"/>
                  </a:lnTo>
                  <a:lnTo>
                    <a:pt x="149" y="319"/>
                  </a:lnTo>
                  <a:lnTo>
                    <a:pt x="149" y="319"/>
                  </a:lnTo>
                  <a:lnTo>
                    <a:pt x="153" y="314"/>
                  </a:lnTo>
                  <a:lnTo>
                    <a:pt x="153" y="314"/>
                  </a:lnTo>
                  <a:lnTo>
                    <a:pt x="149" y="314"/>
                  </a:lnTo>
                  <a:lnTo>
                    <a:pt x="149" y="314"/>
                  </a:lnTo>
                  <a:close/>
                  <a:moveTo>
                    <a:pt x="165" y="321"/>
                  </a:moveTo>
                  <a:lnTo>
                    <a:pt x="165" y="321"/>
                  </a:lnTo>
                  <a:lnTo>
                    <a:pt x="167" y="315"/>
                  </a:lnTo>
                  <a:lnTo>
                    <a:pt x="167" y="315"/>
                  </a:lnTo>
                  <a:lnTo>
                    <a:pt x="165" y="315"/>
                  </a:lnTo>
                  <a:lnTo>
                    <a:pt x="165" y="315"/>
                  </a:lnTo>
                  <a:lnTo>
                    <a:pt x="165" y="321"/>
                  </a:lnTo>
                  <a:lnTo>
                    <a:pt x="165" y="321"/>
                  </a:lnTo>
                  <a:close/>
                  <a:moveTo>
                    <a:pt x="118" y="315"/>
                  </a:moveTo>
                  <a:lnTo>
                    <a:pt x="118" y="315"/>
                  </a:lnTo>
                  <a:lnTo>
                    <a:pt x="118" y="315"/>
                  </a:lnTo>
                  <a:lnTo>
                    <a:pt x="118" y="315"/>
                  </a:lnTo>
                  <a:lnTo>
                    <a:pt x="115" y="316"/>
                  </a:lnTo>
                  <a:lnTo>
                    <a:pt x="115" y="316"/>
                  </a:lnTo>
                  <a:lnTo>
                    <a:pt x="112" y="319"/>
                  </a:lnTo>
                  <a:lnTo>
                    <a:pt x="112" y="319"/>
                  </a:lnTo>
                  <a:lnTo>
                    <a:pt x="115" y="319"/>
                  </a:lnTo>
                  <a:lnTo>
                    <a:pt x="115" y="319"/>
                  </a:lnTo>
                  <a:lnTo>
                    <a:pt x="118" y="315"/>
                  </a:lnTo>
                  <a:lnTo>
                    <a:pt x="118" y="315"/>
                  </a:lnTo>
                  <a:close/>
                  <a:moveTo>
                    <a:pt x="341" y="160"/>
                  </a:moveTo>
                  <a:lnTo>
                    <a:pt x="341" y="160"/>
                  </a:lnTo>
                  <a:lnTo>
                    <a:pt x="346" y="160"/>
                  </a:lnTo>
                  <a:lnTo>
                    <a:pt x="346" y="160"/>
                  </a:lnTo>
                  <a:lnTo>
                    <a:pt x="346" y="157"/>
                  </a:lnTo>
                  <a:lnTo>
                    <a:pt x="346" y="157"/>
                  </a:lnTo>
                  <a:lnTo>
                    <a:pt x="341" y="160"/>
                  </a:lnTo>
                  <a:lnTo>
                    <a:pt x="341" y="160"/>
                  </a:lnTo>
                  <a:close/>
                  <a:moveTo>
                    <a:pt x="260" y="34"/>
                  </a:moveTo>
                  <a:lnTo>
                    <a:pt x="260" y="34"/>
                  </a:lnTo>
                  <a:lnTo>
                    <a:pt x="258" y="39"/>
                  </a:lnTo>
                  <a:lnTo>
                    <a:pt x="258" y="39"/>
                  </a:lnTo>
                  <a:lnTo>
                    <a:pt x="263" y="35"/>
                  </a:lnTo>
                  <a:lnTo>
                    <a:pt x="263" y="35"/>
                  </a:lnTo>
                  <a:lnTo>
                    <a:pt x="260" y="34"/>
                  </a:lnTo>
                  <a:lnTo>
                    <a:pt x="260" y="34"/>
                  </a:lnTo>
                  <a:close/>
                  <a:moveTo>
                    <a:pt x="123" y="18"/>
                  </a:moveTo>
                  <a:lnTo>
                    <a:pt x="123" y="18"/>
                  </a:lnTo>
                  <a:lnTo>
                    <a:pt x="125" y="24"/>
                  </a:lnTo>
                  <a:lnTo>
                    <a:pt x="125" y="24"/>
                  </a:lnTo>
                  <a:lnTo>
                    <a:pt x="126" y="18"/>
                  </a:lnTo>
                  <a:lnTo>
                    <a:pt x="126" y="18"/>
                  </a:lnTo>
                  <a:lnTo>
                    <a:pt x="123" y="18"/>
                  </a:lnTo>
                  <a:lnTo>
                    <a:pt x="123" y="18"/>
                  </a:lnTo>
                  <a:close/>
                  <a:moveTo>
                    <a:pt x="95" y="38"/>
                  </a:moveTo>
                  <a:lnTo>
                    <a:pt x="95" y="38"/>
                  </a:lnTo>
                  <a:lnTo>
                    <a:pt x="94" y="36"/>
                  </a:lnTo>
                  <a:lnTo>
                    <a:pt x="94" y="36"/>
                  </a:lnTo>
                  <a:lnTo>
                    <a:pt x="92" y="35"/>
                  </a:lnTo>
                  <a:lnTo>
                    <a:pt x="92" y="35"/>
                  </a:lnTo>
                  <a:lnTo>
                    <a:pt x="92" y="35"/>
                  </a:lnTo>
                  <a:lnTo>
                    <a:pt x="92" y="35"/>
                  </a:lnTo>
                  <a:lnTo>
                    <a:pt x="92" y="39"/>
                  </a:lnTo>
                  <a:lnTo>
                    <a:pt x="92" y="39"/>
                  </a:lnTo>
                  <a:lnTo>
                    <a:pt x="95" y="38"/>
                  </a:lnTo>
                  <a:lnTo>
                    <a:pt x="95" y="38"/>
                  </a:lnTo>
                  <a:close/>
                  <a:moveTo>
                    <a:pt x="67" y="61"/>
                  </a:moveTo>
                  <a:lnTo>
                    <a:pt x="67" y="61"/>
                  </a:lnTo>
                  <a:lnTo>
                    <a:pt x="64" y="59"/>
                  </a:lnTo>
                  <a:lnTo>
                    <a:pt x="64" y="61"/>
                  </a:lnTo>
                  <a:lnTo>
                    <a:pt x="64" y="61"/>
                  </a:lnTo>
                  <a:lnTo>
                    <a:pt x="61" y="62"/>
                  </a:lnTo>
                  <a:lnTo>
                    <a:pt x="61" y="62"/>
                  </a:lnTo>
                  <a:lnTo>
                    <a:pt x="61" y="63"/>
                  </a:lnTo>
                  <a:lnTo>
                    <a:pt x="61" y="65"/>
                  </a:lnTo>
                  <a:lnTo>
                    <a:pt x="61" y="65"/>
                  </a:lnTo>
                  <a:lnTo>
                    <a:pt x="67" y="61"/>
                  </a:lnTo>
                  <a:lnTo>
                    <a:pt x="67" y="61"/>
                  </a:lnTo>
                  <a:close/>
                  <a:moveTo>
                    <a:pt x="163" y="9"/>
                  </a:moveTo>
                  <a:lnTo>
                    <a:pt x="163" y="9"/>
                  </a:lnTo>
                  <a:lnTo>
                    <a:pt x="165" y="8"/>
                  </a:lnTo>
                  <a:lnTo>
                    <a:pt x="165" y="8"/>
                  </a:lnTo>
                  <a:lnTo>
                    <a:pt x="159" y="8"/>
                  </a:lnTo>
                  <a:lnTo>
                    <a:pt x="159" y="8"/>
                  </a:lnTo>
                  <a:lnTo>
                    <a:pt x="160" y="9"/>
                  </a:lnTo>
                  <a:lnTo>
                    <a:pt x="160" y="9"/>
                  </a:lnTo>
                  <a:lnTo>
                    <a:pt x="163" y="9"/>
                  </a:lnTo>
                  <a:lnTo>
                    <a:pt x="163" y="9"/>
                  </a:lnTo>
                  <a:close/>
                  <a:moveTo>
                    <a:pt x="342" y="127"/>
                  </a:moveTo>
                  <a:lnTo>
                    <a:pt x="342" y="127"/>
                  </a:lnTo>
                  <a:lnTo>
                    <a:pt x="337" y="132"/>
                  </a:lnTo>
                  <a:lnTo>
                    <a:pt x="337" y="132"/>
                  </a:lnTo>
                  <a:lnTo>
                    <a:pt x="337" y="132"/>
                  </a:lnTo>
                  <a:lnTo>
                    <a:pt x="337" y="132"/>
                  </a:lnTo>
                  <a:lnTo>
                    <a:pt x="342" y="129"/>
                  </a:lnTo>
                  <a:lnTo>
                    <a:pt x="342" y="129"/>
                  </a:lnTo>
                  <a:lnTo>
                    <a:pt x="342" y="127"/>
                  </a:lnTo>
                  <a:lnTo>
                    <a:pt x="342" y="127"/>
                  </a:lnTo>
                  <a:close/>
                  <a:moveTo>
                    <a:pt x="226" y="322"/>
                  </a:moveTo>
                  <a:lnTo>
                    <a:pt x="226" y="322"/>
                  </a:lnTo>
                  <a:lnTo>
                    <a:pt x="224" y="318"/>
                  </a:lnTo>
                  <a:lnTo>
                    <a:pt x="224" y="318"/>
                  </a:lnTo>
                  <a:lnTo>
                    <a:pt x="223" y="318"/>
                  </a:lnTo>
                  <a:lnTo>
                    <a:pt x="223" y="318"/>
                  </a:lnTo>
                  <a:lnTo>
                    <a:pt x="223" y="324"/>
                  </a:lnTo>
                  <a:lnTo>
                    <a:pt x="223" y="324"/>
                  </a:lnTo>
                  <a:lnTo>
                    <a:pt x="226" y="322"/>
                  </a:lnTo>
                  <a:lnTo>
                    <a:pt x="226" y="322"/>
                  </a:lnTo>
                  <a:close/>
                  <a:moveTo>
                    <a:pt x="88" y="298"/>
                  </a:moveTo>
                  <a:lnTo>
                    <a:pt x="88" y="298"/>
                  </a:lnTo>
                  <a:lnTo>
                    <a:pt x="86" y="298"/>
                  </a:lnTo>
                  <a:lnTo>
                    <a:pt x="86" y="298"/>
                  </a:lnTo>
                  <a:lnTo>
                    <a:pt x="82" y="301"/>
                  </a:lnTo>
                  <a:lnTo>
                    <a:pt x="82" y="301"/>
                  </a:lnTo>
                  <a:lnTo>
                    <a:pt x="85" y="302"/>
                  </a:lnTo>
                  <a:lnTo>
                    <a:pt x="85" y="302"/>
                  </a:lnTo>
                  <a:lnTo>
                    <a:pt x="88" y="298"/>
                  </a:lnTo>
                  <a:lnTo>
                    <a:pt x="88" y="298"/>
                  </a:lnTo>
                  <a:close/>
                  <a:moveTo>
                    <a:pt x="38" y="108"/>
                  </a:moveTo>
                  <a:lnTo>
                    <a:pt x="38" y="108"/>
                  </a:lnTo>
                  <a:lnTo>
                    <a:pt x="37" y="110"/>
                  </a:lnTo>
                  <a:lnTo>
                    <a:pt x="37" y="110"/>
                  </a:lnTo>
                  <a:lnTo>
                    <a:pt x="37" y="112"/>
                  </a:lnTo>
                  <a:lnTo>
                    <a:pt x="38" y="113"/>
                  </a:lnTo>
                  <a:lnTo>
                    <a:pt x="38" y="113"/>
                  </a:lnTo>
                  <a:lnTo>
                    <a:pt x="40" y="108"/>
                  </a:lnTo>
                  <a:lnTo>
                    <a:pt x="40" y="108"/>
                  </a:lnTo>
                  <a:lnTo>
                    <a:pt x="38" y="108"/>
                  </a:lnTo>
                  <a:lnTo>
                    <a:pt x="38" y="108"/>
                  </a:lnTo>
                  <a:close/>
                  <a:moveTo>
                    <a:pt x="219" y="22"/>
                  </a:moveTo>
                  <a:lnTo>
                    <a:pt x="219" y="22"/>
                  </a:lnTo>
                  <a:lnTo>
                    <a:pt x="219" y="22"/>
                  </a:lnTo>
                  <a:lnTo>
                    <a:pt x="219" y="22"/>
                  </a:lnTo>
                  <a:lnTo>
                    <a:pt x="221" y="18"/>
                  </a:lnTo>
                  <a:lnTo>
                    <a:pt x="221" y="18"/>
                  </a:lnTo>
                  <a:lnTo>
                    <a:pt x="219" y="17"/>
                  </a:lnTo>
                  <a:lnTo>
                    <a:pt x="219" y="17"/>
                  </a:lnTo>
                  <a:lnTo>
                    <a:pt x="219" y="22"/>
                  </a:lnTo>
                  <a:lnTo>
                    <a:pt x="219" y="22"/>
                  </a:lnTo>
                  <a:close/>
                  <a:moveTo>
                    <a:pt x="322" y="93"/>
                  </a:moveTo>
                  <a:lnTo>
                    <a:pt x="322" y="93"/>
                  </a:lnTo>
                  <a:lnTo>
                    <a:pt x="321" y="93"/>
                  </a:lnTo>
                  <a:lnTo>
                    <a:pt x="321" y="93"/>
                  </a:lnTo>
                  <a:lnTo>
                    <a:pt x="317" y="96"/>
                  </a:lnTo>
                  <a:lnTo>
                    <a:pt x="317" y="96"/>
                  </a:lnTo>
                  <a:lnTo>
                    <a:pt x="318" y="98"/>
                  </a:lnTo>
                  <a:lnTo>
                    <a:pt x="318" y="98"/>
                  </a:lnTo>
                  <a:lnTo>
                    <a:pt x="322" y="93"/>
                  </a:lnTo>
                  <a:lnTo>
                    <a:pt x="322" y="93"/>
                  </a:lnTo>
                  <a:close/>
                  <a:moveTo>
                    <a:pt x="32" y="109"/>
                  </a:moveTo>
                  <a:lnTo>
                    <a:pt x="32" y="109"/>
                  </a:lnTo>
                  <a:lnTo>
                    <a:pt x="30" y="115"/>
                  </a:lnTo>
                  <a:lnTo>
                    <a:pt x="30" y="115"/>
                  </a:lnTo>
                  <a:lnTo>
                    <a:pt x="31" y="115"/>
                  </a:lnTo>
                  <a:lnTo>
                    <a:pt x="31" y="115"/>
                  </a:lnTo>
                  <a:lnTo>
                    <a:pt x="32" y="113"/>
                  </a:lnTo>
                  <a:lnTo>
                    <a:pt x="32" y="112"/>
                  </a:lnTo>
                  <a:lnTo>
                    <a:pt x="32" y="112"/>
                  </a:lnTo>
                  <a:lnTo>
                    <a:pt x="32" y="109"/>
                  </a:lnTo>
                  <a:lnTo>
                    <a:pt x="32" y="109"/>
                  </a:lnTo>
                  <a:close/>
                  <a:moveTo>
                    <a:pt x="294" y="285"/>
                  </a:moveTo>
                  <a:lnTo>
                    <a:pt x="294" y="285"/>
                  </a:lnTo>
                  <a:lnTo>
                    <a:pt x="295" y="282"/>
                  </a:lnTo>
                  <a:lnTo>
                    <a:pt x="295" y="279"/>
                  </a:lnTo>
                  <a:lnTo>
                    <a:pt x="295" y="279"/>
                  </a:lnTo>
                  <a:lnTo>
                    <a:pt x="294" y="281"/>
                  </a:lnTo>
                  <a:lnTo>
                    <a:pt x="294" y="281"/>
                  </a:lnTo>
                  <a:lnTo>
                    <a:pt x="291" y="282"/>
                  </a:lnTo>
                  <a:lnTo>
                    <a:pt x="291" y="282"/>
                  </a:lnTo>
                  <a:lnTo>
                    <a:pt x="294" y="285"/>
                  </a:lnTo>
                  <a:lnTo>
                    <a:pt x="294" y="285"/>
                  </a:lnTo>
                  <a:close/>
                  <a:moveTo>
                    <a:pt x="31" y="117"/>
                  </a:moveTo>
                  <a:lnTo>
                    <a:pt x="31" y="117"/>
                  </a:lnTo>
                  <a:lnTo>
                    <a:pt x="30" y="117"/>
                  </a:lnTo>
                  <a:lnTo>
                    <a:pt x="28" y="120"/>
                  </a:lnTo>
                  <a:lnTo>
                    <a:pt x="28" y="120"/>
                  </a:lnTo>
                  <a:lnTo>
                    <a:pt x="30" y="120"/>
                  </a:lnTo>
                  <a:lnTo>
                    <a:pt x="30" y="120"/>
                  </a:lnTo>
                  <a:lnTo>
                    <a:pt x="31" y="117"/>
                  </a:lnTo>
                  <a:lnTo>
                    <a:pt x="31" y="117"/>
                  </a:lnTo>
                  <a:close/>
                  <a:moveTo>
                    <a:pt x="51" y="289"/>
                  </a:moveTo>
                  <a:lnTo>
                    <a:pt x="51" y="289"/>
                  </a:lnTo>
                  <a:lnTo>
                    <a:pt x="51" y="289"/>
                  </a:lnTo>
                  <a:lnTo>
                    <a:pt x="51" y="289"/>
                  </a:lnTo>
                  <a:lnTo>
                    <a:pt x="58" y="297"/>
                  </a:lnTo>
                  <a:lnTo>
                    <a:pt x="58" y="297"/>
                  </a:lnTo>
                  <a:lnTo>
                    <a:pt x="55" y="292"/>
                  </a:lnTo>
                  <a:lnTo>
                    <a:pt x="52" y="289"/>
                  </a:lnTo>
                  <a:lnTo>
                    <a:pt x="52" y="289"/>
                  </a:lnTo>
                  <a:lnTo>
                    <a:pt x="51" y="289"/>
                  </a:lnTo>
                  <a:lnTo>
                    <a:pt x="51" y="289"/>
                  </a:lnTo>
                  <a:close/>
                  <a:moveTo>
                    <a:pt x="41" y="95"/>
                  </a:moveTo>
                  <a:lnTo>
                    <a:pt x="41" y="95"/>
                  </a:lnTo>
                  <a:lnTo>
                    <a:pt x="44" y="90"/>
                  </a:lnTo>
                  <a:lnTo>
                    <a:pt x="44" y="90"/>
                  </a:lnTo>
                  <a:lnTo>
                    <a:pt x="42" y="89"/>
                  </a:lnTo>
                  <a:lnTo>
                    <a:pt x="42" y="89"/>
                  </a:lnTo>
                  <a:lnTo>
                    <a:pt x="41" y="92"/>
                  </a:lnTo>
                  <a:lnTo>
                    <a:pt x="41" y="92"/>
                  </a:lnTo>
                  <a:lnTo>
                    <a:pt x="40" y="93"/>
                  </a:lnTo>
                  <a:lnTo>
                    <a:pt x="41" y="95"/>
                  </a:lnTo>
                  <a:lnTo>
                    <a:pt x="41" y="95"/>
                  </a:lnTo>
                  <a:close/>
                  <a:moveTo>
                    <a:pt x="331" y="221"/>
                  </a:moveTo>
                  <a:lnTo>
                    <a:pt x="331" y="221"/>
                  </a:lnTo>
                  <a:lnTo>
                    <a:pt x="331" y="221"/>
                  </a:lnTo>
                  <a:lnTo>
                    <a:pt x="331" y="221"/>
                  </a:lnTo>
                  <a:lnTo>
                    <a:pt x="334" y="225"/>
                  </a:lnTo>
                  <a:lnTo>
                    <a:pt x="334" y="225"/>
                  </a:lnTo>
                  <a:lnTo>
                    <a:pt x="335" y="223"/>
                  </a:lnTo>
                  <a:lnTo>
                    <a:pt x="335" y="223"/>
                  </a:lnTo>
                  <a:lnTo>
                    <a:pt x="331" y="221"/>
                  </a:lnTo>
                  <a:lnTo>
                    <a:pt x="331" y="221"/>
                  </a:lnTo>
                  <a:close/>
                  <a:moveTo>
                    <a:pt x="331" y="123"/>
                  </a:moveTo>
                  <a:lnTo>
                    <a:pt x="331" y="123"/>
                  </a:lnTo>
                  <a:lnTo>
                    <a:pt x="337" y="119"/>
                  </a:lnTo>
                  <a:lnTo>
                    <a:pt x="337" y="119"/>
                  </a:lnTo>
                  <a:lnTo>
                    <a:pt x="335" y="119"/>
                  </a:lnTo>
                  <a:lnTo>
                    <a:pt x="335" y="119"/>
                  </a:lnTo>
                  <a:lnTo>
                    <a:pt x="331" y="122"/>
                  </a:lnTo>
                  <a:lnTo>
                    <a:pt x="331" y="122"/>
                  </a:lnTo>
                  <a:lnTo>
                    <a:pt x="331" y="123"/>
                  </a:lnTo>
                  <a:lnTo>
                    <a:pt x="331" y="123"/>
                  </a:lnTo>
                  <a:close/>
                  <a:moveTo>
                    <a:pt x="169" y="8"/>
                  </a:moveTo>
                  <a:lnTo>
                    <a:pt x="169" y="8"/>
                  </a:lnTo>
                  <a:lnTo>
                    <a:pt x="170" y="11"/>
                  </a:lnTo>
                  <a:lnTo>
                    <a:pt x="170" y="11"/>
                  </a:lnTo>
                  <a:lnTo>
                    <a:pt x="172" y="11"/>
                  </a:lnTo>
                  <a:lnTo>
                    <a:pt x="172" y="11"/>
                  </a:lnTo>
                  <a:lnTo>
                    <a:pt x="173" y="9"/>
                  </a:lnTo>
                  <a:lnTo>
                    <a:pt x="173" y="8"/>
                  </a:lnTo>
                  <a:lnTo>
                    <a:pt x="173" y="8"/>
                  </a:lnTo>
                  <a:lnTo>
                    <a:pt x="169" y="8"/>
                  </a:lnTo>
                  <a:lnTo>
                    <a:pt x="169" y="8"/>
                  </a:lnTo>
                  <a:close/>
                  <a:moveTo>
                    <a:pt x="133" y="17"/>
                  </a:moveTo>
                  <a:lnTo>
                    <a:pt x="133" y="17"/>
                  </a:lnTo>
                  <a:lnTo>
                    <a:pt x="135" y="21"/>
                  </a:lnTo>
                  <a:lnTo>
                    <a:pt x="135" y="21"/>
                  </a:lnTo>
                  <a:lnTo>
                    <a:pt x="136" y="17"/>
                  </a:lnTo>
                  <a:lnTo>
                    <a:pt x="136" y="17"/>
                  </a:lnTo>
                  <a:lnTo>
                    <a:pt x="133" y="17"/>
                  </a:lnTo>
                  <a:lnTo>
                    <a:pt x="133" y="17"/>
                  </a:lnTo>
                  <a:close/>
                  <a:moveTo>
                    <a:pt x="352" y="140"/>
                  </a:moveTo>
                  <a:lnTo>
                    <a:pt x="352" y="140"/>
                  </a:lnTo>
                  <a:lnTo>
                    <a:pt x="352" y="133"/>
                  </a:lnTo>
                  <a:lnTo>
                    <a:pt x="349" y="126"/>
                  </a:lnTo>
                  <a:lnTo>
                    <a:pt x="349" y="126"/>
                  </a:lnTo>
                  <a:lnTo>
                    <a:pt x="352" y="140"/>
                  </a:lnTo>
                  <a:lnTo>
                    <a:pt x="352" y="140"/>
                  </a:lnTo>
                  <a:close/>
                  <a:moveTo>
                    <a:pt x="349" y="157"/>
                  </a:moveTo>
                  <a:lnTo>
                    <a:pt x="349" y="157"/>
                  </a:lnTo>
                  <a:lnTo>
                    <a:pt x="349" y="167"/>
                  </a:lnTo>
                  <a:lnTo>
                    <a:pt x="349" y="167"/>
                  </a:lnTo>
                  <a:lnTo>
                    <a:pt x="349" y="167"/>
                  </a:lnTo>
                  <a:lnTo>
                    <a:pt x="349" y="169"/>
                  </a:lnTo>
                  <a:lnTo>
                    <a:pt x="349" y="169"/>
                  </a:lnTo>
                  <a:lnTo>
                    <a:pt x="349" y="157"/>
                  </a:lnTo>
                  <a:lnTo>
                    <a:pt x="349" y="157"/>
                  </a:lnTo>
                  <a:close/>
                  <a:moveTo>
                    <a:pt x="59" y="285"/>
                  </a:moveTo>
                  <a:lnTo>
                    <a:pt x="59" y="285"/>
                  </a:lnTo>
                  <a:lnTo>
                    <a:pt x="58" y="287"/>
                  </a:lnTo>
                  <a:lnTo>
                    <a:pt x="58" y="287"/>
                  </a:lnTo>
                  <a:lnTo>
                    <a:pt x="61" y="289"/>
                  </a:lnTo>
                  <a:lnTo>
                    <a:pt x="61" y="289"/>
                  </a:lnTo>
                  <a:lnTo>
                    <a:pt x="62" y="288"/>
                  </a:lnTo>
                  <a:lnTo>
                    <a:pt x="62" y="288"/>
                  </a:lnTo>
                  <a:lnTo>
                    <a:pt x="59" y="285"/>
                  </a:lnTo>
                  <a:lnTo>
                    <a:pt x="59" y="285"/>
                  </a:lnTo>
                  <a:close/>
                  <a:moveTo>
                    <a:pt x="75" y="282"/>
                  </a:moveTo>
                  <a:lnTo>
                    <a:pt x="75" y="282"/>
                  </a:lnTo>
                  <a:lnTo>
                    <a:pt x="75" y="282"/>
                  </a:lnTo>
                  <a:lnTo>
                    <a:pt x="75" y="282"/>
                  </a:lnTo>
                  <a:lnTo>
                    <a:pt x="71" y="279"/>
                  </a:lnTo>
                  <a:lnTo>
                    <a:pt x="71" y="279"/>
                  </a:lnTo>
                  <a:lnTo>
                    <a:pt x="71" y="281"/>
                  </a:lnTo>
                  <a:lnTo>
                    <a:pt x="71" y="281"/>
                  </a:lnTo>
                  <a:lnTo>
                    <a:pt x="74" y="282"/>
                  </a:lnTo>
                  <a:lnTo>
                    <a:pt x="74" y="282"/>
                  </a:lnTo>
                  <a:lnTo>
                    <a:pt x="75" y="282"/>
                  </a:lnTo>
                  <a:lnTo>
                    <a:pt x="75" y="282"/>
                  </a:lnTo>
                  <a:close/>
                  <a:moveTo>
                    <a:pt x="35" y="117"/>
                  </a:moveTo>
                  <a:lnTo>
                    <a:pt x="35" y="117"/>
                  </a:lnTo>
                  <a:lnTo>
                    <a:pt x="35" y="116"/>
                  </a:lnTo>
                  <a:lnTo>
                    <a:pt x="35" y="116"/>
                  </a:lnTo>
                  <a:lnTo>
                    <a:pt x="35" y="117"/>
                  </a:lnTo>
                  <a:lnTo>
                    <a:pt x="35" y="117"/>
                  </a:lnTo>
                  <a:lnTo>
                    <a:pt x="32" y="122"/>
                  </a:lnTo>
                  <a:lnTo>
                    <a:pt x="32" y="122"/>
                  </a:lnTo>
                  <a:lnTo>
                    <a:pt x="34" y="123"/>
                  </a:lnTo>
                  <a:lnTo>
                    <a:pt x="34" y="123"/>
                  </a:lnTo>
                  <a:lnTo>
                    <a:pt x="35" y="117"/>
                  </a:lnTo>
                  <a:lnTo>
                    <a:pt x="35" y="117"/>
                  </a:lnTo>
                  <a:close/>
                  <a:moveTo>
                    <a:pt x="37" y="100"/>
                  </a:moveTo>
                  <a:lnTo>
                    <a:pt x="37" y="100"/>
                  </a:lnTo>
                  <a:lnTo>
                    <a:pt x="34" y="103"/>
                  </a:lnTo>
                  <a:lnTo>
                    <a:pt x="34" y="103"/>
                  </a:lnTo>
                  <a:lnTo>
                    <a:pt x="37" y="105"/>
                  </a:lnTo>
                  <a:lnTo>
                    <a:pt x="37" y="105"/>
                  </a:lnTo>
                  <a:lnTo>
                    <a:pt x="37" y="102"/>
                  </a:lnTo>
                  <a:lnTo>
                    <a:pt x="37" y="100"/>
                  </a:lnTo>
                  <a:lnTo>
                    <a:pt x="37" y="100"/>
                  </a:lnTo>
                  <a:close/>
                  <a:moveTo>
                    <a:pt x="322" y="257"/>
                  </a:moveTo>
                  <a:lnTo>
                    <a:pt x="322" y="257"/>
                  </a:lnTo>
                  <a:lnTo>
                    <a:pt x="325" y="252"/>
                  </a:lnTo>
                  <a:lnTo>
                    <a:pt x="325" y="252"/>
                  </a:lnTo>
                  <a:lnTo>
                    <a:pt x="324" y="252"/>
                  </a:lnTo>
                  <a:lnTo>
                    <a:pt x="324" y="252"/>
                  </a:lnTo>
                  <a:lnTo>
                    <a:pt x="321" y="255"/>
                  </a:lnTo>
                  <a:lnTo>
                    <a:pt x="321" y="255"/>
                  </a:lnTo>
                  <a:lnTo>
                    <a:pt x="322" y="257"/>
                  </a:lnTo>
                  <a:lnTo>
                    <a:pt x="322" y="257"/>
                  </a:lnTo>
                  <a:close/>
                  <a:moveTo>
                    <a:pt x="318" y="262"/>
                  </a:moveTo>
                  <a:lnTo>
                    <a:pt x="318" y="262"/>
                  </a:lnTo>
                  <a:lnTo>
                    <a:pt x="321" y="260"/>
                  </a:lnTo>
                  <a:lnTo>
                    <a:pt x="321" y="260"/>
                  </a:lnTo>
                  <a:lnTo>
                    <a:pt x="319" y="258"/>
                  </a:lnTo>
                  <a:lnTo>
                    <a:pt x="319" y="258"/>
                  </a:lnTo>
                  <a:lnTo>
                    <a:pt x="317" y="262"/>
                  </a:lnTo>
                  <a:lnTo>
                    <a:pt x="317" y="262"/>
                  </a:lnTo>
                  <a:lnTo>
                    <a:pt x="318" y="262"/>
                  </a:lnTo>
                  <a:lnTo>
                    <a:pt x="318" y="262"/>
                  </a:lnTo>
                  <a:close/>
                  <a:moveTo>
                    <a:pt x="251" y="29"/>
                  </a:moveTo>
                  <a:lnTo>
                    <a:pt x="251" y="29"/>
                  </a:lnTo>
                  <a:lnTo>
                    <a:pt x="250" y="34"/>
                  </a:lnTo>
                  <a:lnTo>
                    <a:pt x="250" y="34"/>
                  </a:lnTo>
                  <a:lnTo>
                    <a:pt x="253" y="31"/>
                  </a:lnTo>
                  <a:lnTo>
                    <a:pt x="253" y="31"/>
                  </a:lnTo>
                  <a:lnTo>
                    <a:pt x="251" y="29"/>
                  </a:lnTo>
                  <a:lnTo>
                    <a:pt x="251" y="29"/>
                  </a:lnTo>
                  <a:close/>
                  <a:moveTo>
                    <a:pt x="348" y="194"/>
                  </a:moveTo>
                  <a:lnTo>
                    <a:pt x="348" y="194"/>
                  </a:lnTo>
                  <a:lnTo>
                    <a:pt x="348" y="191"/>
                  </a:lnTo>
                  <a:lnTo>
                    <a:pt x="348" y="191"/>
                  </a:lnTo>
                  <a:lnTo>
                    <a:pt x="348" y="191"/>
                  </a:lnTo>
                  <a:lnTo>
                    <a:pt x="348" y="191"/>
                  </a:lnTo>
                  <a:lnTo>
                    <a:pt x="346" y="191"/>
                  </a:lnTo>
                  <a:lnTo>
                    <a:pt x="346" y="191"/>
                  </a:lnTo>
                  <a:lnTo>
                    <a:pt x="346" y="193"/>
                  </a:lnTo>
                  <a:lnTo>
                    <a:pt x="346" y="193"/>
                  </a:lnTo>
                  <a:lnTo>
                    <a:pt x="346" y="194"/>
                  </a:lnTo>
                  <a:lnTo>
                    <a:pt x="348" y="194"/>
                  </a:lnTo>
                  <a:lnTo>
                    <a:pt x="348" y="194"/>
                  </a:lnTo>
                  <a:close/>
                  <a:moveTo>
                    <a:pt x="332" y="216"/>
                  </a:moveTo>
                  <a:lnTo>
                    <a:pt x="332" y="216"/>
                  </a:lnTo>
                  <a:lnTo>
                    <a:pt x="332" y="216"/>
                  </a:lnTo>
                  <a:lnTo>
                    <a:pt x="332" y="216"/>
                  </a:lnTo>
                  <a:lnTo>
                    <a:pt x="337" y="220"/>
                  </a:lnTo>
                  <a:lnTo>
                    <a:pt x="337" y="220"/>
                  </a:lnTo>
                  <a:lnTo>
                    <a:pt x="337" y="218"/>
                  </a:lnTo>
                  <a:lnTo>
                    <a:pt x="337" y="218"/>
                  </a:lnTo>
                  <a:lnTo>
                    <a:pt x="332" y="216"/>
                  </a:lnTo>
                  <a:lnTo>
                    <a:pt x="332" y="216"/>
                  </a:lnTo>
                  <a:close/>
                  <a:moveTo>
                    <a:pt x="180" y="9"/>
                  </a:moveTo>
                  <a:lnTo>
                    <a:pt x="180" y="9"/>
                  </a:lnTo>
                  <a:lnTo>
                    <a:pt x="180" y="11"/>
                  </a:lnTo>
                  <a:lnTo>
                    <a:pt x="180" y="11"/>
                  </a:lnTo>
                  <a:lnTo>
                    <a:pt x="183" y="11"/>
                  </a:lnTo>
                  <a:lnTo>
                    <a:pt x="183" y="11"/>
                  </a:lnTo>
                  <a:lnTo>
                    <a:pt x="184" y="9"/>
                  </a:lnTo>
                  <a:lnTo>
                    <a:pt x="184" y="9"/>
                  </a:lnTo>
                  <a:lnTo>
                    <a:pt x="180" y="9"/>
                  </a:lnTo>
                  <a:lnTo>
                    <a:pt x="180" y="9"/>
                  </a:lnTo>
                  <a:close/>
                  <a:moveTo>
                    <a:pt x="152" y="322"/>
                  </a:moveTo>
                  <a:lnTo>
                    <a:pt x="152" y="322"/>
                  </a:lnTo>
                  <a:lnTo>
                    <a:pt x="152" y="321"/>
                  </a:lnTo>
                  <a:lnTo>
                    <a:pt x="152" y="321"/>
                  </a:lnTo>
                  <a:lnTo>
                    <a:pt x="149" y="326"/>
                  </a:lnTo>
                  <a:lnTo>
                    <a:pt x="149" y="326"/>
                  </a:lnTo>
                  <a:lnTo>
                    <a:pt x="150" y="326"/>
                  </a:lnTo>
                  <a:lnTo>
                    <a:pt x="150" y="326"/>
                  </a:lnTo>
                  <a:lnTo>
                    <a:pt x="152" y="322"/>
                  </a:lnTo>
                  <a:lnTo>
                    <a:pt x="152" y="322"/>
                  </a:lnTo>
                  <a:close/>
                  <a:moveTo>
                    <a:pt x="64" y="285"/>
                  </a:moveTo>
                  <a:lnTo>
                    <a:pt x="64" y="285"/>
                  </a:lnTo>
                  <a:lnTo>
                    <a:pt x="67" y="281"/>
                  </a:lnTo>
                  <a:lnTo>
                    <a:pt x="67" y="281"/>
                  </a:lnTo>
                  <a:lnTo>
                    <a:pt x="65" y="281"/>
                  </a:lnTo>
                  <a:lnTo>
                    <a:pt x="65" y="281"/>
                  </a:lnTo>
                  <a:lnTo>
                    <a:pt x="62" y="284"/>
                  </a:lnTo>
                  <a:lnTo>
                    <a:pt x="62" y="284"/>
                  </a:lnTo>
                  <a:lnTo>
                    <a:pt x="64" y="285"/>
                  </a:lnTo>
                  <a:lnTo>
                    <a:pt x="64" y="285"/>
                  </a:lnTo>
                  <a:close/>
                  <a:moveTo>
                    <a:pt x="143" y="18"/>
                  </a:moveTo>
                  <a:lnTo>
                    <a:pt x="143" y="18"/>
                  </a:lnTo>
                  <a:lnTo>
                    <a:pt x="143" y="18"/>
                  </a:lnTo>
                  <a:lnTo>
                    <a:pt x="143" y="18"/>
                  </a:lnTo>
                  <a:lnTo>
                    <a:pt x="145" y="14"/>
                  </a:lnTo>
                  <a:lnTo>
                    <a:pt x="145" y="14"/>
                  </a:lnTo>
                  <a:lnTo>
                    <a:pt x="142" y="14"/>
                  </a:lnTo>
                  <a:lnTo>
                    <a:pt x="142" y="14"/>
                  </a:lnTo>
                  <a:lnTo>
                    <a:pt x="143" y="18"/>
                  </a:lnTo>
                  <a:lnTo>
                    <a:pt x="143" y="18"/>
                  </a:lnTo>
                  <a:close/>
                  <a:moveTo>
                    <a:pt x="314" y="262"/>
                  </a:moveTo>
                  <a:lnTo>
                    <a:pt x="314" y="262"/>
                  </a:lnTo>
                  <a:lnTo>
                    <a:pt x="311" y="260"/>
                  </a:lnTo>
                  <a:lnTo>
                    <a:pt x="311" y="260"/>
                  </a:lnTo>
                  <a:lnTo>
                    <a:pt x="312" y="264"/>
                  </a:lnTo>
                  <a:lnTo>
                    <a:pt x="312" y="264"/>
                  </a:lnTo>
                  <a:lnTo>
                    <a:pt x="314" y="262"/>
                  </a:lnTo>
                  <a:lnTo>
                    <a:pt x="314" y="262"/>
                  </a:lnTo>
                  <a:close/>
                  <a:moveTo>
                    <a:pt x="335" y="140"/>
                  </a:moveTo>
                  <a:lnTo>
                    <a:pt x="335" y="140"/>
                  </a:lnTo>
                  <a:lnTo>
                    <a:pt x="335" y="143"/>
                  </a:lnTo>
                  <a:lnTo>
                    <a:pt x="335" y="143"/>
                  </a:lnTo>
                  <a:lnTo>
                    <a:pt x="339" y="142"/>
                  </a:lnTo>
                  <a:lnTo>
                    <a:pt x="339" y="142"/>
                  </a:lnTo>
                  <a:lnTo>
                    <a:pt x="335" y="140"/>
                  </a:lnTo>
                  <a:lnTo>
                    <a:pt x="335" y="140"/>
                  </a:lnTo>
                  <a:close/>
                  <a:moveTo>
                    <a:pt x="148" y="21"/>
                  </a:moveTo>
                  <a:lnTo>
                    <a:pt x="148" y="21"/>
                  </a:lnTo>
                  <a:lnTo>
                    <a:pt x="148" y="17"/>
                  </a:lnTo>
                  <a:lnTo>
                    <a:pt x="148" y="17"/>
                  </a:lnTo>
                  <a:lnTo>
                    <a:pt x="148" y="17"/>
                  </a:lnTo>
                  <a:lnTo>
                    <a:pt x="148" y="17"/>
                  </a:lnTo>
                  <a:lnTo>
                    <a:pt x="146" y="21"/>
                  </a:lnTo>
                  <a:lnTo>
                    <a:pt x="146" y="21"/>
                  </a:lnTo>
                  <a:lnTo>
                    <a:pt x="148" y="21"/>
                  </a:lnTo>
                  <a:lnTo>
                    <a:pt x="148" y="21"/>
                  </a:lnTo>
                  <a:close/>
                  <a:moveTo>
                    <a:pt x="85" y="289"/>
                  </a:moveTo>
                  <a:lnTo>
                    <a:pt x="85" y="289"/>
                  </a:lnTo>
                  <a:lnTo>
                    <a:pt x="85" y="289"/>
                  </a:lnTo>
                  <a:lnTo>
                    <a:pt x="85" y="289"/>
                  </a:lnTo>
                  <a:lnTo>
                    <a:pt x="89" y="292"/>
                  </a:lnTo>
                  <a:lnTo>
                    <a:pt x="89" y="292"/>
                  </a:lnTo>
                  <a:lnTo>
                    <a:pt x="89" y="292"/>
                  </a:lnTo>
                  <a:lnTo>
                    <a:pt x="89" y="292"/>
                  </a:lnTo>
                  <a:lnTo>
                    <a:pt x="89" y="291"/>
                  </a:lnTo>
                  <a:lnTo>
                    <a:pt x="89" y="291"/>
                  </a:lnTo>
                  <a:lnTo>
                    <a:pt x="85" y="289"/>
                  </a:lnTo>
                  <a:lnTo>
                    <a:pt x="85" y="289"/>
                  </a:lnTo>
                  <a:close/>
                  <a:moveTo>
                    <a:pt x="264" y="299"/>
                  </a:moveTo>
                  <a:lnTo>
                    <a:pt x="264" y="299"/>
                  </a:lnTo>
                  <a:lnTo>
                    <a:pt x="265" y="298"/>
                  </a:lnTo>
                  <a:lnTo>
                    <a:pt x="264" y="295"/>
                  </a:lnTo>
                  <a:lnTo>
                    <a:pt x="264" y="295"/>
                  </a:lnTo>
                  <a:lnTo>
                    <a:pt x="264" y="299"/>
                  </a:lnTo>
                  <a:lnTo>
                    <a:pt x="264" y="299"/>
                  </a:lnTo>
                  <a:close/>
                  <a:moveTo>
                    <a:pt x="271" y="29"/>
                  </a:moveTo>
                  <a:lnTo>
                    <a:pt x="271" y="29"/>
                  </a:lnTo>
                  <a:lnTo>
                    <a:pt x="271" y="29"/>
                  </a:lnTo>
                  <a:lnTo>
                    <a:pt x="271" y="29"/>
                  </a:lnTo>
                  <a:lnTo>
                    <a:pt x="264" y="25"/>
                  </a:lnTo>
                  <a:lnTo>
                    <a:pt x="264" y="25"/>
                  </a:lnTo>
                  <a:lnTo>
                    <a:pt x="263" y="25"/>
                  </a:lnTo>
                  <a:lnTo>
                    <a:pt x="263" y="25"/>
                  </a:lnTo>
                  <a:lnTo>
                    <a:pt x="271" y="29"/>
                  </a:lnTo>
                  <a:lnTo>
                    <a:pt x="271" y="29"/>
                  </a:lnTo>
                  <a:close/>
                  <a:moveTo>
                    <a:pt x="317" y="88"/>
                  </a:moveTo>
                  <a:lnTo>
                    <a:pt x="317" y="88"/>
                  </a:lnTo>
                  <a:lnTo>
                    <a:pt x="312" y="89"/>
                  </a:lnTo>
                  <a:lnTo>
                    <a:pt x="312" y="89"/>
                  </a:lnTo>
                  <a:lnTo>
                    <a:pt x="312" y="90"/>
                  </a:lnTo>
                  <a:lnTo>
                    <a:pt x="312" y="90"/>
                  </a:lnTo>
                  <a:lnTo>
                    <a:pt x="317" y="88"/>
                  </a:lnTo>
                  <a:lnTo>
                    <a:pt x="317" y="88"/>
                  </a:lnTo>
                  <a:close/>
                  <a:moveTo>
                    <a:pt x="314" y="268"/>
                  </a:moveTo>
                  <a:lnTo>
                    <a:pt x="314" y="268"/>
                  </a:lnTo>
                  <a:lnTo>
                    <a:pt x="315" y="265"/>
                  </a:lnTo>
                  <a:lnTo>
                    <a:pt x="315" y="265"/>
                  </a:lnTo>
                  <a:lnTo>
                    <a:pt x="315" y="265"/>
                  </a:lnTo>
                  <a:lnTo>
                    <a:pt x="315" y="265"/>
                  </a:lnTo>
                  <a:lnTo>
                    <a:pt x="312" y="267"/>
                  </a:lnTo>
                  <a:lnTo>
                    <a:pt x="312" y="267"/>
                  </a:lnTo>
                  <a:lnTo>
                    <a:pt x="314" y="268"/>
                  </a:lnTo>
                  <a:lnTo>
                    <a:pt x="314" y="268"/>
                  </a:lnTo>
                  <a:close/>
                  <a:moveTo>
                    <a:pt x="280" y="51"/>
                  </a:moveTo>
                  <a:lnTo>
                    <a:pt x="280" y="51"/>
                  </a:lnTo>
                  <a:lnTo>
                    <a:pt x="280" y="51"/>
                  </a:lnTo>
                  <a:lnTo>
                    <a:pt x="280" y="51"/>
                  </a:lnTo>
                  <a:lnTo>
                    <a:pt x="284" y="48"/>
                  </a:lnTo>
                  <a:lnTo>
                    <a:pt x="284" y="48"/>
                  </a:lnTo>
                  <a:lnTo>
                    <a:pt x="283" y="46"/>
                  </a:lnTo>
                  <a:lnTo>
                    <a:pt x="283" y="46"/>
                  </a:lnTo>
                  <a:lnTo>
                    <a:pt x="280" y="51"/>
                  </a:lnTo>
                  <a:lnTo>
                    <a:pt x="280" y="51"/>
                  </a:lnTo>
                  <a:close/>
                  <a:moveTo>
                    <a:pt x="300" y="278"/>
                  </a:moveTo>
                  <a:lnTo>
                    <a:pt x="300" y="278"/>
                  </a:lnTo>
                  <a:lnTo>
                    <a:pt x="298" y="275"/>
                  </a:lnTo>
                  <a:lnTo>
                    <a:pt x="298" y="275"/>
                  </a:lnTo>
                  <a:lnTo>
                    <a:pt x="298" y="279"/>
                  </a:lnTo>
                  <a:lnTo>
                    <a:pt x="298" y="279"/>
                  </a:lnTo>
                  <a:lnTo>
                    <a:pt x="300" y="278"/>
                  </a:lnTo>
                  <a:lnTo>
                    <a:pt x="300" y="278"/>
                  </a:lnTo>
                  <a:close/>
                  <a:moveTo>
                    <a:pt x="268" y="301"/>
                  </a:moveTo>
                  <a:lnTo>
                    <a:pt x="268" y="301"/>
                  </a:lnTo>
                  <a:lnTo>
                    <a:pt x="267" y="305"/>
                  </a:lnTo>
                  <a:lnTo>
                    <a:pt x="267" y="305"/>
                  </a:lnTo>
                  <a:lnTo>
                    <a:pt x="267" y="305"/>
                  </a:lnTo>
                  <a:lnTo>
                    <a:pt x="267" y="305"/>
                  </a:lnTo>
                  <a:lnTo>
                    <a:pt x="267" y="305"/>
                  </a:lnTo>
                  <a:lnTo>
                    <a:pt x="267" y="305"/>
                  </a:lnTo>
                  <a:lnTo>
                    <a:pt x="270" y="302"/>
                  </a:lnTo>
                  <a:lnTo>
                    <a:pt x="270" y="302"/>
                  </a:lnTo>
                  <a:lnTo>
                    <a:pt x="268" y="301"/>
                  </a:lnTo>
                  <a:lnTo>
                    <a:pt x="268" y="301"/>
                  </a:lnTo>
                  <a:close/>
                  <a:moveTo>
                    <a:pt x="27" y="126"/>
                  </a:moveTo>
                  <a:lnTo>
                    <a:pt x="27" y="126"/>
                  </a:lnTo>
                  <a:lnTo>
                    <a:pt x="28" y="125"/>
                  </a:lnTo>
                  <a:lnTo>
                    <a:pt x="28" y="125"/>
                  </a:lnTo>
                  <a:lnTo>
                    <a:pt x="30" y="125"/>
                  </a:lnTo>
                  <a:lnTo>
                    <a:pt x="28" y="123"/>
                  </a:lnTo>
                  <a:lnTo>
                    <a:pt x="28" y="123"/>
                  </a:lnTo>
                  <a:lnTo>
                    <a:pt x="27" y="123"/>
                  </a:lnTo>
                  <a:lnTo>
                    <a:pt x="27" y="123"/>
                  </a:lnTo>
                  <a:lnTo>
                    <a:pt x="27" y="126"/>
                  </a:lnTo>
                  <a:lnTo>
                    <a:pt x="27" y="126"/>
                  </a:lnTo>
                  <a:close/>
                  <a:moveTo>
                    <a:pt x="68" y="297"/>
                  </a:moveTo>
                  <a:lnTo>
                    <a:pt x="68" y="297"/>
                  </a:lnTo>
                  <a:lnTo>
                    <a:pt x="68" y="295"/>
                  </a:lnTo>
                  <a:lnTo>
                    <a:pt x="67" y="294"/>
                  </a:lnTo>
                  <a:lnTo>
                    <a:pt x="67" y="294"/>
                  </a:lnTo>
                  <a:lnTo>
                    <a:pt x="65" y="294"/>
                  </a:lnTo>
                  <a:lnTo>
                    <a:pt x="65" y="294"/>
                  </a:lnTo>
                  <a:lnTo>
                    <a:pt x="65" y="294"/>
                  </a:lnTo>
                  <a:lnTo>
                    <a:pt x="68" y="297"/>
                  </a:lnTo>
                  <a:lnTo>
                    <a:pt x="68" y="297"/>
                  </a:lnTo>
                  <a:close/>
                  <a:moveTo>
                    <a:pt x="24" y="135"/>
                  </a:moveTo>
                  <a:lnTo>
                    <a:pt x="24" y="135"/>
                  </a:lnTo>
                  <a:lnTo>
                    <a:pt x="24" y="137"/>
                  </a:lnTo>
                  <a:lnTo>
                    <a:pt x="24" y="137"/>
                  </a:lnTo>
                  <a:lnTo>
                    <a:pt x="25" y="136"/>
                  </a:lnTo>
                  <a:lnTo>
                    <a:pt x="25" y="135"/>
                  </a:lnTo>
                  <a:lnTo>
                    <a:pt x="25" y="135"/>
                  </a:lnTo>
                  <a:lnTo>
                    <a:pt x="24" y="135"/>
                  </a:lnTo>
                  <a:lnTo>
                    <a:pt x="24" y="135"/>
                  </a:lnTo>
                  <a:close/>
                  <a:moveTo>
                    <a:pt x="94" y="294"/>
                  </a:moveTo>
                  <a:lnTo>
                    <a:pt x="94" y="294"/>
                  </a:lnTo>
                  <a:lnTo>
                    <a:pt x="96" y="297"/>
                  </a:lnTo>
                  <a:lnTo>
                    <a:pt x="96" y="297"/>
                  </a:lnTo>
                  <a:lnTo>
                    <a:pt x="98" y="297"/>
                  </a:lnTo>
                  <a:lnTo>
                    <a:pt x="98" y="297"/>
                  </a:lnTo>
                  <a:lnTo>
                    <a:pt x="94" y="294"/>
                  </a:lnTo>
                  <a:lnTo>
                    <a:pt x="94" y="294"/>
                  </a:lnTo>
                  <a:lnTo>
                    <a:pt x="94" y="294"/>
                  </a:lnTo>
                  <a:lnTo>
                    <a:pt x="94" y="294"/>
                  </a:lnTo>
                  <a:close/>
                  <a:moveTo>
                    <a:pt x="27" y="132"/>
                  </a:moveTo>
                  <a:lnTo>
                    <a:pt x="27" y="132"/>
                  </a:lnTo>
                  <a:lnTo>
                    <a:pt x="28" y="129"/>
                  </a:lnTo>
                  <a:lnTo>
                    <a:pt x="28" y="129"/>
                  </a:lnTo>
                  <a:lnTo>
                    <a:pt x="25" y="129"/>
                  </a:lnTo>
                  <a:lnTo>
                    <a:pt x="25" y="130"/>
                  </a:lnTo>
                  <a:lnTo>
                    <a:pt x="25" y="130"/>
                  </a:lnTo>
                  <a:lnTo>
                    <a:pt x="27" y="132"/>
                  </a:lnTo>
                  <a:lnTo>
                    <a:pt x="27" y="132"/>
                  </a:lnTo>
                  <a:close/>
                  <a:moveTo>
                    <a:pt x="74" y="52"/>
                  </a:moveTo>
                  <a:lnTo>
                    <a:pt x="74" y="52"/>
                  </a:lnTo>
                  <a:lnTo>
                    <a:pt x="72" y="52"/>
                  </a:lnTo>
                  <a:lnTo>
                    <a:pt x="72" y="52"/>
                  </a:lnTo>
                  <a:lnTo>
                    <a:pt x="71" y="54"/>
                  </a:lnTo>
                  <a:lnTo>
                    <a:pt x="71" y="54"/>
                  </a:lnTo>
                  <a:lnTo>
                    <a:pt x="71" y="55"/>
                  </a:lnTo>
                  <a:lnTo>
                    <a:pt x="71" y="55"/>
                  </a:lnTo>
                  <a:lnTo>
                    <a:pt x="74" y="52"/>
                  </a:lnTo>
                  <a:lnTo>
                    <a:pt x="74" y="52"/>
                  </a:lnTo>
                  <a:close/>
                  <a:moveTo>
                    <a:pt x="162" y="14"/>
                  </a:moveTo>
                  <a:lnTo>
                    <a:pt x="162" y="14"/>
                  </a:lnTo>
                  <a:lnTo>
                    <a:pt x="160" y="14"/>
                  </a:lnTo>
                  <a:lnTo>
                    <a:pt x="160" y="14"/>
                  </a:lnTo>
                  <a:lnTo>
                    <a:pt x="160" y="17"/>
                  </a:lnTo>
                  <a:lnTo>
                    <a:pt x="160" y="17"/>
                  </a:lnTo>
                  <a:lnTo>
                    <a:pt x="160" y="17"/>
                  </a:lnTo>
                  <a:lnTo>
                    <a:pt x="160" y="17"/>
                  </a:lnTo>
                  <a:lnTo>
                    <a:pt x="162" y="14"/>
                  </a:lnTo>
                  <a:lnTo>
                    <a:pt x="162" y="14"/>
                  </a:lnTo>
                  <a:close/>
                  <a:moveTo>
                    <a:pt x="71" y="299"/>
                  </a:moveTo>
                  <a:lnTo>
                    <a:pt x="71" y="299"/>
                  </a:lnTo>
                  <a:lnTo>
                    <a:pt x="75" y="302"/>
                  </a:lnTo>
                  <a:lnTo>
                    <a:pt x="75" y="302"/>
                  </a:lnTo>
                  <a:lnTo>
                    <a:pt x="74" y="301"/>
                  </a:lnTo>
                  <a:lnTo>
                    <a:pt x="74" y="301"/>
                  </a:lnTo>
                  <a:lnTo>
                    <a:pt x="71" y="298"/>
                  </a:lnTo>
                  <a:lnTo>
                    <a:pt x="71" y="298"/>
                  </a:lnTo>
                  <a:lnTo>
                    <a:pt x="71" y="299"/>
                  </a:lnTo>
                  <a:lnTo>
                    <a:pt x="71" y="299"/>
                  </a:lnTo>
                  <a:close/>
                  <a:moveTo>
                    <a:pt x="338" y="224"/>
                  </a:moveTo>
                  <a:lnTo>
                    <a:pt x="338" y="224"/>
                  </a:lnTo>
                  <a:lnTo>
                    <a:pt x="337" y="227"/>
                  </a:lnTo>
                  <a:lnTo>
                    <a:pt x="337" y="227"/>
                  </a:lnTo>
                  <a:lnTo>
                    <a:pt x="338" y="228"/>
                  </a:lnTo>
                  <a:lnTo>
                    <a:pt x="338" y="228"/>
                  </a:lnTo>
                  <a:lnTo>
                    <a:pt x="339" y="225"/>
                  </a:lnTo>
                  <a:lnTo>
                    <a:pt x="339" y="225"/>
                  </a:lnTo>
                  <a:lnTo>
                    <a:pt x="338" y="224"/>
                  </a:lnTo>
                  <a:lnTo>
                    <a:pt x="338" y="224"/>
                  </a:lnTo>
                  <a:close/>
                  <a:moveTo>
                    <a:pt x="325" y="250"/>
                  </a:moveTo>
                  <a:lnTo>
                    <a:pt x="325" y="250"/>
                  </a:lnTo>
                  <a:lnTo>
                    <a:pt x="327" y="250"/>
                  </a:lnTo>
                  <a:lnTo>
                    <a:pt x="327" y="250"/>
                  </a:lnTo>
                  <a:lnTo>
                    <a:pt x="328" y="248"/>
                  </a:lnTo>
                  <a:lnTo>
                    <a:pt x="328" y="248"/>
                  </a:lnTo>
                  <a:lnTo>
                    <a:pt x="328" y="247"/>
                  </a:lnTo>
                  <a:lnTo>
                    <a:pt x="327" y="247"/>
                  </a:lnTo>
                  <a:lnTo>
                    <a:pt x="327" y="247"/>
                  </a:lnTo>
                  <a:lnTo>
                    <a:pt x="327" y="248"/>
                  </a:lnTo>
                  <a:lnTo>
                    <a:pt x="325" y="250"/>
                  </a:lnTo>
                  <a:lnTo>
                    <a:pt x="325" y="250"/>
                  </a:lnTo>
                  <a:close/>
                  <a:moveTo>
                    <a:pt x="142" y="11"/>
                  </a:moveTo>
                  <a:lnTo>
                    <a:pt x="142" y="11"/>
                  </a:lnTo>
                  <a:lnTo>
                    <a:pt x="145" y="11"/>
                  </a:lnTo>
                  <a:lnTo>
                    <a:pt x="145" y="11"/>
                  </a:lnTo>
                  <a:lnTo>
                    <a:pt x="146" y="11"/>
                  </a:lnTo>
                  <a:lnTo>
                    <a:pt x="146" y="9"/>
                  </a:lnTo>
                  <a:lnTo>
                    <a:pt x="146" y="9"/>
                  </a:lnTo>
                  <a:lnTo>
                    <a:pt x="143" y="9"/>
                  </a:lnTo>
                  <a:lnTo>
                    <a:pt x="142" y="11"/>
                  </a:lnTo>
                  <a:lnTo>
                    <a:pt x="142" y="11"/>
                  </a:lnTo>
                  <a:close/>
                  <a:moveTo>
                    <a:pt x="227" y="19"/>
                  </a:moveTo>
                  <a:lnTo>
                    <a:pt x="227" y="19"/>
                  </a:lnTo>
                  <a:lnTo>
                    <a:pt x="227" y="24"/>
                  </a:lnTo>
                  <a:lnTo>
                    <a:pt x="227" y="24"/>
                  </a:lnTo>
                  <a:lnTo>
                    <a:pt x="227" y="24"/>
                  </a:lnTo>
                  <a:lnTo>
                    <a:pt x="227" y="24"/>
                  </a:lnTo>
                  <a:lnTo>
                    <a:pt x="229" y="21"/>
                  </a:lnTo>
                  <a:lnTo>
                    <a:pt x="229" y="21"/>
                  </a:lnTo>
                  <a:lnTo>
                    <a:pt x="227" y="19"/>
                  </a:lnTo>
                  <a:lnTo>
                    <a:pt x="227" y="19"/>
                  </a:lnTo>
                  <a:close/>
                  <a:moveTo>
                    <a:pt x="88" y="42"/>
                  </a:moveTo>
                  <a:lnTo>
                    <a:pt x="88" y="42"/>
                  </a:lnTo>
                  <a:lnTo>
                    <a:pt x="85" y="41"/>
                  </a:lnTo>
                  <a:lnTo>
                    <a:pt x="85" y="41"/>
                  </a:lnTo>
                  <a:lnTo>
                    <a:pt x="85" y="41"/>
                  </a:lnTo>
                  <a:lnTo>
                    <a:pt x="85" y="41"/>
                  </a:lnTo>
                  <a:lnTo>
                    <a:pt x="86" y="44"/>
                  </a:lnTo>
                  <a:lnTo>
                    <a:pt x="86" y="44"/>
                  </a:lnTo>
                  <a:lnTo>
                    <a:pt x="88" y="42"/>
                  </a:lnTo>
                  <a:lnTo>
                    <a:pt x="88" y="42"/>
                  </a:lnTo>
                  <a:close/>
                  <a:moveTo>
                    <a:pt x="116" y="24"/>
                  </a:moveTo>
                  <a:lnTo>
                    <a:pt x="116" y="24"/>
                  </a:lnTo>
                  <a:lnTo>
                    <a:pt x="116" y="24"/>
                  </a:lnTo>
                  <a:lnTo>
                    <a:pt x="116" y="24"/>
                  </a:lnTo>
                  <a:lnTo>
                    <a:pt x="118" y="21"/>
                  </a:lnTo>
                  <a:lnTo>
                    <a:pt x="118" y="21"/>
                  </a:lnTo>
                  <a:lnTo>
                    <a:pt x="115" y="22"/>
                  </a:lnTo>
                  <a:lnTo>
                    <a:pt x="115" y="22"/>
                  </a:lnTo>
                  <a:lnTo>
                    <a:pt x="116" y="24"/>
                  </a:lnTo>
                  <a:lnTo>
                    <a:pt x="116" y="24"/>
                  </a:lnTo>
                  <a:close/>
                  <a:moveTo>
                    <a:pt x="82" y="287"/>
                  </a:moveTo>
                  <a:lnTo>
                    <a:pt x="82" y="287"/>
                  </a:lnTo>
                  <a:lnTo>
                    <a:pt x="79" y="285"/>
                  </a:lnTo>
                  <a:lnTo>
                    <a:pt x="79" y="285"/>
                  </a:lnTo>
                  <a:lnTo>
                    <a:pt x="78" y="285"/>
                  </a:lnTo>
                  <a:lnTo>
                    <a:pt x="78" y="285"/>
                  </a:lnTo>
                  <a:lnTo>
                    <a:pt x="81" y="287"/>
                  </a:lnTo>
                  <a:lnTo>
                    <a:pt x="82" y="287"/>
                  </a:lnTo>
                  <a:lnTo>
                    <a:pt x="82" y="287"/>
                  </a:lnTo>
                  <a:close/>
                  <a:moveTo>
                    <a:pt x="49" y="81"/>
                  </a:moveTo>
                  <a:lnTo>
                    <a:pt x="49" y="81"/>
                  </a:lnTo>
                  <a:lnTo>
                    <a:pt x="51" y="78"/>
                  </a:lnTo>
                  <a:lnTo>
                    <a:pt x="51" y="78"/>
                  </a:lnTo>
                  <a:lnTo>
                    <a:pt x="49" y="78"/>
                  </a:lnTo>
                  <a:lnTo>
                    <a:pt x="49" y="79"/>
                  </a:lnTo>
                  <a:lnTo>
                    <a:pt x="49" y="79"/>
                  </a:lnTo>
                  <a:lnTo>
                    <a:pt x="48" y="79"/>
                  </a:lnTo>
                  <a:lnTo>
                    <a:pt x="49" y="81"/>
                  </a:lnTo>
                  <a:lnTo>
                    <a:pt x="49" y="81"/>
                  </a:lnTo>
                  <a:close/>
                  <a:moveTo>
                    <a:pt x="345" y="200"/>
                  </a:moveTo>
                  <a:lnTo>
                    <a:pt x="345" y="200"/>
                  </a:lnTo>
                  <a:lnTo>
                    <a:pt x="346" y="201"/>
                  </a:lnTo>
                  <a:lnTo>
                    <a:pt x="346" y="201"/>
                  </a:lnTo>
                  <a:lnTo>
                    <a:pt x="346" y="200"/>
                  </a:lnTo>
                  <a:lnTo>
                    <a:pt x="346" y="200"/>
                  </a:lnTo>
                  <a:lnTo>
                    <a:pt x="345" y="198"/>
                  </a:lnTo>
                  <a:lnTo>
                    <a:pt x="345" y="198"/>
                  </a:lnTo>
                  <a:lnTo>
                    <a:pt x="345" y="200"/>
                  </a:lnTo>
                  <a:lnTo>
                    <a:pt x="345" y="200"/>
                  </a:lnTo>
                  <a:close/>
                  <a:moveTo>
                    <a:pt x="261" y="31"/>
                  </a:moveTo>
                  <a:lnTo>
                    <a:pt x="261" y="31"/>
                  </a:lnTo>
                  <a:lnTo>
                    <a:pt x="260" y="31"/>
                  </a:lnTo>
                  <a:lnTo>
                    <a:pt x="260" y="31"/>
                  </a:lnTo>
                  <a:lnTo>
                    <a:pt x="264" y="34"/>
                  </a:lnTo>
                  <a:lnTo>
                    <a:pt x="264" y="34"/>
                  </a:lnTo>
                  <a:lnTo>
                    <a:pt x="265" y="34"/>
                  </a:lnTo>
                  <a:lnTo>
                    <a:pt x="265" y="34"/>
                  </a:lnTo>
                  <a:lnTo>
                    <a:pt x="261" y="31"/>
                  </a:lnTo>
                  <a:lnTo>
                    <a:pt x="261" y="31"/>
                  </a:lnTo>
                  <a:close/>
                  <a:moveTo>
                    <a:pt x="337" y="127"/>
                  </a:moveTo>
                  <a:lnTo>
                    <a:pt x="337" y="127"/>
                  </a:lnTo>
                  <a:lnTo>
                    <a:pt x="332" y="127"/>
                  </a:lnTo>
                  <a:lnTo>
                    <a:pt x="332" y="127"/>
                  </a:lnTo>
                  <a:lnTo>
                    <a:pt x="334" y="130"/>
                  </a:lnTo>
                  <a:lnTo>
                    <a:pt x="334" y="130"/>
                  </a:lnTo>
                  <a:lnTo>
                    <a:pt x="337" y="127"/>
                  </a:lnTo>
                  <a:lnTo>
                    <a:pt x="337" y="127"/>
                  </a:lnTo>
                  <a:close/>
                  <a:moveTo>
                    <a:pt x="328" y="108"/>
                  </a:moveTo>
                  <a:lnTo>
                    <a:pt x="328" y="108"/>
                  </a:lnTo>
                  <a:lnTo>
                    <a:pt x="327" y="106"/>
                  </a:lnTo>
                  <a:lnTo>
                    <a:pt x="327" y="106"/>
                  </a:lnTo>
                  <a:lnTo>
                    <a:pt x="324" y="108"/>
                  </a:lnTo>
                  <a:lnTo>
                    <a:pt x="324" y="108"/>
                  </a:lnTo>
                  <a:lnTo>
                    <a:pt x="325" y="109"/>
                  </a:lnTo>
                  <a:lnTo>
                    <a:pt x="325" y="109"/>
                  </a:lnTo>
                  <a:lnTo>
                    <a:pt x="328" y="108"/>
                  </a:lnTo>
                  <a:lnTo>
                    <a:pt x="328" y="108"/>
                  </a:lnTo>
                  <a:close/>
                  <a:moveTo>
                    <a:pt x="75" y="295"/>
                  </a:moveTo>
                  <a:lnTo>
                    <a:pt x="75" y="295"/>
                  </a:lnTo>
                  <a:lnTo>
                    <a:pt x="76" y="297"/>
                  </a:lnTo>
                  <a:lnTo>
                    <a:pt x="76" y="297"/>
                  </a:lnTo>
                  <a:lnTo>
                    <a:pt x="78" y="294"/>
                  </a:lnTo>
                  <a:lnTo>
                    <a:pt x="78" y="294"/>
                  </a:lnTo>
                  <a:lnTo>
                    <a:pt x="78" y="294"/>
                  </a:lnTo>
                  <a:lnTo>
                    <a:pt x="78" y="294"/>
                  </a:lnTo>
                  <a:lnTo>
                    <a:pt x="75" y="295"/>
                  </a:lnTo>
                  <a:lnTo>
                    <a:pt x="75" y="295"/>
                  </a:lnTo>
                  <a:close/>
                  <a:moveTo>
                    <a:pt x="288" y="52"/>
                  </a:moveTo>
                  <a:lnTo>
                    <a:pt x="288" y="52"/>
                  </a:lnTo>
                  <a:lnTo>
                    <a:pt x="288" y="55"/>
                  </a:lnTo>
                  <a:lnTo>
                    <a:pt x="288" y="55"/>
                  </a:lnTo>
                  <a:lnTo>
                    <a:pt x="288" y="55"/>
                  </a:lnTo>
                  <a:lnTo>
                    <a:pt x="288" y="55"/>
                  </a:lnTo>
                  <a:lnTo>
                    <a:pt x="290" y="52"/>
                  </a:lnTo>
                  <a:lnTo>
                    <a:pt x="290" y="52"/>
                  </a:lnTo>
                  <a:lnTo>
                    <a:pt x="288" y="52"/>
                  </a:lnTo>
                  <a:lnTo>
                    <a:pt x="288" y="52"/>
                  </a:lnTo>
                  <a:close/>
                  <a:moveTo>
                    <a:pt x="24" y="147"/>
                  </a:moveTo>
                  <a:lnTo>
                    <a:pt x="24" y="147"/>
                  </a:lnTo>
                  <a:lnTo>
                    <a:pt x="22" y="149"/>
                  </a:lnTo>
                  <a:lnTo>
                    <a:pt x="22" y="149"/>
                  </a:lnTo>
                  <a:lnTo>
                    <a:pt x="22" y="150"/>
                  </a:lnTo>
                  <a:lnTo>
                    <a:pt x="22" y="150"/>
                  </a:lnTo>
                  <a:lnTo>
                    <a:pt x="22" y="152"/>
                  </a:lnTo>
                  <a:lnTo>
                    <a:pt x="22" y="152"/>
                  </a:lnTo>
                  <a:lnTo>
                    <a:pt x="22" y="152"/>
                  </a:lnTo>
                  <a:lnTo>
                    <a:pt x="22" y="152"/>
                  </a:lnTo>
                  <a:lnTo>
                    <a:pt x="24" y="147"/>
                  </a:lnTo>
                  <a:lnTo>
                    <a:pt x="24" y="147"/>
                  </a:lnTo>
                  <a:close/>
                  <a:moveTo>
                    <a:pt x="113" y="25"/>
                  </a:moveTo>
                  <a:lnTo>
                    <a:pt x="113" y="25"/>
                  </a:lnTo>
                  <a:lnTo>
                    <a:pt x="113" y="25"/>
                  </a:lnTo>
                  <a:lnTo>
                    <a:pt x="113" y="25"/>
                  </a:lnTo>
                  <a:lnTo>
                    <a:pt x="113" y="29"/>
                  </a:lnTo>
                  <a:lnTo>
                    <a:pt x="113" y="29"/>
                  </a:lnTo>
                  <a:lnTo>
                    <a:pt x="115" y="28"/>
                  </a:lnTo>
                  <a:lnTo>
                    <a:pt x="115" y="28"/>
                  </a:lnTo>
                  <a:lnTo>
                    <a:pt x="113" y="25"/>
                  </a:lnTo>
                  <a:lnTo>
                    <a:pt x="113" y="25"/>
                  </a:lnTo>
                  <a:close/>
                  <a:moveTo>
                    <a:pt x="339" y="150"/>
                  </a:moveTo>
                  <a:lnTo>
                    <a:pt x="339" y="150"/>
                  </a:lnTo>
                  <a:lnTo>
                    <a:pt x="338" y="150"/>
                  </a:lnTo>
                  <a:lnTo>
                    <a:pt x="338" y="150"/>
                  </a:lnTo>
                  <a:lnTo>
                    <a:pt x="337" y="150"/>
                  </a:lnTo>
                  <a:lnTo>
                    <a:pt x="337" y="150"/>
                  </a:lnTo>
                  <a:lnTo>
                    <a:pt x="337" y="153"/>
                  </a:lnTo>
                  <a:lnTo>
                    <a:pt x="337" y="153"/>
                  </a:lnTo>
                  <a:lnTo>
                    <a:pt x="339" y="150"/>
                  </a:lnTo>
                  <a:lnTo>
                    <a:pt x="339" y="150"/>
                  </a:lnTo>
                  <a:close/>
                  <a:moveTo>
                    <a:pt x="103" y="36"/>
                  </a:moveTo>
                  <a:lnTo>
                    <a:pt x="103" y="36"/>
                  </a:lnTo>
                  <a:lnTo>
                    <a:pt x="106" y="35"/>
                  </a:lnTo>
                  <a:lnTo>
                    <a:pt x="109" y="34"/>
                  </a:lnTo>
                  <a:lnTo>
                    <a:pt x="109" y="34"/>
                  </a:lnTo>
                  <a:lnTo>
                    <a:pt x="103" y="36"/>
                  </a:lnTo>
                  <a:lnTo>
                    <a:pt x="103" y="36"/>
                  </a:lnTo>
                  <a:close/>
                  <a:moveTo>
                    <a:pt x="49" y="258"/>
                  </a:moveTo>
                  <a:lnTo>
                    <a:pt x="49" y="258"/>
                  </a:lnTo>
                  <a:lnTo>
                    <a:pt x="48" y="258"/>
                  </a:lnTo>
                  <a:lnTo>
                    <a:pt x="48" y="258"/>
                  </a:lnTo>
                  <a:lnTo>
                    <a:pt x="47" y="261"/>
                  </a:lnTo>
                  <a:lnTo>
                    <a:pt x="47" y="261"/>
                  </a:lnTo>
                  <a:lnTo>
                    <a:pt x="47" y="261"/>
                  </a:lnTo>
                  <a:lnTo>
                    <a:pt x="47" y="261"/>
                  </a:lnTo>
                  <a:lnTo>
                    <a:pt x="49" y="258"/>
                  </a:lnTo>
                  <a:lnTo>
                    <a:pt x="49" y="258"/>
                  </a:lnTo>
                  <a:close/>
                  <a:moveTo>
                    <a:pt x="337" y="135"/>
                  </a:moveTo>
                  <a:lnTo>
                    <a:pt x="337" y="135"/>
                  </a:lnTo>
                  <a:lnTo>
                    <a:pt x="337" y="135"/>
                  </a:lnTo>
                  <a:lnTo>
                    <a:pt x="337" y="135"/>
                  </a:lnTo>
                  <a:lnTo>
                    <a:pt x="335" y="135"/>
                  </a:lnTo>
                  <a:lnTo>
                    <a:pt x="335" y="135"/>
                  </a:lnTo>
                  <a:lnTo>
                    <a:pt x="335" y="137"/>
                  </a:lnTo>
                  <a:lnTo>
                    <a:pt x="335" y="137"/>
                  </a:lnTo>
                  <a:lnTo>
                    <a:pt x="337" y="135"/>
                  </a:lnTo>
                  <a:lnTo>
                    <a:pt x="337" y="135"/>
                  </a:lnTo>
                  <a:close/>
                  <a:moveTo>
                    <a:pt x="47" y="83"/>
                  </a:moveTo>
                  <a:lnTo>
                    <a:pt x="47" y="83"/>
                  </a:lnTo>
                  <a:lnTo>
                    <a:pt x="45" y="83"/>
                  </a:lnTo>
                  <a:lnTo>
                    <a:pt x="45" y="83"/>
                  </a:lnTo>
                  <a:lnTo>
                    <a:pt x="45" y="85"/>
                  </a:lnTo>
                  <a:lnTo>
                    <a:pt x="45" y="86"/>
                  </a:lnTo>
                  <a:lnTo>
                    <a:pt x="45" y="86"/>
                  </a:lnTo>
                  <a:lnTo>
                    <a:pt x="47" y="83"/>
                  </a:lnTo>
                  <a:lnTo>
                    <a:pt x="47" y="83"/>
                  </a:lnTo>
                  <a:close/>
                  <a:moveTo>
                    <a:pt x="111" y="24"/>
                  </a:moveTo>
                  <a:lnTo>
                    <a:pt x="111" y="24"/>
                  </a:lnTo>
                  <a:lnTo>
                    <a:pt x="109" y="24"/>
                  </a:lnTo>
                  <a:lnTo>
                    <a:pt x="109" y="24"/>
                  </a:lnTo>
                  <a:lnTo>
                    <a:pt x="109" y="27"/>
                  </a:lnTo>
                  <a:lnTo>
                    <a:pt x="109" y="27"/>
                  </a:lnTo>
                  <a:lnTo>
                    <a:pt x="111" y="27"/>
                  </a:lnTo>
                  <a:lnTo>
                    <a:pt x="111" y="27"/>
                  </a:lnTo>
                  <a:lnTo>
                    <a:pt x="111" y="24"/>
                  </a:lnTo>
                  <a:lnTo>
                    <a:pt x="111" y="24"/>
                  </a:lnTo>
                  <a:close/>
                  <a:moveTo>
                    <a:pt x="30" y="234"/>
                  </a:moveTo>
                  <a:lnTo>
                    <a:pt x="30" y="234"/>
                  </a:lnTo>
                  <a:lnTo>
                    <a:pt x="31" y="233"/>
                  </a:lnTo>
                  <a:lnTo>
                    <a:pt x="31" y="233"/>
                  </a:lnTo>
                  <a:lnTo>
                    <a:pt x="31" y="233"/>
                  </a:lnTo>
                  <a:lnTo>
                    <a:pt x="31" y="233"/>
                  </a:lnTo>
                  <a:lnTo>
                    <a:pt x="28" y="233"/>
                  </a:lnTo>
                  <a:lnTo>
                    <a:pt x="28" y="233"/>
                  </a:lnTo>
                  <a:lnTo>
                    <a:pt x="30" y="234"/>
                  </a:lnTo>
                  <a:lnTo>
                    <a:pt x="30" y="234"/>
                  </a:lnTo>
                  <a:close/>
                  <a:moveTo>
                    <a:pt x="180" y="315"/>
                  </a:moveTo>
                  <a:lnTo>
                    <a:pt x="180" y="315"/>
                  </a:lnTo>
                  <a:lnTo>
                    <a:pt x="180" y="318"/>
                  </a:lnTo>
                  <a:lnTo>
                    <a:pt x="180" y="318"/>
                  </a:lnTo>
                  <a:lnTo>
                    <a:pt x="180" y="318"/>
                  </a:lnTo>
                  <a:lnTo>
                    <a:pt x="180" y="318"/>
                  </a:lnTo>
                  <a:lnTo>
                    <a:pt x="182" y="315"/>
                  </a:lnTo>
                  <a:lnTo>
                    <a:pt x="182" y="315"/>
                  </a:lnTo>
                  <a:lnTo>
                    <a:pt x="180" y="315"/>
                  </a:lnTo>
                  <a:lnTo>
                    <a:pt x="180" y="315"/>
                  </a:lnTo>
                  <a:close/>
                  <a:moveTo>
                    <a:pt x="180" y="15"/>
                  </a:moveTo>
                  <a:lnTo>
                    <a:pt x="180" y="15"/>
                  </a:lnTo>
                  <a:lnTo>
                    <a:pt x="180" y="15"/>
                  </a:lnTo>
                  <a:lnTo>
                    <a:pt x="180" y="15"/>
                  </a:lnTo>
                  <a:lnTo>
                    <a:pt x="182" y="14"/>
                  </a:lnTo>
                  <a:lnTo>
                    <a:pt x="182" y="14"/>
                  </a:lnTo>
                  <a:lnTo>
                    <a:pt x="180" y="14"/>
                  </a:lnTo>
                  <a:lnTo>
                    <a:pt x="180" y="14"/>
                  </a:lnTo>
                  <a:lnTo>
                    <a:pt x="180" y="15"/>
                  </a:lnTo>
                  <a:lnTo>
                    <a:pt x="180" y="15"/>
                  </a:lnTo>
                  <a:close/>
                  <a:moveTo>
                    <a:pt x="237" y="24"/>
                  </a:moveTo>
                  <a:lnTo>
                    <a:pt x="237" y="24"/>
                  </a:lnTo>
                  <a:lnTo>
                    <a:pt x="236" y="22"/>
                  </a:lnTo>
                  <a:lnTo>
                    <a:pt x="236" y="22"/>
                  </a:lnTo>
                  <a:lnTo>
                    <a:pt x="234" y="25"/>
                  </a:lnTo>
                  <a:lnTo>
                    <a:pt x="234" y="25"/>
                  </a:lnTo>
                  <a:lnTo>
                    <a:pt x="237" y="24"/>
                  </a:lnTo>
                  <a:lnTo>
                    <a:pt x="237" y="24"/>
                  </a:lnTo>
                  <a:close/>
                  <a:moveTo>
                    <a:pt x="136" y="324"/>
                  </a:moveTo>
                  <a:lnTo>
                    <a:pt x="136" y="324"/>
                  </a:lnTo>
                  <a:lnTo>
                    <a:pt x="138" y="324"/>
                  </a:lnTo>
                  <a:lnTo>
                    <a:pt x="138" y="324"/>
                  </a:lnTo>
                  <a:lnTo>
                    <a:pt x="139" y="321"/>
                  </a:lnTo>
                  <a:lnTo>
                    <a:pt x="139" y="321"/>
                  </a:lnTo>
                  <a:lnTo>
                    <a:pt x="136" y="324"/>
                  </a:lnTo>
                  <a:lnTo>
                    <a:pt x="136" y="324"/>
                  </a:lnTo>
                  <a:close/>
                  <a:moveTo>
                    <a:pt x="335" y="89"/>
                  </a:moveTo>
                  <a:lnTo>
                    <a:pt x="335" y="89"/>
                  </a:lnTo>
                  <a:lnTo>
                    <a:pt x="337" y="90"/>
                  </a:lnTo>
                  <a:lnTo>
                    <a:pt x="338" y="93"/>
                  </a:lnTo>
                  <a:lnTo>
                    <a:pt x="338" y="93"/>
                  </a:lnTo>
                  <a:lnTo>
                    <a:pt x="335" y="89"/>
                  </a:lnTo>
                  <a:lnTo>
                    <a:pt x="335" y="89"/>
                  </a:lnTo>
                  <a:close/>
                  <a:moveTo>
                    <a:pt x="258" y="305"/>
                  </a:moveTo>
                  <a:lnTo>
                    <a:pt x="258" y="305"/>
                  </a:lnTo>
                  <a:lnTo>
                    <a:pt x="257" y="302"/>
                  </a:lnTo>
                  <a:lnTo>
                    <a:pt x="257" y="302"/>
                  </a:lnTo>
                  <a:lnTo>
                    <a:pt x="257" y="302"/>
                  </a:lnTo>
                  <a:lnTo>
                    <a:pt x="257" y="302"/>
                  </a:lnTo>
                  <a:lnTo>
                    <a:pt x="257" y="305"/>
                  </a:lnTo>
                  <a:lnTo>
                    <a:pt x="257" y="305"/>
                  </a:lnTo>
                  <a:lnTo>
                    <a:pt x="258" y="305"/>
                  </a:lnTo>
                  <a:lnTo>
                    <a:pt x="258" y="305"/>
                  </a:lnTo>
                  <a:close/>
                  <a:moveTo>
                    <a:pt x="57" y="284"/>
                  </a:moveTo>
                  <a:lnTo>
                    <a:pt x="57" y="284"/>
                  </a:lnTo>
                  <a:lnTo>
                    <a:pt x="57" y="282"/>
                  </a:lnTo>
                  <a:lnTo>
                    <a:pt x="57" y="282"/>
                  </a:lnTo>
                  <a:lnTo>
                    <a:pt x="57" y="282"/>
                  </a:lnTo>
                  <a:lnTo>
                    <a:pt x="57" y="282"/>
                  </a:lnTo>
                  <a:lnTo>
                    <a:pt x="55" y="284"/>
                  </a:lnTo>
                  <a:lnTo>
                    <a:pt x="57" y="284"/>
                  </a:lnTo>
                  <a:lnTo>
                    <a:pt x="57" y="284"/>
                  </a:lnTo>
                  <a:lnTo>
                    <a:pt x="57" y="284"/>
                  </a:lnTo>
                  <a:lnTo>
                    <a:pt x="57" y="284"/>
                  </a:lnTo>
                  <a:close/>
                  <a:moveTo>
                    <a:pt x="54" y="281"/>
                  </a:moveTo>
                  <a:lnTo>
                    <a:pt x="54" y="281"/>
                  </a:lnTo>
                  <a:lnTo>
                    <a:pt x="54" y="279"/>
                  </a:lnTo>
                  <a:lnTo>
                    <a:pt x="54" y="278"/>
                  </a:lnTo>
                  <a:lnTo>
                    <a:pt x="54" y="278"/>
                  </a:lnTo>
                  <a:lnTo>
                    <a:pt x="52" y="279"/>
                  </a:lnTo>
                  <a:lnTo>
                    <a:pt x="52" y="279"/>
                  </a:lnTo>
                  <a:lnTo>
                    <a:pt x="54" y="281"/>
                  </a:lnTo>
                  <a:lnTo>
                    <a:pt x="54" y="281"/>
                  </a:lnTo>
                  <a:close/>
                  <a:moveTo>
                    <a:pt x="101" y="28"/>
                  </a:moveTo>
                  <a:lnTo>
                    <a:pt x="101" y="28"/>
                  </a:lnTo>
                  <a:lnTo>
                    <a:pt x="102" y="29"/>
                  </a:lnTo>
                  <a:lnTo>
                    <a:pt x="102" y="29"/>
                  </a:lnTo>
                  <a:lnTo>
                    <a:pt x="102" y="29"/>
                  </a:lnTo>
                  <a:lnTo>
                    <a:pt x="102" y="29"/>
                  </a:lnTo>
                  <a:lnTo>
                    <a:pt x="103" y="27"/>
                  </a:lnTo>
                  <a:lnTo>
                    <a:pt x="103" y="27"/>
                  </a:lnTo>
                  <a:lnTo>
                    <a:pt x="101" y="28"/>
                  </a:lnTo>
                  <a:lnTo>
                    <a:pt x="101" y="28"/>
                  </a:lnTo>
                  <a:close/>
                  <a:moveTo>
                    <a:pt x="89" y="36"/>
                  </a:moveTo>
                  <a:lnTo>
                    <a:pt x="89" y="36"/>
                  </a:lnTo>
                  <a:lnTo>
                    <a:pt x="88" y="38"/>
                  </a:lnTo>
                  <a:lnTo>
                    <a:pt x="88" y="38"/>
                  </a:lnTo>
                  <a:lnTo>
                    <a:pt x="89" y="39"/>
                  </a:lnTo>
                  <a:lnTo>
                    <a:pt x="89" y="39"/>
                  </a:lnTo>
                  <a:lnTo>
                    <a:pt x="89" y="36"/>
                  </a:lnTo>
                  <a:lnTo>
                    <a:pt x="89" y="36"/>
                  </a:lnTo>
                  <a:close/>
                  <a:moveTo>
                    <a:pt x="54" y="274"/>
                  </a:moveTo>
                  <a:lnTo>
                    <a:pt x="54" y="274"/>
                  </a:lnTo>
                  <a:lnTo>
                    <a:pt x="55" y="274"/>
                  </a:lnTo>
                  <a:lnTo>
                    <a:pt x="55" y="274"/>
                  </a:lnTo>
                  <a:lnTo>
                    <a:pt x="54" y="272"/>
                  </a:lnTo>
                  <a:lnTo>
                    <a:pt x="54" y="272"/>
                  </a:lnTo>
                  <a:lnTo>
                    <a:pt x="54" y="272"/>
                  </a:lnTo>
                  <a:lnTo>
                    <a:pt x="54" y="274"/>
                  </a:lnTo>
                  <a:lnTo>
                    <a:pt x="54" y="274"/>
                  </a:lnTo>
                  <a:close/>
                  <a:moveTo>
                    <a:pt x="170" y="15"/>
                  </a:moveTo>
                  <a:lnTo>
                    <a:pt x="170" y="15"/>
                  </a:lnTo>
                  <a:lnTo>
                    <a:pt x="170" y="15"/>
                  </a:lnTo>
                  <a:lnTo>
                    <a:pt x="170" y="15"/>
                  </a:lnTo>
                  <a:lnTo>
                    <a:pt x="172" y="14"/>
                  </a:lnTo>
                  <a:lnTo>
                    <a:pt x="172" y="14"/>
                  </a:lnTo>
                  <a:lnTo>
                    <a:pt x="170" y="14"/>
                  </a:lnTo>
                  <a:lnTo>
                    <a:pt x="170" y="14"/>
                  </a:lnTo>
                  <a:lnTo>
                    <a:pt x="170" y="15"/>
                  </a:lnTo>
                  <a:lnTo>
                    <a:pt x="170" y="15"/>
                  </a:lnTo>
                  <a:close/>
                  <a:moveTo>
                    <a:pt x="325" y="119"/>
                  </a:moveTo>
                  <a:lnTo>
                    <a:pt x="325" y="119"/>
                  </a:lnTo>
                  <a:lnTo>
                    <a:pt x="325" y="117"/>
                  </a:lnTo>
                  <a:lnTo>
                    <a:pt x="325" y="116"/>
                  </a:lnTo>
                  <a:lnTo>
                    <a:pt x="325" y="116"/>
                  </a:lnTo>
                  <a:lnTo>
                    <a:pt x="325" y="119"/>
                  </a:lnTo>
                  <a:lnTo>
                    <a:pt x="325" y="119"/>
                  </a:lnTo>
                  <a:close/>
                  <a:moveTo>
                    <a:pt x="301" y="62"/>
                  </a:moveTo>
                  <a:lnTo>
                    <a:pt x="301" y="62"/>
                  </a:lnTo>
                  <a:lnTo>
                    <a:pt x="301" y="62"/>
                  </a:lnTo>
                  <a:lnTo>
                    <a:pt x="301" y="62"/>
                  </a:lnTo>
                  <a:lnTo>
                    <a:pt x="300" y="65"/>
                  </a:lnTo>
                  <a:lnTo>
                    <a:pt x="300" y="65"/>
                  </a:lnTo>
                  <a:lnTo>
                    <a:pt x="302" y="63"/>
                  </a:lnTo>
                  <a:lnTo>
                    <a:pt x="302" y="63"/>
                  </a:lnTo>
                  <a:lnTo>
                    <a:pt x="301" y="62"/>
                  </a:lnTo>
                  <a:lnTo>
                    <a:pt x="301" y="62"/>
                  </a:lnTo>
                  <a:close/>
                  <a:moveTo>
                    <a:pt x="68" y="55"/>
                  </a:moveTo>
                  <a:lnTo>
                    <a:pt x="68" y="55"/>
                  </a:lnTo>
                  <a:lnTo>
                    <a:pt x="67" y="56"/>
                  </a:lnTo>
                  <a:lnTo>
                    <a:pt x="67" y="56"/>
                  </a:lnTo>
                  <a:lnTo>
                    <a:pt x="69" y="58"/>
                  </a:lnTo>
                  <a:lnTo>
                    <a:pt x="69" y="58"/>
                  </a:lnTo>
                  <a:lnTo>
                    <a:pt x="68" y="55"/>
                  </a:lnTo>
                  <a:lnTo>
                    <a:pt x="68" y="55"/>
                  </a:lnTo>
                  <a:close/>
                  <a:moveTo>
                    <a:pt x="290" y="285"/>
                  </a:moveTo>
                  <a:lnTo>
                    <a:pt x="290" y="285"/>
                  </a:lnTo>
                  <a:lnTo>
                    <a:pt x="290" y="288"/>
                  </a:lnTo>
                  <a:lnTo>
                    <a:pt x="290" y="288"/>
                  </a:lnTo>
                  <a:lnTo>
                    <a:pt x="290" y="288"/>
                  </a:lnTo>
                  <a:lnTo>
                    <a:pt x="290" y="288"/>
                  </a:lnTo>
                  <a:lnTo>
                    <a:pt x="291" y="287"/>
                  </a:lnTo>
                  <a:lnTo>
                    <a:pt x="291" y="287"/>
                  </a:lnTo>
                  <a:lnTo>
                    <a:pt x="290" y="285"/>
                  </a:lnTo>
                  <a:lnTo>
                    <a:pt x="290" y="285"/>
                  </a:lnTo>
                  <a:close/>
                  <a:moveTo>
                    <a:pt x="273" y="36"/>
                  </a:moveTo>
                  <a:lnTo>
                    <a:pt x="273" y="36"/>
                  </a:lnTo>
                  <a:lnTo>
                    <a:pt x="271" y="36"/>
                  </a:lnTo>
                  <a:lnTo>
                    <a:pt x="271" y="36"/>
                  </a:lnTo>
                  <a:lnTo>
                    <a:pt x="271" y="36"/>
                  </a:lnTo>
                  <a:lnTo>
                    <a:pt x="271" y="36"/>
                  </a:lnTo>
                  <a:lnTo>
                    <a:pt x="271" y="36"/>
                  </a:lnTo>
                  <a:lnTo>
                    <a:pt x="271" y="36"/>
                  </a:lnTo>
                  <a:lnTo>
                    <a:pt x="273" y="38"/>
                  </a:lnTo>
                  <a:lnTo>
                    <a:pt x="273" y="36"/>
                  </a:lnTo>
                  <a:lnTo>
                    <a:pt x="273" y="36"/>
                  </a:lnTo>
                  <a:close/>
                  <a:moveTo>
                    <a:pt x="57" y="71"/>
                  </a:moveTo>
                  <a:lnTo>
                    <a:pt x="57" y="71"/>
                  </a:lnTo>
                  <a:lnTo>
                    <a:pt x="57" y="71"/>
                  </a:lnTo>
                  <a:lnTo>
                    <a:pt x="57" y="71"/>
                  </a:lnTo>
                  <a:lnTo>
                    <a:pt x="55" y="71"/>
                  </a:lnTo>
                  <a:lnTo>
                    <a:pt x="55" y="71"/>
                  </a:lnTo>
                  <a:lnTo>
                    <a:pt x="55" y="72"/>
                  </a:lnTo>
                  <a:lnTo>
                    <a:pt x="55" y="72"/>
                  </a:lnTo>
                  <a:lnTo>
                    <a:pt x="57" y="71"/>
                  </a:lnTo>
                  <a:lnTo>
                    <a:pt x="57" y="71"/>
                  </a:lnTo>
                  <a:close/>
                  <a:moveTo>
                    <a:pt x="175" y="315"/>
                  </a:moveTo>
                  <a:lnTo>
                    <a:pt x="175" y="315"/>
                  </a:lnTo>
                  <a:lnTo>
                    <a:pt x="173" y="315"/>
                  </a:lnTo>
                  <a:lnTo>
                    <a:pt x="173" y="318"/>
                  </a:lnTo>
                  <a:lnTo>
                    <a:pt x="173" y="318"/>
                  </a:lnTo>
                  <a:lnTo>
                    <a:pt x="175" y="315"/>
                  </a:lnTo>
                  <a:lnTo>
                    <a:pt x="175" y="315"/>
                  </a:lnTo>
                  <a:close/>
                  <a:moveTo>
                    <a:pt x="57" y="68"/>
                  </a:moveTo>
                  <a:lnTo>
                    <a:pt x="57" y="68"/>
                  </a:lnTo>
                  <a:lnTo>
                    <a:pt x="58" y="68"/>
                  </a:lnTo>
                  <a:lnTo>
                    <a:pt x="58" y="68"/>
                  </a:lnTo>
                  <a:lnTo>
                    <a:pt x="58" y="68"/>
                  </a:lnTo>
                  <a:lnTo>
                    <a:pt x="58" y="66"/>
                  </a:lnTo>
                  <a:lnTo>
                    <a:pt x="58" y="66"/>
                  </a:lnTo>
                  <a:lnTo>
                    <a:pt x="57" y="68"/>
                  </a:lnTo>
                  <a:lnTo>
                    <a:pt x="57" y="68"/>
                  </a:lnTo>
                  <a:close/>
                  <a:moveTo>
                    <a:pt x="47" y="272"/>
                  </a:moveTo>
                  <a:lnTo>
                    <a:pt x="47" y="272"/>
                  </a:lnTo>
                  <a:lnTo>
                    <a:pt x="48" y="274"/>
                  </a:lnTo>
                  <a:lnTo>
                    <a:pt x="48" y="274"/>
                  </a:lnTo>
                  <a:lnTo>
                    <a:pt x="48" y="272"/>
                  </a:lnTo>
                  <a:lnTo>
                    <a:pt x="48" y="272"/>
                  </a:lnTo>
                  <a:lnTo>
                    <a:pt x="48" y="272"/>
                  </a:lnTo>
                  <a:lnTo>
                    <a:pt x="47" y="272"/>
                  </a:lnTo>
                  <a:lnTo>
                    <a:pt x="47" y="272"/>
                  </a:lnTo>
                  <a:close/>
                  <a:moveTo>
                    <a:pt x="81" y="306"/>
                  </a:moveTo>
                  <a:lnTo>
                    <a:pt x="81" y="306"/>
                  </a:lnTo>
                  <a:lnTo>
                    <a:pt x="79" y="305"/>
                  </a:lnTo>
                  <a:lnTo>
                    <a:pt x="78" y="304"/>
                  </a:lnTo>
                  <a:lnTo>
                    <a:pt x="78" y="304"/>
                  </a:lnTo>
                  <a:lnTo>
                    <a:pt x="81" y="306"/>
                  </a:lnTo>
                  <a:lnTo>
                    <a:pt x="81" y="306"/>
                  </a:lnTo>
                  <a:close/>
                  <a:moveTo>
                    <a:pt x="322" y="112"/>
                  </a:moveTo>
                  <a:lnTo>
                    <a:pt x="322" y="112"/>
                  </a:lnTo>
                  <a:lnTo>
                    <a:pt x="324" y="112"/>
                  </a:lnTo>
                  <a:lnTo>
                    <a:pt x="324" y="112"/>
                  </a:lnTo>
                  <a:lnTo>
                    <a:pt x="321" y="109"/>
                  </a:lnTo>
                  <a:lnTo>
                    <a:pt x="321" y="109"/>
                  </a:lnTo>
                  <a:lnTo>
                    <a:pt x="322" y="112"/>
                  </a:lnTo>
                  <a:lnTo>
                    <a:pt x="322" y="112"/>
                  </a:lnTo>
                  <a:close/>
                  <a:moveTo>
                    <a:pt x="81" y="44"/>
                  </a:moveTo>
                  <a:lnTo>
                    <a:pt x="81" y="44"/>
                  </a:lnTo>
                  <a:lnTo>
                    <a:pt x="81" y="44"/>
                  </a:lnTo>
                  <a:lnTo>
                    <a:pt x="81" y="44"/>
                  </a:lnTo>
                  <a:lnTo>
                    <a:pt x="84" y="44"/>
                  </a:lnTo>
                  <a:lnTo>
                    <a:pt x="84" y="44"/>
                  </a:lnTo>
                  <a:lnTo>
                    <a:pt x="82" y="42"/>
                  </a:lnTo>
                  <a:lnTo>
                    <a:pt x="82" y="42"/>
                  </a:lnTo>
                  <a:lnTo>
                    <a:pt x="81" y="44"/>
                  </a:lnTo>
                  <a:lnTo>
                    <a:pt x="81" y="44"/>
                  </a:lnTo>
                  <a:close/>
                  <a:moveTo>
                    <a:pt x="243" y="28"/>
                  </a:moveTo>
                  <a:lnTo>
                    <a:pt x="243" y="28"/>
                  </a:lnTo>
                  <a:lnTo>
                    <a:pt x="243" y="28"/>
                  </a:lnTo>
                  <a:lnTo>
                    <a:pt x="243" y="28"/>
                  </a:lnTo>
                  <a:lnTo>
                    <a:pt x="244" y="27"/>
                  </a:lnTo>
                  <a:lnTo>
                    <a:pt x="244" y="27"/>
                  </a:lnTo>
                  <a:lnTo>
                    <a:pt x="243" y="27"/>
                  </a:lnTo>
                  <a:lnTo>
                    <a:pt x="243" y="27"/>
                  </a:lnTo>
                  <a:lnTo>
                    <a:pt x="243" y="28"/>
                  </a:lnTo>
                  <a:lnTo>
                    <a:pt x="243" y="28"/>
                  </a:lnTo>
                  <a:close/>
                  <a:moveTo>
                    <a:pt x="163" y="311"/>
                  </a:moveTo>
                  <a:lnTo>
                    <a:pt x="163" y="311"/>
                  </a:lnTo>
                  <a:lnTo>
                    <a:pt x="163" y="312"/>
                  </a:lnTo>
                  <a:lnTo>
                    <a:pt x="163" y="312"/>
                  </a:lnTo>
                  <a:lnTo>
                    <a:pt x="166" y="312"/>
                  </a:lnTo>
                  <a:lnTo>
                    <a:pt x="166" y="312"/>
                  </a:lnTo>
                  <a:lnTo>
                    <a:pt x="166" y="311"/>
                  </a:lnTo>
                  <a:lnTo>
                    <a:pt x="166" y="311"/>
                  </a:lnTo>
                  <a:lnTo>
                    <a:pt x="163" y="311"/>
                  </a:lnTo>
                  <a:lnTo>
                    <a:pt x="163" y="311"/>
                  </a:lnTo>
                  <a:close/>
                  <a:moveTo>
                    <a:pt x="278" y="41"/>
                  </a:moveTo>
                  <a:lnTo>
                    <a:pt x="278" y="41"/>
                  </a:lnTo>
                  <a:lnTo>
                    <a:pt x="278" y="41"/>
                  </a:lnTo>
                  <a:lnTo>
                    <a:pt x="280" y="42"/>
                  </a:lnTo>
                  <a:lnTo>
                    <a:pt x="280" y="42"/>
                  </a:lnTo>
                  <a:lnTo>
                    <a:pt x="278" y="41"/>
                  </a:lnTo>
                  <a:lnTo>
                    <a:pt x="278" y="41"/>
                  </a:lnTo>
                  <a:close/>
                  <a:moveTo>
                    <a:pt x="162" y="311"/>
                  </a:moveTo>
                  <a:lnTo>
                    <a:pt x="162" y="311"/>
                  </a:lnTo>
                  <a:lnTo>
                    <a:pt x="162" y="311"/>
                  </a:lnTo>
                  <a:lnTo>
                    <a:pt x="162" y="311"/>
                  </a:lnTo>
                  <a:lnTo>
                    <a:pt x="159" y="311"/>
                  </a:lnTo>
                  <a:lnTo>
                    <a:pt x="159" y="311"/>
                  </a:lnTo>
                  <a:lnTo>
                    <a:pt x="159" y="311"/>
                  </a:lnTo>
                  <a:lnTo>
                    <a:pt x="159" y="311"/>
                  </a:lnTo>
                  <a:lnTo>
                    <a:pt x="162" y="311"/>
                  </a:lnTo>
                  <a:lnTo>
                    <a:pt x="162" y="311"/>
                  </a:lnTo>
                  <a:close/>
                  <a:moveTo>
                    <a:pt x="331" y="204"/>
                  </a:moveTo>
                  <a:lnTo>
                    <a:pt x="331" y="204"/>
                  </a:lnTo>
                  <a:lnTo>
                    <a:pt x="331" y="206"/>
                  </a:lnTo>
                  <a:lnTo>
                    <a:pt x="331" y="206"/>
                  </a:lnTo>
                  <a:lnTo>
                    <a:pt x="331" y="206"/>
                  </a:lnTo>
                  <a:lnTo>
                    <a:pt x="331" y="204"/>
                  </a:lnTo>
                  <a:lnTo>
                    <a:pt x="331" y="204"/>
                  </a:lnTo>
                  <a:close/>
                  <a:moveTo>
                    <a:pt x="35" y="109"/>
                  </a:moveTo>
                  <a:lnTo>
                    <a:pt x="35" y="109"/>
                  </a:lnTo>
                  <a:lnTo>
                    <a:pt x="35" y="109"/>
                  </a:lnTo>
                  <a:lnTo>
                    <a:pt x="35" y="109"/>
                  </a:lnTo>
                  <a:lnTo>
                    <a:pt x="35" y="108"/>
                  </a:lnTo>
                  <a:lnTo>
                    <a:pt x="35" y="108"/>
                  </a:lnTo>
                  <a:lnTo>
                    <a:pt x="34" y="108"/>
                  </a:lnTo>
                  <a:lnTo>
                    <a:pt x="34" y="108"/>
                  </a:lnTo>
                  <a:lnTo>
                    <a:pt x="35" y="109"/>
                  </a:lnTo>
                  <a:lnTo>
                    <a:pt x="35" y="109"/>
                  </a:lnTo>
                  <a:close/>
                  <a:moveTo>
                    <a:pt x="342" y="200"/>
                  </a:moveTo>
                  <a:lnTo>
                    <a:pt x="342" y="200"/>
                  </a:lnTo>
                  <a:lnTo>
                    <a:pt x="342" y="198"/>
                  </a:lnTo>
                  <a:lnTo>
                    <a:pt x="341" y="198"/>
                  </a:lnTo>
                  <a:lnTo>
                    <a:pt x="341" y="198"/>
                  </a:lnTo>
                  <a:lnTo>
                    <a:pt x="342" y="200"/>
                  </a:lnTo>
                  <a:lnTo>
                    <a:pt x="342" y="200"/>
                  </a:lnTo>
                  <a:close/>
                  <a:moveTo>
                    <a:pt x="328" y="115"/>
                  </a:moveTo>
                  <a:lnTo>
                    <a:pt x="328" y="115"/>
                  </a:lnTo>
                  <a:lnTo>
                    <a:pt x="329" y="115"/>
                  </a:lnTo>
                  <a:lnTo>
                    <a:pt x="329" y="115"/>
                  </a:lnTo>
                  <a:lnTo>
                    <a:pt x="329" y="115"/>
                  </a:lnTo>
                  <a:lnTo>
                    <a:pt x="328" y="115"/>
                  </a:lnTo>
                  <a:lnTo>
                    <a:pt x="328" y="115"/>
                  </a:lnTo>
                  <a:close/>
                  <a:moveTo>
                    <a:pt x="15" y="153"/>
                  </a:moveTo>
                  <a:lnTo>
                    <a:pt x="15" y="153"/>
                  </a:lnTo>
                  <a:lnTo>
                    <a:pt x="15" y="153"/>
                  </a:lnTo>
                  <a:lnTo>
                    <a:pt x="15" y="153"/>
                  </a:lnTo>
                  <a:lnTo>
                    <a:pt x="15" y="154"/>
                  </a:lnTo>
                  <a:lnTo>
                    <a:pt x="15" y="154"/>
                  </a:lnTo>
                  <a:lnTo>
                    <a:pt x="15" y="154"/>
                  </a:lnTo>
                  <a:lnTo>
                    <a:pt x="15" y="154"/>
                  </a:lnTo>
                  <a:lnTo>
                    <a:pt x="15" y="153"/>
                  </a:lnTo>
                  <a:lnTo>
                    <a:pt x="15" y="153"/>
                  </a:lnTo>
                  <a:close/>
                  <a:moveTo>
                    <a:pt x="192" y="14"/>
                  </a:moveTo>
                  <a:lnTo>
                    <a:pt x="192" y="14"/>
                  </a:lnTo>
                  <a:lnTo>
                    <a:pt x="192" y="14"/>
                  </a:lnTo>
                  <a:lnTo>
                    <a:pt x="192" y="15"/>
                  </a:lnTo>
                  <a:lnTo>
                    <a:pt x="192" y="15"/>
                  </a:lnTo>
                  <a:lnTo>
                    <a:pt x="192" y="15"/>
                  </a:lnTo>
                  <a:lnTo>
                    <a:pt x="192" y="15"/>
                  </a:lnTo>
                  <a:lnTo>
                    <a:pt x="192" y="14"/>
                  </a:lnTo>
                  <a:lnTo>
                    <a:pt x="192" y="14"/>
                  </a:lnTo>
                  <a:close/>
                  <a:moveTo>
                    <a:pt x="275" y="45"/>
                  </a:moveTo>
                  <a:lnTo>
                    <a:pt x="275" y="45"/>
                  </a:lnTo>
                  <a:lnTo>
                    <a:pt x="275" y="45"/>
                  </a:lnTo>
                  <a:lnTo>
                    <a:pt x="275" y="45"/>
                  </a:lnTo>
                  <a:lnTo>
                    <a:pt x="277" y="44"/>
                  </a:lnTo>
                  <a:lnTo>
                    <a:pt x="277" y="44"/>
                  </a:lnTo>
                  <a:lnTo>
                    <a:pt x="275" y="44"/>
                  </a:lnTo>
                  <a:lnTo>
                    <a:pt x="275" y="45"/>
                  </a:lnTo>
                  <a:lnTo>
                    <a:pt x="275" y="45"/>
                  </a:lnTo>
                  <a:close/>
                  <a:moveTo>
                    <a:pt x="190" y="11"/>
                  </a:moveTo>
                  <a:lnTo>
                    <a:pt x="190" y="11"/>
                  </a:lnTo>
                  <a:lnTo>
                    <a:pt x="193" y="11"/>
                  </a:lnTo>
                  <a:lnTo>
                    <a:pt x="193" y="11"/>
                  </a:lnTo>
                  <a:lnTo>
                    <a:pt x="192" y="11"/>
                  </a:lnTo>
                  <a:lnTo>
                    <a:pt x="192" y="11"/>
                  </a:lnTo>
                  <a:lnTo>
                    <a:pt x="190" y="11"/>
                  </a:lnTo>
                  <a:lnTo>
                    <a:pt x="190" y="11"/>
                  </a:lnTo>
                  <a:close/>
                  <a:moveTo>
                    <a:pt x="132" y="322"/>
                  </a:moveTo>
                  <a:lnTo>
                    <a:pt x="132" y="322"/>
                  </a:lnTo>
                  <a:lnTo>
                    <a:pt x="130" y="322"/>
                  </a:lnTo>
                  <a:lnTo>
                    <a:pt x="130" y="322"/>
                  </a:lnTo>
                  <a:lnTo>
                    <a:pt x="130" y="324"/>
                  </a:lnTo>
                  <a:lnTo>
                    <a:pt x="130" y="324"/>
                  </a:lnTo>
                  <a:lnTo>
                    <a:pt x="132" y="322"/>
                  </a:lnTo>
                  <a:lnTo>
                    <a:pt x="132" y="322"/>
                  </a:lnTo>
                  <a:close/>
                  <a:moveTo>
                    <a:pt x="24" y="142"/>
                  </a:moveTo>
                  <a:lnTo>
                    <a:pt x="24" y="142"/>
                  </a:lnTo>
                  <a:lnTo>
                    <a:pt x="24" y="142"/>
                  </a:lnTo>
                  <a:lnTo>
                    <a:pt x="24" y="140"/>
                  </a:lnTo>
                  <a:lnTo>
                    <a:pt x="24" y="140"/>
                  </a:lnTo>
                  <a:lnTo>
                    <a:pt x="24" y="142"/>
                  </a:lnTo>
                  <a:lnTo>
                    <a:pt x="24" y="142"/>
                  </a:lnTo>
                  <a:close/>
                  <a:moveTo>
                    <a:pt x="334" y="150"/>
                  </a:moveTo>
                  <a:lnTo>
                    <a:pt x="334" y="150"/>
                  </a:lnTo>
                  <a:lnTo>
                    <a:pt x="332" y="150"/>
                  </a:lnTo>
                  <a:lnTo>
                    <a:pt x="332" y="150"/>
                  </a:lnTo>
                  <a:lnTo>
                    <a:pt x="332" y="152"/>
                  </a:lnTo>
                  <a:lnTo>
                    <a:pt x="332" y="152"/>
                  </a:lnTo>
                  <a:lnTo>
                    <a:pt x="334" y="152"/>
                  </a:lnTo>
                  <a:lnTo>
                    <a:pt x="334" y="152"/>
                  </a:lnTo>
                  <a:lnTo>
                    <a:pt x="334" y="150"/>
                  </a:lnTo>
                  <a:lnTo>
                    <a:pt x="334" y="150"/>
                  </a:lnTo>
                  <a:close/>
                  <a:moveTo>
                    <a:pt x="27" y="224"/>
                  </a:moveTo>
                  <a:lnTo>
                    <a:pt x="27" y="224"/>
                  </a:lnTo>
                  <a:lnTo>
                    <a:pt x="25" y="224"/>
                  </a:lnTo>
                  <a:lnTo>
                    <a:pt x="25" y="225"/>
                  </a:lnTo>
                  <a:lnTo>
                    <a:pt x="25" y="225"/>
                  </a:lnTo>
                  <a:lnTo>
                    <a:pt x="27" y="224"/>
                  </a:lnTo>
                  <a:lnTo>
                    <a:pt x="27" y="224"/>
                  </a:lnTo>
                  <a:close/>
                  <a:moveTo>
                    <a:pt x="176" y="9"/>
                  </a:moveTo>
                  <a:lnTo>
                    <a:pt x="176" y="9"/>
                  </a:lnTo>
                  <a:lnTo>
                    <a:pt x="177" y="9"/>
                  </a:lnTo>
                  <a:lnTo>
                    <a:pt x="177" y="9"/>
                  </a:lnTo>
                  <a:lnTo>
                    <a:pt x="177" y="9"/>
                  </a:lnTo>
                  <a:lnTo>
                    <a:pt x="176" y="9"/>
                  </a:lnTo>
                  <a:lnTo>
                    <a:pt x="176" y="9"/>
                  </a:lnTo>
                  <a:close/>
                  <a:moveTo>
                    <a:pt x="192" y="4"/>
                  </a:moveTo>
                  <a:lnTo>
                    <a:pt x="192" y="4"/>
                  </a:lnTo>
                  <a:lnTo>
                    <a:pt x="192" y="4"/>
                  </a:lnTo>
                  <a:lnTo>
                    <a:pt x="192" y="4"/>
                  </a:lnTo>
                  <a:lnTo>
                    <a:pt x="193" y="4"/>
                  </a:lnTo>
                  <a:lnTo>
                    <a:pt x="193" y="4"/>
                  </a:lnTo>
                  <a:lnTo>
                    <a:pt x="193" y="4"/>
                  </a:lnTo>
                  <a:lnTo>
                    <a:pt x="193" y="4"/>
                  </a:lnTo>
                  <a:lnTo>
                    <a:pt x="192" y="4"/>
                  </a:lnTo>
                  <a:lnTo>
                    <a:pt x="192" y="4"/>
                  </a:lnTo>
                  <a:close/>
                  <a:moveTo>
                    <a:pt x="297" y="58"/>
                  </a:moveTo>
                  <a:lnTo>
                    <a:pt x="297" y="58"/>
                  </a:lnTo>
                  <a:lnTo>
                    <a:pt x="295" y="58"/>
                  </a:lnTo>
                  <a:lnTo>
                    <a:pt x="295" y="58"/>
                  </a:lnTo>
                  <a:lnTo>
                    <a:pt x="295" y="58"/>
                  </a:lnTo>
                  <a:lnTo>
                    <a:pt x="295" y="58"/>
                  </a:lnTo>
                  <a:lnTo>
                    <a:pt x="295" y="58"/>
                  </a:lnTo>
                  <a:lnTo>
                    <a:pt x="297" y="58"/>
                  </a:lnTo>
                  <a:lnTo>
                    <a:pt x="297" y="58"/>
                  </a:lnTo>
                  <a:close/>
                  <a:moveTo>
                    <a:pt x="354" y="142"/>
                  </a:moveTo>
                  <a:lnTo>
                    <a:pt x="354" y="142"/>
                  </a:lnTo>
                  <a:lnTo>
                    <a:pt x="354" y="142"/>
                  </a:lnTo>
                  <a:lnTo>
                    <a:pt x="354" y="142"/>
                  </a:lnTo>
                  <a:lnTo>
                    <a:pt x="354" y="143"/>
                  </a:lnTo>
                  <a:lnTo>
                    <a:pt x="354" y="143"/>
                  </a:lnTo>
                  <a:lnTo>
                    <a:pt x="354" y="143"/>
                  </a:lnTo>
                  <a:lnTo>
                    <a:pt x="354" y="143"/>
                  </a:lnTo>
                  <a:lnTo>
                    <a:pt x="354" y="142"/>
                  </a:lnTo>
                  <a:lnTo>
                    <a:pt x="354" y="142"/>
                  </a:lnTo>
                  <a:close/>
                  <a:moveTo>
                    <a:pt x="148" y="336"/>
                  </a:moveTo>
                  <a:lnTo>
                    <a:pt x="148" y="336"/>
                  </a:lnTo>
                  <a:lnTo>
                    <a:pt x="148" y="336"/>
                  </a:lnTo>
                  <a:lnTo>
                    <a:pt x="148" y="336"/>
                  </a:lnTo>
                  <a:lnTo>
                    <a:pt x="146" y="336"/>
                  </a:lnTo>
                  <a:lnTo>
                    <a:pt x="146" y="336"/>
                  </a:lnTo>
                  <a:lnTo>
                    <a:pt x="146" y="336"/>
                  </a:lnTo>
                  <a:lnTo>
                    <a:pt x="146" y="336"/>
                  </a:lnTo>
                  <a:lnTo>
                    <a:pt x="148" y="336"/>
                  </a:lnTo>
                  <a:lnTo>
                    <a:pt x="148" y="336"/>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78" name="Freeform 98"/>
            <p:cNvSpPr>
              <a:spLocks noEditPoints="1"/>
            </p:cNvSpPr>
            <p:nvPr/>
          </p:nvSpPr>
          <p:spPr bwMode="auto">
            <a:xfrm>
              <a:off x="9679114" y="2065826"/>
              <a:ext cx="273203" cy="276768"/>
            </a:xfrm>
            <a:custGeom>
              <a:avLst/>
              <a:gdLst>
                <a:gd name="T0" fmla="*/ 85 w 207"/>
                <a:gd name="T1" fmla="*/ 96 h 218"/>
                <a:gd name="T2" fmla="*/ 17 w 207"/>
                <a:gd name="T3" fmla="*/ 22 h 218"/>
                <a:gd name="T4" fmla="*/ 9 w 207"/>
                <a:gd name="T5" fmla="*/ 10 h 218"/>
                <a:gd name="T6" fmla="*/ 113 w 207"/>
                <a:gd name="T7" fmla="*/ 0 h 218"/>
                <a:gd name="T8" fmla="*/ 176 w 207"/>
                <a:gd name="T9" fmla="*/ 71 h 218"/>
                <a:gd name="T10" fmla="*/ 203 w 207"/>
                <a:gd name="T11" fmla="*/ 120 h 218"/>
                <a:gd name="T12" fmla="*/ 105 w 207"/>
                <a:gd name="T13" fmla="*/ 216 h 218"/>
                <a:gd name="T14" fmla="*/ 17 w 207"/>
                <a:gd name="T15" fmla="*/ 216 h 218"/>
                <a:gd name="T16" fmla="*/ 2 w 207"/>
                <a:gd name="T17" fmla="*/ 212 h 218"/>
                <a:gd name="T18" fmla="*/ 58 w 207"/>
                <a:gd name="T19" fmla="*/ 161 h 218"/>
                <a:gd name="T20" fmla="*/ 86 w 207"/>
                <a:gd name="T21" fmla="*/ 135 h 218"/>
                <a:gd name="T22" fmla="*/ 99 w 207"/>
                <a:gd name="T23" fmla="*/ 128 h 218"/>
                <a:gd name="T24" fmla="*/ 27 w 207"/>
                <a:gd name="T25" fmla="*/ 32 h 218"/>
                <a:gd name="T26" fmla="*/ 137 w 207"/>
                <a:gd name="T27" fmla="*/ 50 h 218"/>
                <a:gd name="T28" fmla="*/ 46 w 207"/>
                <a:gd name="T29" fmla="*/ 40 h 218"/>
                <a:gd name="T30" fmla="*/ 82 w 207"/>
                <a:gd name="T31" fmla="*/ 50 h 218"/>
                <a:gd name="T32" fmla="*/ 129 w 207"/>
                <a:gd name="T33" fmla="*/ 162 h 218"/>
                <a:gd name="T34" fmla="*/ 73 w 207"/>
                <a:gd name="T35" fmla="*/ 154 h 218"/>
                <a:gd name="T36" fmla="*/ 143 w 207"/>
                <a:gd name="T37" fmla="*/ 97 h 218"/>
                <a:gd name="T38" fmla="*/ 166 w 207"/>
                <a:gd name="T39" fmla="*/ 84 h 218"/>
                <a:gd name="T40" fmla="*/ 86 w 207"/>
                <a:gd name="T41" fmla="*/ 145 h 218"/>
                <a:gd name="T42" fmla="*/ 122 w 207"/>
                <a:gd name="T43" fmla="*/ 135 h 218"/>
                <a:gd name="T44" fmla="*/ 115 w 207"/>
                <a:gd name="T45" fmla="*/ 114 h 218"/>
                <a:gd name="T46" fmla="*/ 180 w 207"/>
                <a:gd name="T47" fmla="*/ 101 h 218"/>
                <a:gd name="T48" fmla="*/ 76 w 207"/>
                <a:gd name="T49" fmla="*/ 169 h 218"/>
                <a:gd name="T50" fmla="*/ 123 w 207"/>
                <a:gd name="T51" fmla="*/ 178 h 218"/>
                <a:gd name="T52" fmla="*/ 39 w 207"/>
                <a:gd name="T53" fmla="*/ 34 h 218"/>
                <a:gd name="T54" fmla="*/ 125 w 207"/>
                <a:gd name="T55" fmla="*/ 33 h 218"/>
                <a:gd name="T56" fmla="*/ 31 w 207"/>
                <a:gd name="T57" fmla="*/ 24 h 218"/>
                <a:gd name="T58" fmla="*/ 17 w 207"/>
                <a:gd name="T59" fmla="*/ 206 h 218"/>
                <a:gd name="T60" fmla="*/ 90 w 207"/>
                <a:gd name="T61" fmla="*/ 205 h 218"/>
                <a:gd name="T62" fmla="*/ 69 w 207"/>
                <a:gd name="T63" fmla="*/ 60 h 218"/>
                <a:gd name="T64" fmla="*/ 149 w 207"/>
                <a:gd name="T65" fmla="*/ 66 h 218"/>
                <a:gd name="T66" fmla="*/ 177 w 207"/>
                <a:gd name="T67" fmla="*/ 130 h 218"/>
                <a:gd name="T68" fmla="*/ 142 w 207"/>
                <a:gd name="T69" fmla="*/ 120 h 218"/>
                <a:gd name="T70" fmla="*/ 106 w 207"/>
                <a:gd name="T71" fmla="*/ 128 h 218"/>
                <a:gd name="T72" fmla="*/ 88 w 207"/>
                <a:gd name="T73" fmla="*/ 17 h 218"/>
                <a:gd name="T74" fmla="*/ 105 w 207"/>
                <a:gd name="T75" fmla="*/ 10 h 218"/>
                <a:gd name="T76" fmla="*/ 19 w 207"/>
                <a:gd name="T77" fmla="*/ 13 h 218"/>
                <a:gd name="T78" fmla="*/ 81 w 207"/>
                <a:gd name="T79" fmla="*/ 76 h 218"/>
                <a:gd name="T80" fmla="*/ 120 w 207"/>
                <a:gd name="T81" fmla="*/ 182 h 218"/>
                <a:gd name="T82" fmla="*/ 31 w 207"/>
                <a:gd name="T83" fmla="*/ 192 h 218"/>
                <a:gd name="T84" fmla="*/ 109 w 207"/>
                <a:gd name="T85" fmla="*/ 191 h 218"/>
                <a:gd name="T86" fmla="*/ 191 w 207"/>
                <a:gd name="T87" fmla="*/ 94 h 218"/>
                <a:gd name="T88" fmla="*/ 163 w 207"/>
                <a:gd name="T89" fmla="*/ 67 h 218"/>
                <a:gd name="T90" fmla="*/ 86 w 207"/>
                <a:gd name="T91" fmla="*/ 71 h 218"/>
                <a:gd name="T92" fmla="*/ 123 w 207"/>
                <a:gd name="T93" fmla="*/ 17 h 218"/>
                <a:gd name="T94" fmla="*/ 12 w 207"/>
                <a:gd name="T95" fmla="*/ 208 h 218"/>
                <a:gd name="T96" fmla="*/ 46 w 207"/>
                <a:gd name="T97" fmla="*/ 22 h 218"/>
                <a:gd name="T98" fmla="*/ 127 w 207"/>
                <a:gd name="T99" fmla="*/ 132 h 218"/>
                <a:gd name="T100" fmla="*/ 127 w 207"/>
                <a:gd name="T101" fmla="*/ 132 h 218"/>
                <a:gd name="T102" fmla="*/ 92 w 207"/>
                <a:gd name="T103" fmla="*/ 208 h 218"/>
                <a:gd name="T104" fmla="*/ 93 w 207"/>
                <a:gd name="T105" fmla="*/ 88 h 218"/>
                <a:gd name="T106" fmla="*/ 177 w 207"/>
                <a:gd name="T107" fmla="*/ 135 h 218"/>
                <a:gd name="T108" fmla="*/ 203 w 207"/>
                <a:gd name="T109" fmla="*/ 114 h 218"/>
                <a:gd name="T110" fmla="*/ 75 w 207"/>
                <a:gd name="T111" fmla="*/ 71 h 218"/>
                <a:gd name="T112" fmla="*/ 75 w 207"/>
                <a:gd name="T113" fmla="*/ 76 h 218"/>
                <a:gd name="T114" fmla="*/ 167 w 207"/>
                <a:gd name="T115" fmla="*/ 144 h 218"/>
                <a:gd name="T116" fmla="*/ 113 w 207"/>
                <a:gd name="T117" fmla="*/ 5 h 218"/>
                <a:gd name="T118" fmla="*/ 96 w 207"/>
                <a:gd name="T119" fmla="*/ 211 h 218"/>
                <a:gd name="T120" fmla="*/ 29 w 207"/>
                <a:gd name="T121"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18">
                  <a:moveTo>
                    <a:pt x="99" y="128"/>
                  </a:moveTo>
                  <a:lnTo>
                    <a:pt x="99" y="128"/>
                  </a:lnTo>
                  <a:lnTo>
                    <a:pt x="108" y="120"/>
                  </a:lnTo>
                  <a:lnTo>
                    <a:pt x="108" y="120"/>
                  </a:lnTo>
                  <a:lnTo>
                    <a:pt x="106" y="118"/>
                  </a:lnTo>
                  <a:lnTo>
                    <a:pt x="106" y="118"/>
                  </a:lnTo>
                  <a:lnTo>
                    <a:pt x="105" y="117"/>
                  </a:lnTo>
                  <a:lnTo>
                    <a:pt x="103" y="115"/>
                  </a:lnTo>
                  <a:lnTo>
                    <a:pt x="103" y="115"/>
                  </a:lnTo>
                  <a:lnTo>
                    <a:pt x="103" y="114"/>
                  </a:lnTo>
                  <a:lnTo>
                    <a:pt x="103" y="114"/>
                  </a:lnTo>
                  <a:lnTo>
                    <a:pt x="99" y="110"/>
                  </a:lnTo>
                  <a:lnTo>
                    <a:pt x="99" y="110"/>
                  </a:lnTo>
                  <a:lnTo>
                    <a:pt x="85" y="96"/>
                  </a:lnTo>
                  <a:lnTo>
                    <a:pt x="85" y="96"/>
                  </a:lnTo>
                  <a:lnTo>
                    <a:pt x="66" y="74"/>
                  </a:lnTo>
                  <a:lnTo>
                    <a:pt x="66" y="74"/>
                  </a:lnTo>
                  <a:lnTo>
                    <a:pt x="62" y="70"/>
                  </a:lnTo>
                  <a:lnTo>
                    <a:pt x="56" y="64"/>
                  </a:lnTo>
                  <a:lnTo>
                    <a:pt x="56" y="64"/>
                  </a:lnTo>
                  <a:lnTo>
                    <a:pt x="55" y="64"/>
                  </a:lnTo>
                  <a:lnTo>
                    <a:pt x="55" y="64"/>
                  </a:lnTo>
                  <a:lnTo>
                    <a:pt x="54" y="63"/>
                  </a:lnTo>
                  <a:lnTo>
                    <a:pt x="54" y="63"/>
                  </a:lnTo>
                  <a:lnTo>
                    <a:pt x="51" y="60"/>
                  </a:lnTo>
                  <a:lnTo>
                    <a:pt x="51" y="60"/>
                  </a:lnTo>
                  <a:lnTo>
                    <a:pt x="36" y="46"/>
                  </a:lnTo>
                  <a:lnTo>
                    <a:pt x="22" y="32"/>
                  </a:lnTo>
                  <a:lnTo>
                    <a:pt x="22" y="32"/>
                  </a:lnTo>
                  <a:lnTo>
                    <a:pt x="17" y="22"/>
                  </a:lnTo>
                  <a:lnTo>
                    <a:pt x="17" y="22"/>
                  </a:lnTo>
                  <a:lnTo>
                    <a:pt x="14" y="17"/>
                  </a:lnTo>
                  <a:lnTo>
                    <a:pt x="14" y="17"/>
                  </a:lnTo>
                  <a:lnTo>
                    <a:pt x="12" y="16"/>
                  </a:lnTo>
                  <a:lnTo>
                    <a:pt x="12" y="16"/>
                  </a:lnTo>
                  <a:lnTo>
                    <a:pt x="8" y="15"/>
                  </a:lnTo>
                  <a:lnTo>
                    <a:pt x="8" y="15"/>
                  </a:lnTo>
                  <a:lnTo>
                    <a:pt x="7" y="15"/>
                  </a:lnTo>
                  <a:lnTo>
                    <a:pt x="7" y="15"/>
                  </a:lnTo>
                  <a:lnTo>
                    <a:pt x="5" y="13"/>
                  </a:lnTo>
                  <a:lnTo>
                    <a:pt x="5" y="13"/>
                  </a:lnTo>
                  <a:lnTo>
                    <a:pt x="7" y="12"/>
                  </a:lnTo>
                  <a:lnTo>
                    <a:pt x="7" y="12"/>
                  </a:lnTo>
                  <a:lnTo>
                    <a:pt x="9" y="10"/>
                  </a:lnTo>
                  <a:lnTo>
                    <a:pt x="9" y="10"/>
                  </a:lnTo>
                  <a:lnTo>
                    <a:pt x="9" y="9"/>
                  </a:lnTo>
                  <a:lnTo>
                    <a:pt x="11" y="7"/>
                  </a:lnTo>
                  <a:lnTo>
                    <a:pt x="11" y="7"/>
                  </a:lnTo>
                  <a:lnTo>
                    <a:pt x="28" y="7"/>
                  </a:lnTo>
                  <a:lnTo>
                    <a:pt x="28" y="7"/>
                  </a:lnTo>
                  <a:lnTo>
                    <a:pt x="46" y="6"/>
                  </a:lnTo>
                  <a:lnTo>
                    <a:pt x="46" y="6"/>
                  </a:lnTo>
                  <a:lnTo>
                    <a:pt x="61" y="6"/>
                  </a:lnTo>
                  <a:lnTo>
                    <a:pt x="61" y="6"/>
                  </a:lnTo>
                  <a:lnTo>
                    <a:pt x="83" y="3"/>
                  </a:lnTo>
                  <a:lnTo>
                    <a:pt x="83" y="3"/>
                  </a:lnTo>
                  <a:lnTo>
                    <a:pt x="100" y="2"/>
                  </a:lnTo>
                  <a:lnTo>
                    <a:pt x="100" y="2"/>
                  </a:lnTo>
                  <a:lnTo>
                    <a:pt x="113" y="0"/>
                  </a:lnTo>
                  <a:lnTo>
                    <a:pt x="113" y="0"/>
                  </a:lnTo>
                  <a:lnTo>
                    <a:pt x="116" y="0"/>
                  </a:lnTo>
                  <a:lnTo>
                    <a:pt x="116" y="0"/>
                  </a:lnTo>
                  <a:lnTo>
                    <a:pt x="119" y="0"/>
                  </a:lnTo>
                  <a:lnTo>
                    <a:pt x="122" y="3"/>
                  </a:lnTo>
                  <a:lnTo>
                    <a:pt x="122" y="3"/>
                  </a:lnTo>
                  <a:lnTo>
                    <a:pt x="126" y="10"/>
                  </a:lnTo>
                  <a:lnTo>
                    <a:pt x="126" y="10"/>
                  </a:lnTo>
                  <a:lnTo>
                    <a:pt x="132" y="22"/>
                  </a:lnTo>
                  <a:lnTo>
                    <a:pt x="132" y="22"/>
                  </a:lnTo>
                  <a:lnTo>
                    <a:pt x="133" y="26"/>
                  </a:lnTo>
                  <a:lnTo>
                    <a:pt x="133" y="26"/>
                  </a:lnTo>
                  <a:lnTo>
                    <a:pt x="144" y="37"/>
                  </a:lnTo>
                  <a:lnTo>
                    <a:pt x="156" y="50"/>
                  </a:lnTo>
                  <a:lnTo>
                    <a:pt x="156" y="50"/>
                  </a:lnTo>
                  <a:lnTo>
                    <a:pt x="176" y="71"/>
                  </a:lnTo>
                  <a:lnTo>
                    <a:pt x="194" y="93"/>
                  </a:lnTo>
                  <a:lnTo>
                    <a:pt x="194" y="93"/>
                  </a:lnTo>
                  <a:lnTo>
                    <a:pt x="203" y="108"/>
                  </a:lnTo>
                  <a:lnTo>
                    <a:pt x="203" y="108"/>
                  </a:lnTo>
                  <a:lnTo>
                    <a:pt x="206" y="111"/>
                  </a:lnTo>
                  <a:lnTo>
                    <a:pt x="206" y="111"/>
                  </a:lnTo>
                  <a:lnTo>
                    <a:pt x="207" y="115"/>
                  </a:lnTo>
                  <a:lnTo>
                    <a:pt x="207" y="115"/>
                  </a:lnTo>
                  <a:lnTo>
                    <a:pt x="207" y="117"/>
                  </a:lnTo>
                  <a:lnTo>
                    <a:pt x="206" y="117"/>
                  </a:lnTo>
                  <a:lnTo>
                    <a:pt x="206" y="117"/>
                  </a:lnTo>
                  <a:lnTo>
                    <a:pt x="203" y="118"/>
                  </a:lnTo>
                  <a:lnTo>
                    <a:pt x="203" y="118"/>
                  </a:lnTo>
                  <a:lnTo>
                    <a:pt x="203" y="120"/>
                  </a:lnTo>
                  <a:lnTo>
                    <a:pt x="203" y="120"/>
                  </a:lnTo>
                  <a:lnTo>
                    <a:pt x="204" y="121"/>
                  </a:lnTo>
                  <a:lnTo>
                    <a:pt x="203" y="123"/>
                  </a:lnTo>
                  <a:lnTo>
                    <a:pt x="203" y="123"/>
                  </a:lnTo>
                  <a:lnTo>
                    <a:pt x="191" y="132"/>
                  </a:lnTo>
                  <a:lnTo>
                    <a:pt x="191" y="132"/>
                  </a:lnTo>
                  <a:lnTo>
                    <a:pt x="167" y="152"/>
                  </a:lnTo>
                  <a:lnTo>
                    <a:pt x="144" y="172"/>
                  </a:lnTo>
                  <a:lnTo>
                    <a:pt x="144" y="172"/>
                  </a:lnTo>
                  <a:lnTo>
                    <a:pt x="125" y="191"/>
                  </a:lnTo>
                  <a:lnTo>
                    <a:pt x="125" y="191"/>
                  </a:lnTo>
                  <a:lnTo>
                    <a:pt x="116" y="201"/>
                  </a:lnTo>
                  <a:lnTo>
                    <a:pt x="108" y="212"/>
                  </a:lnTo>
                  <a:lnTo>
                    <a:pt x="108" y="212"/>
                  </a:lnTo>
                  <a:lnTo>
                    <a:pt x="105" y="216"/>
                  </a:lnTo>
                  <a:lnTo>
                    <a:pt x="105" y="216"/>
                  </a:lnTo>
                  <a:lnTo>
                    <a:pt x="103" y="218"/>
                  </a:lnTo>
                  <a:lnTo>
                    <a:pt x="103" y="218"/>
                  </a:lnTo>
                  <a:lnTo>
                    <a:pt x="99" y="218"/>
                  </a:lnTo>
                  <a:lnTo>
                    <a:pt x="99" y="218"/>
                  </a:lnTo>
                  <a:lnTo>
                    <a:pt x="85" y="216"/>
                  </a:lnTo>
                  <a:lnTo>
                    <a:pt x="85" y="216"/>
                  </a:lnTo>
                  <a:lnTo>
                    <a:pt x="71" y="215"/>
                  </a:lnTo>
                  <a:lnTo>
                    <a:pt x="56" y="215"/>
                  </a:lnTo>
                  <a:lnTo>
                    <a:pt x="56" y="215"/>
                  </a:lnTo>
                  <a:lnTo>
                    <a:pt x="39" y="216"/>
                  </a:lnTo>
                  <a:lnTo>
                    <a:pt x="39" y="216"/>
                  </a:lnTo>
                  <a:lnTo>
                    <a:pt x="19" y="216"/>
                  </a:lnTo>
                  <a:lnTo>
                    <a:pt x="19" y="216"/>
                  </a:lnTo>
                  <a:lnTo>
                    <a:pt x="17" y="216"/>
                  </a:lnTo>
                  <a:lnTo>
                    <a:pt x="17" y="216"/>
                  </a:lnTo>
                  <a:lnTo>
                    <a:pt x="15" y="216"/>
                  </a:lnTo>
                  <a:lnTo>
                    <a:pt x="12" y="218"/>
                  </a:lnTo>
                  <a:lnTo>
                    <a:pt x="12" y="218"/>
                  </a:lnTo>
                  <a:lnTo>
                    <a:pt x="12" y="218"/>
                  </a:lnTo>
                  <a:lnTo>
                    <a:pt x="12" y="218"/>
                  </a:lnTo>
                  <a:lnTo>
                    <a:pt x="11" y="218"/>
                  </a:lnTo>
                  <a:lnTo>
                    <a:pt x="9" y="216"/>
                  </a:lnTo>
                  <a:lnTo>
                    <a:pt x="9" y="216"/>
                  </a:lnTo>
                  <a:lnTo>
                    <a:pt x="9" y="215"/>
                  </a:lnTo>
                  <a:lnTo>
                    <a:pt x="9" y="215"/>
                  </a:lnTo>
                  <a:lnTo>
                    <a:pt x="5" y="215"/>
                  </a:lnTo>
                  <a:lnTo>
                    <a:pt x="5" y="215"/>
                  </a:lnTo>
                  <a:lnTo>
                    <a:pt x="4" y="213"/>
                  </a:lnTo>
                  <a:lnTo>
                    <a:pt x="2" y="212"/>
                  </a:lnTo>
                  <a:lnTo>
                    <a:pt x="2" y="212"/>
                  </a:lnTo>
                  <a:lnTo>
                    <a:pt x="2" y="212"/>
                  </a:lnTo>
                  <a:lnTo>
                    <a:pt x="2" y="212"/>
                  </a:lnTo>
                  <a:lnTo>
                    <a:pt x="1" y="212"/>
                  </a:lnTo>
                  <a:lnTo>
                    <a:pt x="0" y="211"/>
                  </a:lnTo>
                  <a:lnTo>
                    <a:pt x="0" y="211"/>
                  </a:lnTo>
                  <a:lnTo>
                    <a:pt x="0" y="209"/>
                  </a:lnTo>
                  <a:lnTo>
                    <a:pt x="1" y="209"/>
                  </a:lnTo>
                  <a:lnTo>
                    <a:pt x="1" y="209"/>
                  </a:lnTo>
                  <a:lnTo>
                    <a:pt x="2" y="208"/>
                  </a:lnTo>
                  <a:lnTo>
                    <a:pt x="2" y="208"/>
                  </a:lnTo>
                  <a:lnTo>
                    <a:pt x="35" y="179"/>
                  </a:lnTo>
                  <a:lnTo>
                    <a:pt x="35" y="179"/>
                  </a:lnTo>
                  <a:lnTo>
                    <a:pt x="49" y="168"/>
                  </a:lnTo>
                  <a:lnTo>
                    <a:pt x="49" y="168"/>
                  </a:lnTo>
                  <a:lnTo>
                    <a:pt x="58" y="161"/>
                  </a:lnTo>
                  <a:lnTo>
                    <a:pt x="58" y="161"/>
                  </a:lnTo>
                  <a:lnTo>
                    <a:pt x="68" y="152"/>
                  </a:lnTo>
                  <a:lnTo>
                    <a:pt x="68" y="152"/>
                  </a:lnTo>
                  <a:lnTo>
                    <a:pt x="69" y="151"/>
                  </a:lnTo>
                  <a:lnTo>
                    <a:pt x="69" y="151"/>
                  </a:lnTo>
                  <a:lnTo>
                    <a:pt x="71" y="151"/>
                  </a:lnTo>
                  <a:lnTo>
                    <a:pt x="71" y="151"/>
                  </a:lnTo>
                  <a:lnTo>
                    <a:pt x="72" y="150"/>
                  </a:lnTo>
                  <a:lnTo>
                    <a:pt x="72" y="150"/>
                  </a:lnTo>
                  <a:lnTo>
                    <a:pt x="81" y="142"/>
                  </a:lnTo>
                  <a:lnTo>
                    <a:pt x="86" y="135"/>
                  </a:lnTo>
                  <a:lnTo>
                    <a:pt x="86" y="135"/>
                  </a:lnTo>
                  <a:lnTo>
                    <a:pt x="88" y="135"/>
                  </a:lnTo>
                  <a:lnTo>
                    <a:pt x="88" y="135"/>
                  </a:lnTo>
                  <a:lnTo>
                    <a:pt x="86" y="135"/>
                  </a:lnTo>
                  <a:lnTo>
                    <a:pt x="86" y="135"/>
                  </a:lnTo>
                  <a:lnTo>
                    <a:pt x="85" y="135"/>
                  </a:lnTo>
                  <a:lnTo>
                    <a:pt x="85" y="134"/>
                  </a:lnTo>
                  <a:lnTo>
                    <a:pt x="85" y="134"/>
                  </a:lnTo>
                  <a:lnTo>
                    <a:pt x="85" y="132"/>
                  </a:lnTo>
                  <a:lnTo>
                    <a:pt x="86" y="132"/>
                  </a:lnTo>
                  <a:lnTo>
                    <a:pt x="86" y="132"/>
                  </a:lnTo>
                  <a:lnTo>
                    <a:pt x="89" y="132"/>
                  </a:lnTo>
                  <a:lnTo>
                    <a:pt x="89" y="132"/>
                  </a:lnTo>
                  <a:lnTo>
                    <a:pt x="92" y="131"/>
                  </a:lnTo>
                  <a:lnTo>
                    <a:pt x="92" y="131"/>
                  </a:lnTo>
                  <a:lnTo>
                    <a:pt x="95" y="128"/>
                  </a:lnTo>
                  <a:lnTo>
                    <a:pt x="95" y="128"/>
                  </a:lnTo>
                  <a:lnTo>
                    <a:pt x="96" y="127"/>
                  </a:lnTo>
                  <a:lnTo>
                    <a:pt x="99" y="128"/>
                  </a:lnTo>
                  <a:lnTo>
                    <a:pt x="99" y="128"/>
                  </a:lnTo>
                  <a:close/>
                  <a:moveTo>
                    <a:pt x="27" y="32"/>
                  </a:moveTo>
                  <a:lnTo>
                    <a:pt x="27" y="32"/>
                  </a:lnTo>
                  <a:lnTo>
                    <a:pt x="28" y="33"/>
                  </a:lnTo>
                  <a:lnTo>
                    <a:pt x="28" y="33"/>
                  </a:lnTo>
                  <a:lnTo>
                    <a:pt x="29" y="33"/>
                  </a:lnTo>
                  <a:lnTo>
                    <a:pt x="29" y="33"/>
                  </a:lnTo>
                  <a:lnTo>
                    <a:pt x="27" y="32"/>
                  </a:lnTo>
                  <a:lnTo>
                    <a:pt x="27" y="32"/>
                  </a:lnTo>
                  <a:lnTo>
                    <a:pt x="27" y="30"/>
                  </a:lnTo>
                  <a:lnTo>
                    <a:pt x="27" y="30"/>
                  </a:lnTo>
                  <a:lnTo>
                    <a:pt x="25" y="30"/>
                  </a:lnTo>
                  <a:lnTo>
                    <a:pt x="25" y="30"/>
                  </a:lnTo>
                  <a:lnTo>
                    <a:pt x="27" y="32"/>
                  </a:lnTo>
                  <a:lnTo>
                    <a:pt x="27" y="32"/>
                  </a:lnTo>
                  <a:close/>
                  <a:moveTo>
                    <a:pt x="180" y="91"/>
                  </a:moveTo>
                  <a:lnTo>
                    <a:pt x="180" y="91"/>
                  </a:lnTo>
                  <a:lnTo>
                    <a:pt x="181" y="93"/>
                  </a:lnTo>
                  <a:lnTo>
                    <a:pt x="181" y="93"/>
                  </a:lnTo>
                  <a:lnTo>
                    <a:pt x="181" y="93"/>
                  </a:lnTo>
                  <a:lnTo>
                    <a:pt x="181" y="93"/>
                  </a:lnTo>
                  <a:lnTo>
                    <a:pt x="180" y="91"/>
                  </a:lnTo>
                  <a:lnTo>
                    <a:pt x="180" y="91"/>
                  </a:lnTo>
                  <a:lnTo>
                    <a:pt x="179" y="88"/>
                  </a:lnTo>
                  <a:lnTo>
                    <a:pt x="179" y="88"/>
                  </a:lnTo>
                  <a:lnTo>
                    <a:pt x="179" y="88"/>
                  </a:lnTo>
                  <a:lnTo>
                    <a:pt x="179" y="88"/>
                  </a:lnTo>
                  <a:lnTo>
                    <a:pt x="180" y="91"/>
                  </a:lnTo>
                  <a:lnTo>
                    <a:pt x="180" y="91"/>
                  </a:lnTo>
                  <a:close/>
                  <a:moveTo>
                    <a:pt x="137" y="50"/>
                  </a:moveTo>
                  <a:lnTo>
                    <a:pt x="137" y="50"/>
                  </a:lnTo>
                  <a:lnTo>
                    <a:pt x="137" y="50"/>
                  </a:lnTo>
                  <a:lnTo>
                    <a:pt x="137" y="50"/>
                  </a:lnTo>
                  <a:lnTo>
                    <a:pt x="129" y="39"/>
                  </a:lnTo>
                  <a:lnTo>
                    <a:pt x="129" y="39"/>
                  </a:lnTo>
                  <a:lnTo>
                    <a:pt x="127" y="39"/>
                  </a:lnTo>
                  <a:lnTo>
                    <a:pt x="127" y="39"/>
                  </a:lnTo>
                  <a:lnTo>
                    <a:pt x="119" y="39"/>
                  </a:lnTo>
                  <a:lnTo>
                    <a:pt x="119" y="39"/>
                  </a:lnTo>
                  <a:lnTo>
                    <a:pt x="88" y="40"/>
                  </a:lnTo>
                  <a:lnTo>
                    <a:pt x="88" y="40"/>
                  </a:lnTo>
                  <a:lnTo>
                    <a:pt x="59" y="40"/>
                  </a:lnTo>
                  <a:lnTo>
                    <a:pt x="59" y="40"/>
                  </a:lnTo>
                  <a:lnTo>
                    <a:pt x="46" y="40"/>
                  </a:lnTo>
                  <a:lnTo>
                    <a:pt x="46" y="40"/>
                  </a:lnTo>
                  <a:lnTo>
                    <a:pt x="45" y="40"/>
                  </a:lnTo>
                  <a:lnTo>
                    <a:pt x="45" y="40"/>
                  </a:lnTo>
                  <a:lnTo>
                    <a:pt x="45" y="42"/>
                  </a:lnTo>
                  <a:lnTo>
                    <a:pt x="45" y="42"/>
                  </a:lnTo>
                  <a:lnTo>
                    <a:pt x="55" y="51"/>
                  </a:lnTo>
                  <a:lnTo>
                    <a:pt x="55" y="51"/>
                  </a:lnTo>
                  <a:lnTo>
                    <a:pt x="56" y="53"/>
                  </a:lnTo>
                  <a:lnTo>
                    <a:pt x="56" y="53"/>
                  </a:lnTo>
                  <a:lnTo>
                    <a:pt x="58" y="51"/>
                  </a:lnTo>
                  <a:lnTo>
                    <a:pt x="61" y="51"/>
                  </a:lnTo>
                  <a:lnTo>
                    <a:pt x="61" y="51"/>
                  </a:lnTo>
                  <a:lnTo>
                    <a:pt x="62" y="50"/>
                  </a:lnTo>
                  <a:lnTo>
                    <a:pt x="62" y="50"/>
                  </a:lnTo>
                  <a:lnTo>
                    <a:pt x="82" y="50"/>
                  </a:lnTo>
                  <a:lnTo>
                    <a:pt x="82" y="50"/>
                  </a:lnTo>
                  <a:lnTo>
                    <a:pt x="110" y="50"/>
                  </a:lnTo>
                  <a:lnTo>
                    <a:pt x="110" y="50"/>
                  </a:lnTo>
                  <a:lnTo>
                    <a:pt x="126" y="50"/>
                  </a:lnTo>
                  <a:lnTo>
                    <a:pt x="126" y="50"/>
                  </a:lnTo>
                  <a:lnTo>
                    <a:pt x="137" y="50"/>
                  </a:lnTo>
                  <a:lnTo>
                    <a:pt x="137" y="50"/>
                  </a:lnTo>
                  <a:close/>
                  <a:moveTo>
                    <a:pt x="62" y="164"/>
                  </a:moveTo>
                  <a:lnTo>
                    <a:pt x="62" y="164"/>
                  </a:lnTo>
                  <a:lnTo>
                    <a:pt x="62" y="164"/>
                  </a:lnTo>
                  <a:lnTo>
                    <a:pt x="62" y="164"/>
                  </a:lnTo>
                  <a:lnTo>
                    <a:pt x="65" y="164"/>
                  </a:lnTo>
                  <a:lnTo>
                    <a:pt x="65" y="164"/>
                  </a:lnTo>
                  <a:lnTo>
                    <a:pt x="88" y="164"/>
                  </a:lnTo>
                  <a:lnTo>
                    <a:pt x="88" y="164"/>
                  </a:lnTo>
                  <a:lnTo>
                    <a:pt x="129" y="162"/>
                  </a:lnTo>
                  <a:lnTo>
                    <a:pt x="129" y="162"/>
                  </a:lnTo>
                  <a:lnTo>
                    <a:pt x="137" y="164"/>
                  </a:lnTo>
                  <a:lnTo>
                    <a:pt x="137" y="164"/>
                  </a:lnTo>
                  <a:lnTo>
                    <a:pt x="139" y="164"/>
                  </a:lnTo>
                  <a:lnTo>
                    <a:pt x="140" y="164"/>
                  </a:lnTo>
                  <a:lnTo>
                    <a:pt x="140" y="164"/>
                  </a:lnTo>
                  <a:lnTo>
                    <a:pt x="154" y="152"/>
                  </a:lnTo>
                  <a:lnTo>
                    <a:pt x="154" y="152"/>
                  </a:lnTo>
                  <a:lnTo>
                    <a:pt x="152" y="152"/>
                  </a:lnTo>
                  <a:lnTo>
                    <a:pt x="152" y="152"/>
                  </a:lnTo>
                  <a:lnTo>
                    <a:pt x="105" y="152"/>
                  </a:lnTo>
                  <a:lnTo>
                    <a:pt x="105" y="152"/>
                  </a:lnTo>
                  <a:lnTo>
                    <a:pt x="75" y="154"/>
                  </a:lnTo>
                  <a:lnTo>
                    <a:pt x="75" y="154"/>
                  </a:lnTo>
                  <a:lnTo>
                    <a:pt x="73" y="154"/>
                  </a:lnTo>
                  <a:lnTo>
                    <a:pt x="73" y="154"/>
                  </a:lnTo>
                  <a:lnTo>
                    <a:pt x="63" y="162"/>
                  </a:lnTo>
                  <a:lnTo>
                    <a:pt x="63" y="162"/>
                  </a:lnTo>
                  <a:lnTo>
                    <a:pt x="62" y="164"/>
                  </a:lnTo>
                  <a:lnTo>
                    <a:pt x="62" y="164"/>
                  </a:lnTo>
                  <a:close/>
                  <a:moveTo>
                    <a:pt x="95" y="91"/>
                  </a:moveTo>
                  <a:lnTo>
                    <a:pt x="95" y="91"/>
                  </a:lnTo>
                  <a:lnTo>
                    <a:pt x="102" y="98"/>
                  </a:lnTo>
                  <a:lnTo>
                    <a:pt x="102" y="98"/>
                  </a:lnTo>
                  <a:lnTo>
                    <a:pt x="103" y="100"/>
                  </a:lnTo>
                  <a:lnTo>
                    <a:pt x="103" y="100"/>
                  </a:lnTo>
                  <a:lnTo>
                    <a:pt x="116" y="98"/>
                  </a:lnTo>
                  <a:lnTo>
                    <a:pt x="116" y="98"/>
                  </a:lnTo>
                  <a:lnTo>
                    <a:pt x="143" y="97"/>
                  </a:lnTo>
                  <a:lnTo>
                    <a:pt x="143" y="97"/>
                  </a:lnTo>
                  <a:lnTo>
                    <a:pt x="162" y="96"/>
                  </a:lnTo>
                  <a:lnTo>
                    <a:pt x="162" y="96"/>
                  </a:lnTo>
                  <a:lnTo>
                    <a:pt x="164" y="97"/>
                  </a:lnTo>
                  <a:lnTo>
                    <a:pt x="164" y="97"/>
                  </a:lnTo>
                  <a:lnTo>
                    <a:pt x="166" y="97"/>
                  </a:lnTo>
                  <a:lnTo>
                    <a:pt x="166" y="97"/>
                  </a:lnTo>
                  <a:lnTo>
                    <a:pt x="177" y="98"/>
                  </a:lnTo>
                  <a:lnTo>
                    <a:pt x="177" y="98"/>
                  </a:lnTo>
                  <a:lnTo>
                    <a:pt x="179" y="97"/>
                  </a:lnTo>
                  <a:lnTo>
                    <a:pt x="179" y="97"/>
                  </a:lnTo>
                  <a:lnTo>
                    <a:pt x="179" y="97"/>
                  </a:lnTo>
                  <a:lnTo>
                    <a:pt x="179" y="97"/>
                  </a:lnTo>
                  <a:lnTo>
                    <a:pt x="169" y="86"/>
                  </a:lnTo>
                  <a:lnTo>
                    <a:pt x="169" y="86"/>
                  </a:lnTo>
                  <a:lnTo>
                    <a:pt x="166" y="84"/>
                  </a:lnTo>
                  <a:lnTo>
                    <a:pt x="166" y="84"/>
                  </a:lnTo>
                  <a:lnTo>
                    <a:pt x="159" y="86"/>
                  </a:lnTo>
                  <a:lnTo>
                    <a:pt x="159" y="86"/>
                  </a:lnTo>
                  <a:lnTo>
                    <a:pt x="137" y="87"/>
                  </a:lnTo>
                  <a:lnTo>
                    <a:pt x="137" y="87"/>
                  </a:lnTo>
                  <a:lnTo>
                    <a:pt x="120" y="88"/>
                  </a:lnTo>
                  <a:lnTo>
                    <a:pt x="120" y="88"/>
                  </a:lnTo>
                  <a:lnTo>
                    <a:pt x="100" y="91"/>
                  </a:lnTo>
                  <a:lnTo>
                    <a:pt x="100" y="91"/>
                  </a:lnTo>
                  <a:lnTo>
                    <a:pt x="95" y="91"/>
                  </a:lnTo>
                  <a:lnTo>
                    <a:pt x="95" y="91"/>
                  </a:lnTo>
                  <a:close/>
                  <a:moveTo>
                    <a:pt x="83" y="145"/>
                  </a:moveTo>
                  <a:lnTo>
                    <a:pt x="83" y="145"/>
                  </a:lnTo>
                  <a:lnTo>
                    <a:pt x="86" y="145"/>
                  </a:lnTo>
                  <a:lnTo>
                    <a:pt x="86" y="145"/>
                  </a:lnTo>
                  <a:lnTo>
                    <a:pt x="127" y="145"/>
                  </a:lnTo>
                  <a:lnTo>
                    <a:pt x="127" y="145"/>
                  </a:lnTo>
                  <a:lnTo>
                    <a:pt x="142" y="145"/>
                  </a:lnTo>
                  <a:lnTo>
                    <a:pt x="154" y="147"/>
                  </a:lnTo>
                  <a:lnTo>
                    <a:pt x="154" y="147"/>
                  </a:lnTo>
                  <a:lnTo>
                    <a:pt x="156" y="147"/>
                  </a:lnTo>
                  <a:lnTo>
                    <a:pt x="156" y="147"/>
                  </a:lnTo>
                  <a:lnTo>
                    <a:pt x="157" y="150"/>
                  </a:lnTo>
                  <a:lnTo>
                    <a:pt x="157" y="150"/>
                  </a:lnTo>
                  <a:lnTo>
                    <a:pt x="171" y="135"/>
                  </a:lnTo>
                  <a:lnTo>
                    <a:pt x="171" y="135"/>
                  </a:lnTo>
                  <a:lnTo>
                    <a:pt x="170" y="135"/>
                  </a:lnTo>
                  <a:lnTo>
                    <a:pt x="170" y="135"/>
                  </a:lnTo>
                  <a:lnTo>
                    <a:pt x="122" y="135"/>
                  </a:lnTo>
                  <a:lnTo>
                    <a:pt x="122" y="135"/>
                  </a:lnTo>
                  <a:lnTo>
                    <a:pt x="102" y="137"/>
                  </a:lnTo>
                  <a:lnTo>
                    <a:pt x="102" y="137"/>
                  </a:lnTo>
                  <a:lnTo>
                    <a:pt x="93" y="138"/>
                  </a:lnTo>
                  <a:lnTo>
                    <a:pt x="93" y="138"/>
                  </a:lnTo>
                  <a:lnTo>
                    <a:pt x="92" y="140"/>
                  </a:lnTo>
                  <a:lnTo>
                    <a:pt x="92" y="140"/>
                  </a:lnTo>
                  <a:lnTo>
                    <a:pt x="85" y="145"/>
                  </a:lnTo>
                  <a:lnTo>
                    <a:pt x="85" y="145"/>
                  </a:lnTo>
                  <a:lnTo>
                    <a:pt x="83" y="145"/>
                  </a:lnTo>
                  <a:lnTo>
                    <a:pt x="83" y="145"/>
                  </a:lnTo>
                  <a:close/>
                  <a:moveTo>
                    <a:pt x="106" y="105"/>
                  </a:moveTo>
                  <a:lnTo>
                    <a:pt x="106" y="105"/>
                  </a:lnTo>
                  <a:lnTo>
                    <a:pt x="112" y="113"/>
                  </a:lnTo>
                  <a:lnTo>
                    <a:pt x="112" y="113"/>
                  </a:lnTo>
                  <a:lnTo>
                    <a:pt x="115" y="114"/>
                  </a:lnTo>
                  <a:lnTo>
                    <a:pt x="115" y="114"/>
                  </a:lnTo>
                  <a:lnTo>
                    <a:pt x="116" y="113"/>
                  </a:lnTo>
                  <a:lnTo>
                    <a:pt x="116" y="113"/>
                  </a:lnTo>
                  <a:lnTo>
                    <a:pt x="127" y="113"/>
                  </a:lnTo>
                  <a:lnTo>
                    <a:pt x="127" y="113"/>
                  </a:lnTo>
                  <a:lnTo>
                    <a:pt x="186" y="113"/>
                  </a:lnTo>
                  <a:lnTo>
                    <a:pt x="186" y="113"/>
                  </a:lnTo>
                  <a:lnTo>
                    <a:pt x="189" y="113"/>
                  </a:lnTo>
                  <a:lnTo>
                    <a:pt x="189" y="113"/>
                  </a:lnTo>
                  <a:lnTo>
                    <a:pt x="187" y="111"/>
                  </a:lnTo>
                  <a:lnTo>
                    <a:pt x="187" y="111"/>
                  </a:lnTo>
                  <a:lnTo>
                    <a:pt x="183" y="103"/>
                  </a:lnTo>
                  <a:lnTo>
                    <a:pt x="183" y="103"/>
                  </a:lnTo>
                  <a:lnTo>
                    <a:pt x="181" y="103"/>
                  </a:lnTo>
                  <a:lnTo>
                    <a:pt x="180" y="101"/>
                  </a:lnTo>
                  <a:lnTo>
                    <a:pt x="180" y="101"/>
                  </a:lnTo>
                  <a:lnTo>
                    <a:pt x="136" y="103"/>
                  </a:lnTo>
                  <a:lnTo>
                    <a:pt x="136" y="103"/>
                  </a:lnTo>
                  <a:lnTo>
                    <a:pt x="113" y="104"/>
                  </a:lnTo>
                  <a:lnTo>
                    <a:pt x="113" y="104"/>
                  </a:lnTo>
                  <a:lnTo>
                    <a:pt x="106" y="105"/>
                  </a:lnTo>
                  <a:lnTo>
                    <a:pt x="106" y="105"/>
                  </a:lnTo>
                  <a:close/>
                  <a:moveTo>
                    <a:pt x="136" y="168"/>
                  </a:moveTo>
                  <a:lnTo>
                    <a:pt x="136" y="168"/>
                  </a:lnTo>
                  <a:lnTo>
                    <a:pt x="135" y="168"/>
                  </a:lnTo>
                  <a:lnTo>
                    <a:pt x="135" y="168"/>
                  </a:lnTo>
                  <a:lnTo>
                    <a:pt x="90" y="169"/>
                  </a:lnTo>
                  <a:lnTo>
                    <a:pt x="90" y="169"/>
                  </a:lnTo>
                  <a:lnTo>
                    <a:pt x="76" y="169"/>
                  </a:lnTo>
                  <a:lnTo>
                    <a:pt x="76" y="169"/>
                  </a:lnTo>
                  <a:lnTo>
                    <a:pt x="59" y="172"/>
                  </a:lnTo>
                  <a:lnTo>
                    <a:pt x="59" y="172"/>
                  </a:lnTo>
                  <a:lnTo>
                    <a:pt x="58" y="172"/>
                  </a:lnTo>
                  <a:lnTo>
                    <a:pt x="56" y="169"/>
                  </a:lnTo>
                  <a:lnTo>
                    <a:pt x="56" y="169"/>
                  </a:lnTo>
                  <a:lnTo>
                    <a:pt x="48" y="177"/>
                  </a:lnTo>
                  <a:lnTo>
                    <a:pt x="48" y="177"/>
                  </a:lnTo>
                  <a:lnTo>
                    <a:pt x="49" y="178"/>
                  </a:lnTo>
                  <a:lnTo>
                    <a:pt x="51" y="178"/>
                  </a:lnTo>
                  <a:lnTo>
                    <a:pt x="51" y="178"/>
                  </a:lnTo>
                  <a:lnTo>
                    <a:pt x="52" y="178"/>
                  </a:lnTo>
                  <a:lnTo>
                    <a:pt x="52" y="178"/>
                  </a:lnTo>
                  <a:lnTo>
                    <a:pt x="92" y="178"/>
                  </a:lnTo>
                  <a:lnTo>
                    <a:pt x="92" y="178"/>
                  </a:lnTo>
                  <a:lnTo>
                    <a:pt x="123" y="178"/>
                  </a:lnTo>
                  <a:lnTo>
                    <a:pt x="123" y="178"/>
                  </a:lnTo>
                  <a:lnTo>
                    <a:pt x="126" y="178"/>
                  </a:lnTo>
                  <a:lnTo>
                    <a:pt x="126" y="178"/>
                  </a:lnTo>
                  <a:lnTo>
                    <a:pt x="130" y="174"/>
                  </a:lnTo>
                  <a:lnTo>
                    <a:pt x="130" y="174"/>
                  </a:lnTo>
                  <a:lnTo>
                    <a:pt x="136" y="168"/>
                  </a:lnTo>
                  <a:lnTo>
                    <a:pt x="136" y="168"/>
                  </a:lnTo>
                  <a:close/>
                  <a:moveTo>
                    <a:pt x="29" y="24"/>
                  </a:moveTo>
                  <a:lnTo>
                    <a:pt x="29" y="24"/>
                  </a:lnTo>
                  <a:lnTo>
                    <a:pt x="29" y="24"/>
                  </a:lnTo>
                  <a:lnTo>
                    <a:pt x="29" y="24"/>
                  </a:lnTo>
                  <a:lnTo>
                    <a:pt x="31" y="26"/>
                  </a:lnTo>
                  <a:lnTo>
                    <a:pt x="32" y="27"/>
                  </a:lnTo>
                  <a:lnTo>
                    <a:pt x="32" y="27"/>
                  </a:lnTo>
                  <a:lnTo>
                    <a:pt x="39" y="34"/>
                  </a:lnTo>
                  <a:lnTo>
                    <a:pt x="39" y="34"/>
                  </a:lnTo>
                  <a:lnTo>
                    <a:pt x="39" y="34"/>
                  </a:lnTo>
                  <a:lnTo>
                    <a:pt x="39" y="34"/>
                  </a:lnTo>
                  <a:lnTo>
                    <a:pt x="46" y="34"/>
                  </a:lnTo>
                  <a:lnTo>
                    <a:pt x="46" y="34"/>
                  </a:lnTo>
                  <a:lnTo>
                    <a:pt x="48" y="32"/>
                  </a:lnTo>
                  <a:lnTo>
                    <a:pt x="51" y="32"/>
                  </a:lnTo>
                  <a:lnTo>
                    <a:pt x="51" y="32"/>
                  </a:lnTo>
                  <a:lnTo>
                    <a:pt x="69" y="32"/>
                  </a:lnTo>
                  <a:lnTo>
                    <a:pt x="69" y="32"/>
                  </a:lnTo>
                  <a:lnTo>
                    <a:pt x="89" y="33"/>
                  </a:lnTo>
                  <a:lnTo>
                    <a:pt x="89" y="33"/>
                  </a:lnTo>
                  <a:lnTo>
                    <a:pt x="123" y="33"/>
                  </a:lnTo>
                  <a:lnTo>
                    <a:pt x="123" y="33"/>
                  </a:lnTo>
                  <a:lnTo>
                    <a:pt x="125" y="33"/>
                  </a:lnTo>
                  <a:lnTo>
                    <a:pt x="125" y="33"/>
                  </a:lnTo>
                  <a:lnTo>
                    <a:pt x="125" y="32"/>
                  </a:lnTo>
                  <a:lnTo>
                    <a:pt x="125" y="32"/>
                  </a:lnTo>
                  <a:lnTo>
                    <a:pt x="120" y="26"/>
                  </a:lnTo>
                  <a:lnTo>
                    <a:pt x="120" y="26"/>
                  </a:lnTo>
                  <a:lnTo>
                    <a:pt x="119" y="24"/>
                  </a:lnTo>
                  <a:lnTo>
                    <a:pt x="117" y="24"/>
                  </a:lnTo>
                  <a:lnTo>
                    <a:pt x="117" y="24"/>
                  </a:lnTo>
                  <a:lnTo>
                    <a:pt x="108" y="24"/>
                  </a:lnTo>
                  <a:lnTo>
                    <a:pt x="108" y="24"/>
                  </a:lnTo>
                  <a:lnTo>
                    <a:pt x="85" y="24"/>
                  </a:lnTo>
                  <a:lnTo>
                    <a:pt x="85" y="24"/>
                  </a:lnTo>
                  <a:lnTo>
                    <a:pt x="58" y="24"/>
                  </a:lnTo>
                  <a:lnTo>
                    <a:pt x="31" y="24"/>
                  </a:lnTo>
                  <a:lnTo>
                    <a:pt x="31" y="24"/>
                  </a:lnTo>
                  <a:lnTo>
                    <a:pt x="29" y="24"/>
                  </a:lnTo>
                  <a:lnTo>
                    <a:pt x="29" y="24"/>
                  </a:lnTo>
                  <a:close/>
                  <a:moveTo>
                    <a:pt x="105" y="198"/>
                  </a:moveTo>
                  <a:lnTo>
                    <a:pt x="105" y="198"/>
                  </a:lnTo>
                  <a:lnTo>
                    <a:pt x="105" y="196"/>
                  </a:lnTo>
                  <a:lnTo>
                    <a:pt x="105" y="196"/>
                  </a:lnTo>
                  <a:lnTo>
                    <a:pt x="103" y="196"/>
                  </a:lnTo>
                  <a:lnTo>
                    <a:pt x="103" y="196"/>
                  </a:lnTo>
                  <a:lnTo>
                    <a:pt x="45" y="198"/>
                  </a:lnTo>
                  <a:lnTo>
                    <a:pt x="45" y="198"/>
                  </a:lnTo>
                  <a:lnTo>
                    <a:pt x="27" y="199"/>
                  </a:lnTo>
                  <a:lnTo>
                    <a:pt x="27" y="199"/>
                  </a:lnTo>
                  <a:lnTo>
                    <a:pt x="24" y="199"/>
                  </a:lnTo>
                  <a:lnTo>
                    <a:pt x="24" y="199"/>
                  </a:lnTo>
                  <a:lnTo>
                    <a:pt x="17" y="206"/>
                  </a:lnTo>
                  <a:lnTo>
                    <a:pt x="17" y="206"/>
                  </a:lnTo>
                  <a:lnTo>
                    <a:pt x="17" y="208"/>
                  </a:lnTo>
                  <a:lnTo>
                    <a:pt x="17" y="208"/>
                  </a:lnTo>
                  <a:lnTo>
                    <a:pt x="18" y="208"/>
                  </a:lnTo>
                  <a:lnTo>
                    <a:pt x="18" y="208"/>
                  </a:lnTo>
                  <a:lnTo>
                    <a:pt x="27" y="208"/>
                  </a:lnTo>
                  <a:lnTo>
                    <a:pt x="27" y="208"/>
                  </a:lnTo>
                  <a:lnTo>
                    <a:pt x="39" y="208"/>
                  </a:lnTo>
                  <a:lnTo>
                    <a:pt x="39" y="208"/>
                  </a:lnTo>
                  <a:lnTo>
                    <a:pt x="81" y="206"/>
                  </a:lnTo>
                  <a:lnTo>
                    <a:pt x="81" y="206"/>
                  </a:lnTo>
                  <a:lnTo>
                    <a:pt x="83" y="206"/>
                  </a:lnTo>
                  <a:lnTo>
                    <a:pt x="83" y="206"/>
                  </a:lnTo>
                  <a:lnTo>
                    <a:pt x="90" y="205"/>
                  </a:lnTo>
                  <a:lnTo>
                    <a:pt x="90" y="205"/>
                  </a:lnTo>
                  <a:lnTo>
                    <a:pt x="98" y="202"/>
                  </a:lnTo>
                  <a:lnTo>
                    <a:pt x="105" y="198"/>
                  </a:lnTo>
                  <a:lnTo>
                    <a:pt x="105" y="198"/>
                  </a:lnTo>
                  <a:close/>
                  <a:moveTo>
                    <a:pt x="150" y="66"/>
                  </a:moveTo>
                  <a:lnTo>
                    <a:pt x="150" y="66"/>
                  </a:lnTo>
                  <a:lnTo>
                    <a:pt x="143" y="56"/>
                  </a:lnTo>
                  <a:lnTo>
                    <a:pt x="143" y="56"/>
                  </a:lnTo>
                  <a:lnTo>
                    <a:pt x="140" y="56"/>
                  </a:lnTo>
                  <a:lnTo>
                    <a:pt x="140" y="56"/>
                  </a:lnTo>
                  <a:lnTo>
                    <a:pt x="127" y="57"/>
                  </a:lnTo>
                  <a:lnTo>
                    <a:pt x="127" y="57"/>
                  </a:lnTo>
                  <a:lnTo>
                    <a:pt x="99" y="59"/>
                  </a:lnTo>
                  <a:lnTo>
                    <a:pt x="99" y="59"/>
                  </a:lnTo>
                  <a:lnTo>
                    <a:pt x="69" y="60"/>
                  </a:lnTo>
                  <a:lnTo>
                    <a:pt x="69" y="60"/>
                  </a:lnTo>
                  <a:lnTo>
                    <a:pt x="65" y="61"/>
                  </a:lnTo>
                  <a:lnTo>
                    <a:pt x="65" y="61"/>
                  </a:lnTo>
                  <a:lnTo>
                    <a:pt x="72" y="69"/>
                  </a:lnTo>
                  <a:lnTo>
                    <a:pt x="72" y="69"/>
                  </a:lnTo>
                  <a:lnTo>
                    <a:pt x="76" y="69"/>
                  </a:lnTo>
                  <a:lnTo>
                    <a:pt x="76" y="69"/>
                  </a:lnTo>
                  <a:lnTo>
                    <a:pt x="78" y="67"/>
                  </a:lnTo>
                  <a:lnTo>
                    <a:pt x="78" y="67"/>
                  </a:lnTo>
                  <a:lnTo>
                    <a:pt x="81" y="67"/>
                  </a:lnTo>
                  <a:lnTo>
                    <a:pt x="81" y="67"/>
                  </a:lnTo>
                  <a:lnTo>
                    <a:pt x="90" y="66"/>
                  </a:lnTo>
                  <a:lnTo>
                    <a:pt x="90" y="66"/>
                  </a:lnTo>
                  <a:lnTo>
                    <a:pt x="116" y="66"/>
                  </a:lnTo>
                  <a:lnTo>
                    <a:pt x="116" y="66"/>
                  </a:lnTo>
                  <a:lnTo>
                    <a:pt x="149" y="66"/>
                  </a:lnTo>
                  <a:lnTo>
                    <a:pt x="149" y="66"/>
                  </a:lnTo>
                  <a:lnTo>
                    <a:pt x="150" y="66"/>
                  </a:lnTo>
                  <a:lnTo>
                    <a:pt x="150" y="66"/>
                  </a:lnTo>
                  <a:close/>
                  <a:moveTo>
                    <a:pt x="106" y="128"/>
                  </a:moveTo>
                  <a:lnTo>
                    <a:pt x="106" y="128"/>
                  </a:lnTo>
                  <a:lnTo>
                    <a:pt x="106" y="128"/>
                  </a:lnTo>
                  <a:lnTo>
                    <a:pt x="106" y="128"/>
                  </a:lnTo>
                  <a:lnTo>
                    <a:pt x="109" y="128"/>
                  </a:lnTo>
                  <a:lnTo>
                    <a:pt x="109" y="128"/>
                  </a:lnTo>
                  <a:lnTo>
                    <a:pt x="156" y="128"/>
                  </a:lnTo>
                  <a:lnTo>
                    <a:pt x="156" y="128"/>
                  </a:lnTo>
                  <a:lnTo>
                    <a:pt x="173" y="130"/>
                  </a:lnTo>
                  <a:lnTo>
                    <a:pt x="173" y="130"/>
                  </a:lnTo>
                  <a:lnTo>
                    <a:pt x="177" y="130"/>
                  </a:lnTo>
                  <a:lnTo>
                    <a:pt x="177" y="130"/>
                  </a:lnTo>
                  <a:lnTo>
                    <a:pt x="190" y="118"/>
                  </a:lnTo>
                  <a:lnTo>
                    <a:pt x="190" y="118"/>
                  </a:lnTo>
                  <a:lnTo>
                    <a:pt x="187" y="118"/>
                  </a:lnTo>
                  <a:lnTo>
                    <a:pt x="187" y="118"/>
                  </a:lnTo>
                  <a:lnTo>
                    <a:pt x="186" y="118"/>
                  </a:lnTo>
                  <a:lnTo>
                    <a:pt x="186" y="118"/>
                  </a:lnTo>
                  <a:lnTo>
                    <a:pt x="184" y="120"/>
                  </a:lnTo>
                  <a:lnTo>
                    <a:pt x="183" y="120"/>
                  </a:lnTo>
                  <a:lnTo>
                    <a:pt x="183" y="120"/>
                  </a:lnTo>
                  <a:lnTo>
                    <a:pt x="177" y="120"/>
                  </a:lnTo>
                  <a:lnTo>
                    <a:pt x="177" y="120"/>
                  </a:lnTo>
                  <a:lnTo>
                    <a:pt x="162" y="120"/>
                  </a:lnTo>
                  <a:lnTo>
                    <a:pt x="162" y="120"/>
                  </a:lnTo>
                  <a:lnTo>
                    <a:pt x="142" y="120"/>
                  </a:lnTo>
                  <a:lnTo>
                    <a:pt x="142" y="120"/>
                  </a:lnTo>
                  <a:lnTo>
                    <a:pt x="119" y="121"/>
                  </a:lnTo>
                  <a:lnTo>
                    <a:pt x="119" y="121"/>
                  </a:lnTo>
                  <a:lnTo>
                    <a:pt x="117" y="121"/>
                  </a:lnTo>
                  <a:lnTo>
                    <a:pt x="117" y="121"/>
                  </a:lnTo>
                  <a:lnTo>
                    <a:pt x="117" y="123"/>
                  </a:lnTo>
                  <a:lnTo>
                    <a:pt x="117" y="123"/>
                  </a:lnTo>
                  <a:lnTo>
                    <a:pt x="117" y="124"/>
                  </a:lnTo>
                  <a:lnTo>
                    <a:pt x="115" y="125"/>
                  </a:lnTo>
                  <a:lnTo>
                    <a:pt x="115" y="125"/>
                  </a:lnTo>
                  <a:lnTo>
                    <a:pt x="113" y="125"/>
                  </a:lnTo>
                  <a:lnTo>
                    <a:pt x="113" y="125"/>
                  </a:lnTo>
                  <a:lnTo>
                    <a:pt x="110" y="125"/>
                  </a:lnTo>
                  <a:lnTo>
                    <a:pt x="110" y="125"/>
                  </a:lnTo>
                  <a:lnTo>
                    <a:pt x="106" y="128"/>
                  </a:lnTo>
                  <a:lnTo>
                    <a:pt x="106" y="128"/>
                  </a:lnTo>
                  <a:close/>
                  <a:moveTo>
                    <a:pt x="19" y="13"/>
                  </a:moveTo>
                  <a:lnTo>
                    <a:pt x="19" y="13"/>
                  </a:lnTo>
                  <a:lnTo>
                    <a:pt x="21" y="16"/>
                  </a:lnTo>
                  <a:lnTo>
                    <a:pt x="21" y="16"/>
                  </a:lnTo>
                  <a:lnTo>
                    <a:pt x="22" y="17"/>
                  </a:lnTo>
                  <a:lnTo>
                    <a:pt x="22" y="17"/>
                  </a:lnTo>
                  <a:lnTo>
                    <a:pt x="24" y="19"/>
                  </a:lnTo>
                  <a:lnTo>
                    <a:pt x="24" y="19"/>
                  </a:lnTo>
                  <a:lnTo>
                    <a:pt x="25" y="20"/>
                  </a:lnTo>
                  <a:lnTo>
                    <a:pt x="25" y="20"/>
                  </a:lnTo>
                  <a:lnTo>
                    <a:pt x="29" y="19"/>
                  </a:lnTo>
                  <a:lnTo>
                    <a:pt x="29" y="19"/>
                  </a:lnTo>
                  <a:lnTo>
                    <a:pt x="55" y="17"/>
                  </a:lnTo>
                  <a:lnTo>
                    <a:pt x="55" y="17"/>
                  </a:lnTo>
                  <a:lnTo>
                    <a:pt x="88" y="17"/>
                  </a:lnTo>
                  <a:lnTo>
                    <a:pt x="88" y="17"/>
                  </a:lnTo>
                  <a:lnTo>
                    <a:pt x="113" y="19"/>
                  </a:lnTo>
                  <a:lnTo>
                    <a:pt x="113" y="19"/>
                  </a:lnTo>
                  <a:lnTo>
                    <a:pt x="116" y="19"/>
                  </a:lnTo>
                  <a:lnTo>
                    <a:pt x="116" y="19"/>
                  </a:lnTo>
                  <a:lnTo>
                    <a:pt x="116" y="17"/>
                  </a:lnTo>
                  <a:lnTo>
                    <a:pt x="116" y="17"/>
                  </a:lnTo>
                  <a:lnTo>
                    <a:pt x="113" y="13"/>
                  </a:lnTo>
                  <a:lnTo>
                    <a:pt x="113" y="13"/>
                  </a:lnTo>
                  <a:lnTo>
                    <a:pt x="113" y="12"/>
                  </a:lnTo>
                  <a:lnTo>
                    <a:pt x="113" y="12"/>
                  </a:lnTo>
                  <a:lnTo>
                    <a:pt x="112" y="10"/>
                  </a:lnTo>
                  <a:lnTo>
                    <a:pt x="110" y="10"/>
                  </a:lnTo>
                  <a:lnTo>
                    <a:pt x="110" y="10"/>
                  </a:lnTo>
                  <a:lnTo>
                    <a:pt x="105" y="10"/>
                  </a:lnTo>
                  <a:lnTo>
                    <a:pt x="105" y="10"/>
                  </a:lnTo>
                  <a:lnTo>
                    <a:pt x="78" y="12"/>
                  </a:lnTo>
                  <a:lnTo>
                    <a:pt x="78" y="12"/>
                  </a:lnTo>
                  <a:lnTo>
                    <a:pt x="56" y="12"/>
                  </a:lnTo>
                  <a:lnTo>
                    <a:pt x="56" y="12"/>
                  </a:lnTo>
                  <a:lnTo>
                    <a:pt x="52" y="12"/>
                  </a:lnTo>
                  <a:lnTo>
                    <a:pt x="52" y="12"/>
                  </a:lnTo>
                  <a:lnTo>
                    <a:pt x="46" y="12"/>
                  </a:lnTo>
                  <a:lnTo>
                    <a:pt x="46" y="12"/>
                  </a:lnTo>
                  <a:lnTo>
                    <a:pt x="25" y="13"/>
                  </a:lnTo>
                  <a:lnTo>
                    <a:pt x="25" y="13"/>
                  </a:lnTo>
                  <a:lnTo>
                    <a:pt x="21" y="13"/>
                  </a:lnTo>
                  <a:lnTo>
                    <a:pt x="21" y="13"/>
                  </a:lnTo>
                  <a:lnTo>
                    <a:pt x="19" y="13"/>
                  </a:lnTo>
                  <a:lnTo>
                    <a:pt x="19" y="13"/>
                  </a:lnTo>
                  <a:close/>
                  <a:moveTo>
                    <a:pt x="163" y="80"/>
                  </a:moveTo>
                  <a:lnTo>
                    <a:pt x="163" y="80"/>
                  </a:lnTo>
                  <a:lnTo>
                    <a:pt x="163" y="80"/>
                  </a:lnTo>
                  <a:lnTo>
                    <a:pt x="163" y="80"/>
                  </a:lnTo>
                  <a:lnTo>
                    <a:pt x="156" y="71"/>
                  </a:lnTo>
                  <a:lnTo>
                    <a:pt x="156" y="71"/>
                  </a:lnTo>
                  <a:lnTo>
                    <a:pt x="154" y="70"/>
                  </a:lnTo>
                  <a:lnTo>
                    <a:pt x="154" y="70"/>
                  </a:lnTo>
                  <a:lnTo>
                    <a:pt x="132" y="71"/>
                  </a:lnTo>
                  <a:lnTo>
                    <a:pt x="132" y="71"/>
                  </a:lnTo>
                  <a:lnTo>
                    <a:pt x="109" y="74"/>
                  </a:lnTo>
                  <a:lnTo>
                    <a:pt x="109" y="74"/>
                  </a:lnTo>
                  <a:lnTo>
                    <a:pt x="95" y="74"/>
                  </a:lnTo>
                  <a:lnTo>
                    <a:pt x="81" y="76"/>
                  </a:lnTo>
                  <a:lnTo>
                    <a:pt x="81" y="76"/>
                  </a:lnTo>
                  <a:lnTo>
                    <a:pt x="79" y="76"/>
                  </a:lnTo>
                  <a:lnTo>
                    <a:pt x="79" y="76"/>
                  </a:lnTo>
                  <a:lnTo>
                    <a:pt x="88" y="83"/>
                  </a:lnTo>
                  <a:lnTo>
                    <a:pt x="88" y="83"/>
                  </a:lnTo>
                  <a:lnTo>
                    <a:pt x="89" y="81"/>
                  </a:lnTo>
                  <a:lnTo>
                    <a:pt x="89" y="81"/>
                  </a:lnTo>
                  <a:lnTo>
                    <a:pt x="92" y="81"/>
                  </a:lnTo>
                  <a:lnTo>
                    <a:pt x="92" y="81"/>
                  </a:lnTo>
                  <a:lnTo>
                    <a:pt x="113" y="80"/>
                  </a:lnTo>
                  <a:lnTo>
                    <a:pt x="113" y="80"/>
                  </a:lnTo>
                  <a:lnTo>
                    <a:pt x="157" y="80"/>
                  </a:lnTo>
                  <a:lnTo>
                    <a:pt x="157" y="80"/>
                  </a:lnTo>
                  <a:lnTo>
                    <a:pt x="163" y="80"/>
                  </a:lnTo>
                  <a:lnTo>
                    <a:pt x="163" y="80"/>
                  </a:lnTo>
                  <a:close/>
                  <a:moveTo>
                    <a:pt x="120" y="182"/>
                  </a:moveTo>
                  <a:lnTo>
                    <a:pt x="120" y="182"/>
                  </a:lnTo>
                  <a:lnTo>
                    <a:pt x="119" y="182"/>
                  </a:lnTo>
                  <a:lnTo>
                    <a:pt x="119" y="182"/>
                  </a:lnTo>
                  <a:lnTo>
                    <a:pt x="108" y="184"/>
                  </a:lnTo>
                  <a:lnTo>
                    <a:pt x="108" y="184"/>
                  </a:lnTo>
                  <a:lnTo>
                    <a:pt x="86" y="184"/>
                  </a:lnTo>
                  <a:lnTo>
                    <a:pt x="65" y="185"/>
                  </a:lnTo>
                  <a:lnTo>
                    <a:pt x="65" y="185"/>
                  </a:lnTo>
                  <a:lnTo>
                    <a:pt x="42" y="188"/>
                  </a:lnTo>
                  <a:lnTo>
                    <a:pt x="42" y="188"/>
                  </a:lnTo>
                  <a:lnTo>
                    <a:pt x="41" y="188"/>
                  </a:lnTo>
                  <a:lnTo>
                    <a:pt x="38" y="186"/>
                  </a:lnTo>
                  <a:lnTo>
                    <a:pt x="38" y="186"/>
                  </a:lnTo>
                  <a:lnTo>
                    <a:pt x="31" y="192"/>
                  </a:lnTo>
                  <a:lnTo>
                    <a:pt x="31" y="192"/>
                  </a:lnTo>
                  <a:lnTo>
                    <a:pt x="32" y="192"/>
                  </a:lnTo>
                  <a:lnTo>
                    <a:pt x="32" y="192"/>
                  </a:lnTo>
                  <a:lnTo>
                    <a:pt x="59" y="192"/>
                  </a:lnTo>
                  <a:lnTo>
                    <a:pt x="59" y="192"/>
                  </a:lnTo>
                  <a:lnTo>
                    <a:pt x="62" y="192"/>
                  </a:lnTo>
                  <a:lnTo>
                    <a:pt x="62" y="192"/>
                  </a:lnTo>
                  <a:lnTo>
                    <a:pt x="78" y="191"/>
                  </a:lnTo>
                  <a:lnTo>
                    <a:pt x="78" y="191"/>
                  </a:lnTo>
                  <a:lnTo>
                    <a:pt x="102" y="188"/>
                  </a:lnTo>
                  <a:lnTo>
                    <a:pt x="102" y="188"/>
                  </a:lnTo>
                  <a:lnTo>
                    <a:pt x="105" y="188"/>
                  </a:lnTo>
                  <a:lnTo>
                    <a:pt x="105" y="188"/>
                  </a:lnTo>
                  <a:lnTo>
                    <a:pt x="106" y="188"/>
                  </a:lnTo>
                  <a:lnTo>
                    <a:pt x="108" y="189"/>
                  </a:lnTo>
                  <a:lnTo>
                    <a:pt x="109" y="191"/>
                  </a:lnTo>
                  <a:lnTo>
                    <a:pt x="108" y="192"/>
                  </a:lnTo>
                  <a:lnTo>
                    <a:pt x="108" y="192"/>
                  </a:lnTo>
                  <a:lnTo>
                    <a:pt x="108" y="194"/>
                  </a:lnTo>
                  <a:lnTo>
                    <a:pt x="108" y="194"/>
                  </a:lnTo>
                  <a:lnTo>
                    <a:pt x="109" y="194"/>
                  </a:lnTo>
                  <a:lnTo>
                    <a:pt x="110" y="194"/>
                  </a:lnTo>
                  <a:lnTo>
                    <a:pt x="110" y="194"/>
                  </a:lnTo>
                  <a:lnTo>
                    <a:pt x="120" y="184"/>
                  </a:lnTo>
                  <a:lnTo>
                    <a:pt x="120" y="184"/>
                  </a:lnTo>
                  <a:lnTo>
                    <a:pt x="120" y="182"/>
                  </a:lnTo>
                  <a:lnTo>
                    <a:pt x="120" y="182"/>
                  </a:lnTo>
                  <a:close/>
                  <a:moveTo>
                    <a:pt x="200" y="108"/>
                  </a:moveTo>
                  <a:lnTo>
                    <a:pt x="200" y="108"/>
                  </a:lnTo>
                  <a:lnTo>
                    <a:pt x="191" y="94"/>
                  </a:lnTo>
                  <a:lnTo>
                    <a:pt x="191" y="94"/>
                  </a:lnTo>
                  <a:lnTo>
                    <a:pt x="177" y="76"/>
                  </a:lnTo>
                  <a:lnTo>
                    <a:pt x="162" y="59"/>
                  </a:lnTo>
                  <a:lnTo>
                    <a:pt x="162" y="59"/>
                  </a:lnTo>
                  <a:lnTo>
                    <a:pt x="142" y="39"/>
                  </a:lnTo>
                  <a:lnTo>
                    <a:pt x="142" y="39"/>
                  </a:lnTo>
                  <a:lnTo>
                    <a:pt x="142" y="39"/>
                  </a:lnTo>
                  <a:lnTo>
                    <a:pt x="142" y="39"/>
                  </a:lnTo>
                  <a:lnTo>
                    <a:pt x="143" y="42"/>
                  </a:lnTo>
                  <a:lnTo>
                    <a:pt x="143" y="42"/>
                  </a:lnTo>
                  <a:lnTo>
                    <a:pt x="150" y="53"/>
                  </a:lnTo>
                  <a:lnTo>
                    <a:pt x="150" y="53"/>
                  </a:lnTo>
                  <a:lnTo>
                    <a:pt x="150" y="54"/>
                  </a:lnTo>
                  <a:lnTo>
                    <a:pt x="150" y="54"/>
                  </a:lnTo>
                  <a:lnTo>
                    <a:pt x="163" y="67"/>
                  </a:lnTo>
                  <a:lnTo>
                    <a:pt x="163" y="67"/>
                  </a:lnTo>
                  <a:lnTo>
                    <a:pt x="179" y="86"/>
                  </a:lnTo>
                  <a:lnTo>
                    <a:pt x="179" y="86"/>
                  </a:lnTo>
                  <a:lnTo>
                    <a:pt x="197" y="108"/>
                  </a:lnTo>
                  <a:lnTo>
                    <a:pt x="197" y="108"/>
                  </a:lnTo>
                  <a:lnTo>
                    <a:pt x="198" y="110"/>
                  </a:lnTo>
                  <a:lnTo>
                    <a:pt x="198" y="110"/>
                  </a:lnTo>
                  <a:lnTo>
                    <a:pt x="200" y="108"/>
                  </a:lnTo>
                  <a:lnTo>
                    <a:pt x="200" y="108"/>
                  </a:lnTo>
                  <a:close/>
                  <a:moveTo>
                    <a:pt x="86" y="71"/>
                  </a:moveTo>
                  <a:lnTo>
                    <a:pt x="86" y="71"/>
                  </a:lnTo>
                  <a:lnTo>
                    <a:pt x="117" y="70"/>
                  </a:lnTo>
                  <a:lnTo>
                    <a:pt x="117" y="70"/>
                  </a:lnTo>
                  <a:lnTo>
                    <a:pt x="102" y="70"/>
                  </a:lnTo>
                  <a:lnTo>
                    <a:pt x="86" y="71"/>
                  </a:lnTo>
                  <a:lnTo>
                    <a:pt x="86" y="71"/>
                  </a:lnTo>
                  <a:close/>
                  <a:moveTo>
                    <a:pt x="194" y="121"/>
                  </a:moveTo>
                  <a:lnTo>
                    <a:pt x="194" y="121"/>
                  </a:lnTo>
                  <a:lnTo>
                    <a:pt x="200" y="117"/>
                  </a:lnTo>
                  <a:lnTo>
                    <a:pt x="200" y="117"/>
                  </a:lnTo>
                  <a:lnTo>
                    <a:pt x="198" y="115"/>
                  </a:lnTo>
                  <a:lnTo>
                    <a:pt x="198" y="115"/>
                  </a:lnTo>
                  <a:lnTo>
                    <a:pt x="198" y="115"/>
                  </a:lnTo>
                  <a:lnTo>
                    <a:pt x="197" y="115"/>
                  </a:lnTo>
                  <a:lnTo>
                    <a:pt x="197" y="115"/>
                  </a:lnTo>
                  <a:lnTo>
                    <a:pt x="193" y="121"/>
                  </a:lnTo>
                  <a:lnTo>
                    <a:pt x="193" y="121"/>
                  </a:lnTo>
                  <a:lnTo>
                    <a:pt x="194" y="121"/>
                  </a:lnTo>
                  <a:lnTo>
                    <a:pt x="194" y="121"/>
                  </a:lnTo>
                  <a:close/>
                  <a:moveTo>
                    <a:pt x="123" y="17"/>
                  </a:moveTo>
                  <a:lnTo>
                    <a:pt x="123" y="17"/>
                  </a:lnTo>
                  <a:lnTo>
                    <a:pt x="129" y="26"/>
                  </a:lnTo>
                  <a:lnTo>
                    <a:pt x="135" y="33"/>
                  </a:lnTo>
                  <a:lnTo>
                    <a:pt x="135" y="33"/>
                  </a:lnTo>
                  <a:lnTo>
                    <a:pt x="129" y="24"/>
                  </a:lnTo>
                  <a:lnTo>
                    <a:pt x="123" y="17"/>
                  </a:lnTo>
                  <a:lnTo>
                    <a:pt x="123" y="17"/>
                  </a:lnTo>
                  <a:close/>
                  <a:moveTo>
                    <a:pt x="19" y="199"/>
                  </a:moveTo>
                  <a:lnTo>
                    <a:pt x="19" y="199"/>
                  </a:lnTo>
                  <a:lnTo>
                    <a:pt x="19" y="199"/>
                  </a:lnTo>
                  <a:lnTo>
                    <a:pt x="19" y="199"/>
                  </a:lnTo>
                  <a:lnTo>
                    <a:pt x="9" y="208"/>
                  </a:lnTo>
                  <a:lnTo>
                    <a:pt x="9" y="208"/>
                  </a:lnTo>
                  <a:lnTo>
                    <a:pt x="11" y="208"/>
                  </a:lnTo>
                  <a:lnTo>
                    <a:pt x="12" y="208"/>
                  </a:lnTo>
                  <a:lnTo>
                    <a:pt x="12" y="208"/>
                  </a:lnTo>
                  <a:lnTo>
                    <a:pt x="19" y="201"/>
                  </a:lnTo>
                  <a:lnTo>
                    <a:pt x="19" y="201"/>
                  </a:lnTo>
                  <a:lnTo>
                    <a:pt x="19" y="199"/>
                  </a:lnTo>
                  <a:lnTo>
                    <a:pt x="19" y="199"/>
                  </a:lnTo>
                  <a:close/>
                  <a:moveTo>
                    <a:pt x="85" y="212"/>
                  </a:moveTo>
                  <a:lnTo>
                    <a:pt x="85" y="212"/>
                  </a:lnTo>
                  <a:lnTo>
                    <a:pt x="85" y="211"/>
                  </a:lnTo>
                  <a:lnTo>
                    <a:pt x="85" y="211"/>
                  </a:lnTo>
                  <a:lnTo>
                    <a:pt x="52" y="212"/>
                  </a:lnTo>
                  <a:lnTo>
                    <a:pt x="52" y="212"/>
                  </a:lnTo>
                  <a:lnTo>
                    <a:pt x="85" y="212"/>
                  </a:lnTo>
                  <a:lnTo>
                    <a:pt x="85" y="212"/>
                  </a:lnTo>
                  <a:close/>
                  <a:moveTo>
                    <a:pt x="75" y="20"/>
                  </a:moveTo>
                  <a:lnTo>
                    <a:pt x="75" y="20"/>
                  </a:lnTo>
                  <a:lnTo>
                    <a:pt x="46" y="22"/>
                  </a:lnTo>
                  <a:lnTo>
                    <a:pt x="46" y="22"/>
                  </a:lnTo>
                  <a:lnTo>
                    <a:pt x="75" y="20"/>
                  </a:lnTo>
                  <a:lnTo>
                    <a:pt x="75" y="20"/>
                  </a:lnTo>
                  <a:close/>
                  <a:moveTo>
                    <a:pt x="61" y="57"/>
                  </a:moveTo>
                  <a:lnTo>
                    <a:pt x="61" y="57"/>
                  </a:lnTo>
                  <a:lnTo>
                    <a:pt x="62" y="59"/>
                  </a:lnTo>
                  <a:lnTo>
                    <a:pt x="62" y="59"/>
                  </a:lnTo>
                  <a:lnTo>
                    <a:pt x="62" y="59"/>
                  </a:lnTo>
                  <a:lnTo>
                    <a:pt x="76" y="57"/>
                  </a:lnTo>
                  <a:lnTo>
                    <a:pt x="76" y="57"/>
                  </a:lnTo>
                  <a:lnTo>
                    <a:pt x="76" y="56"/>
                  </a:lnTo>
                  <a:lnTo>
                    <a:pt x="76" y="56"/>
                  </a:lnTo>
                  <a:lnTo>
                    <a:pt x="61" y="57"/>
                  </a:lnTo>
                  <a:lnTo>
                    <a:pt x="61" y="57"/>
                  </a:lnTo>
                  <a:close/>
                  <a:moveTo>
                    <a:pt x="127" y="132"/>
                  </a:moveTo>
                  <a:lnTo>
                    <a:pt x="127" y="132"/>
                  </a:lnTo>
                  <a:lnTo>
                    <a:pt x="127" y="131"/>
                  </a:lnTo>
                  <a:lnTo>
                    <a:pt x="127" y="131"/>
                  </a:lnTo>
                  <a:lnTo>
                    <a:pt x="125" y="131"/>
                  </a:lnTo>
                  <a:lnTo>
                    <a:pt x="125" y="131"/>
                  </a:lnTo>
                  <a:lnTo>
                    <a:pt x="106" y="131"/>
                  </a:lnTo>
                  <a:lnTo>
                    <a:pt x="106" y="131"/>
                  </a:lnTo>
                  <a:lnTo>
                    <a:pt x="103" y="131"/>
                  </a:lnTo>
                  <a:lnTo>
                    <a:pt x="103" y="131"/>
                  </a:lnTo>
                  <a:lnTo>
                    <a:pt x="102" y="132"/>
                  </a:lnTo>
                  <a:lnTo>
                    <a:pt x="102" y="132"/>
                  </a:lnTo>
                  <a:lnTo>
                    <a:pt x="102" y="132"/>
                  </a:lnTo>
                  <a:lnTo>
                    <a:pt x="102" y="132"/>
                  </a:lnTo>
                  <a:lnTo>
                    <a:pt x="127" y="132"/>
                  </a:lnTo>
                  <a:lnTo>
                    <a:pt x="127" y="132"/>
                  </a:lnTo>
                  <a:close/>
                  <a:moveTo>
                    <a:pt x="181" y="131"/>
                  </a:moveTo>
                  <a:lnTo>
                    <a:pt x="181" y="131"/>
                  </a:lnTo>
                  <a:lnTo>
                    <a:pt x="181" y="132"/>
                  </a:lnTo>
                  <a:lnTo>
                    <a:pt x="181" y="132"/>
                  </a:lnTo>
                  <a:lnTo>
                    <a:pt x="183" y="131"/>
                  </a:lnTo>
                  <a:lnTo>
                    <a:pt x="183" y="131"/>
                  </a:lnTo>
                  <a:lnTo>
                    <a:pt x="189" y="127"/>
                  </a:lnTo>
                  <a:lnTo>
                    <a:pt x="189" y="127"/>
                  </a:lnTo>
                  <a:lnTo>
                    <a:pt x="189" y="124"/>
                  </a:lnTo>
                  <a:lnTo>
                    <a:pt x="189" y="124"/>
                  </a:lnTo>
                  <a:lnTo>
                    <a:pt x="189" y="124"/>
                  </a:lnTo>
                  <a:lnTo>
                    <a:pt x="189" y="124"/>
                  </a:lnTo>
                  <a:lnTo>
                    <a:pt x="181" y="131"/>
                  </a:lnTo>
                  <a:lnTo>
                    <a:pt x="181" y="131"/>
                  </a:lnTo>
                  <a:close/>
                  <a:moveTo>
                    <a:pt x="92" y="208"/>
                  </a:moveTo>
                  <a:lnTo>
                    <a:pt x="92" y="208"/>
                  </a:lnTo>
                  <a:lnTo>
                    <a:pt x="96" y="208"/>
                  </a:lnTo>
                  <a:lnTo>
                    <a:pt x="96" y="208"/>
                  </a:lnTo>
                  <a:lnTo>
                    <a:pt x="99" y="205"/>
                  </a:lnTo>
                  <a:lnTo>
                    <a:pt x="99" y="205"/>
                  </a:lnTo>
                  <a:lnTo>
                    <a:pt x="92" y="208"/>
                  </a:lnTo>
                  <a:lnTo>
                    <a:pt x="92" y="208"/>
                  </a:lnTo>
                  <a:close/>
                  <a:moveTo>
                    <a:pt x="105" y="87"/>
                  </a:moveTo>
                  <a:lnTo>
                    <a:pt x="105" y="87"/>
                  </a:lnTo>
                  <a:lnTo>
                    <a:pt x="105" y="87"/>
                  </a:lnTo>
                  <a:lnTo>
                    <a:pt x="105" y="87"/>
                  </a:lnTo>
                  <a:lnTo>
                    <a:pt x="92" y="88"/>
                  </a:lnTo>
                  <a:lnTo>
                    <a:pt x="92" y="88"/>
                  </a:lnTo>
                  <a:lnTo>
                    <a:pt x="93" y="88"/>
                  </a:lnTo>
                  <a:lnTo>
                    <a:pt x="93" y="88"/>
                  </a:lnTo>
                  <a:lnTo>
                    <a:pt x="96" y="88"/>
                  </a:lnTo>
                  <a:lnTo>
                    <a:pt x="96" y="88"/>
                  </a:lnTo>
                  <a:lnTo>
                    <a:pt x="105" y="87"/>
                  </a:lnTo>
                  <a:lnTo>
                    <a:pt x="105" y="87"/>
                  </a:lnTo>
                  <a:close/>
                  <a:moveTo>
                    <a:pt x="117" y="3"/>
                  </a:moveTo>
                  <a:lnTo>
                    <a:pt x="117" y="3"/>
                  </a:lnTo>
                  <a:lnTo>
                    <a:pt x="123" y="12"/>
                  </a:lnTo>
                  <a:lnTo>
                    <a:pt x="123" y="12"/>
                  </a:lnTo>
                  <a:lnTo>
                    <a:pt x="120" y="6"/>
                  </a:lnTo>
                  <a:lnTo>
                    <a:pt x="117" y="3"/>
                  </a:lnTo>
                  <a:lnTo>
                    <a:pt x="117" y="3"/>
                  </a:lnTo>
                  <a:close/>
                  <a:moveTo>
                    <a:pt x="177" y="135"/>
                  </a:moveTo>
                  <a:lnTo>
                    <a:pt x="177" y="135"/>
                  </a:lnTo>
                  <a:lnTo>
                    <a:pt x="177" y="135"/>
                  </a:lnTo>
                  <a:lnTo>
                    <a:pt x="177" y="135"/>
                  </a:lnTo>
                  <a:lnTo>
                    <a:pt x="176" y="137"/>
                  </a:lnTo>
                  <a:lnTo>
                    <a:pt x="174" y="138"/>
                  </a:lnTo>
                  <a:lnTo>
                    <a:pt x="174" y="138"/>
                  </a:lnTo>
                  <a:lnTo>
                    <a:pt x="170" y="142"/>
                  </a:lnTo>
                  <a:lnTo>
                    <a:pt x="170" y="142"/>
                  </a:lnTo>
                  <a:lnTo>
                    <a:pt x="170" y="142"/>
                  </a:lnTo>
                  <a:lnTo>
                    <a:pt x="170" y="142"/>
                  </a:lnTo>
                  <a:lnTo>
                    <a:pt x="177" y="135"/>
                  </a:lnTo>
                  <a:lnTo>
                    <a:pt x="177" y="135"/>
                  </a:lnTo>
                  <a:close/>
                  <a:moveTo>
                    <a:pt x="200" y="113"/>
                  </a:moveTo>
                  <a:lnTo>
                    <a:pt x="200" y="113"/>
                  </a:lnTo>
                  <a:lnTo>
                    <a:pt x="203" y="115"/>
                  </a:lnTo>
                  <a:lnTo>
                    <a:pt x="203" y="115"/>
                  </a:lnTo>
                  <a:lnTo>
                    <a:pt x="203" y="114"/>
                  </a:lnTo>
                  <a:lnTo>
                    <a:pt x="203" y="114"/>
                  </a:lnTo>
                  <a:lnTo>
                    <a:pt x="201" y="111"/>
                  </a:lnTo>
                  <a:lnTo>
                    <a:pt x="201" y="111"/>
                  </a:lnTo>
                  <a:lnTo>
                    <a:pt x="201" y="111"/>
                  </a:lnTo>
                  <a:lnTo>
                    <a:pt x="201" y="111"/>
                  </a:lnTo>
                  <a:lnTo>
                    <a:pt x="200" y="113"/>
                  </a:lnTo>
                  <a:lnTo>
                    <a:pt x="200" y="113"/>
                  </a:lnTo>
                  <a:close/>
                  <a:moveTo>
                    <a:pt x="18" y="16"/>
                  </a:moveTo>
                  <a:lnTo>
                    <a:pt x="18" y="16"/>
                  </a:lnTo>
                  <a:lnTo>
                    <a:pt x="15" y="16"/>
                  </a:lnTo>
                  <a:lnTo>
                    <a:pt x="15" y="16"/>
                  </a:lnTo>
                  <a:lnTo>
                    <a:pt x="18" y="17"/>
                  </a:lnTo>
                  <a:lnTo>
                    <a:pt x="18" y="17"/>
                  </a:lnTo>
                  <a:lnTo>
                    <a:pt x="18" y="16"/>
                  </a:lnTo>
                  <a:lnTo>
                    <a:pt x="18" y="16"/>
                  </a:lnTo>
                  <a:close/>
                  <a:moveTo>
                    <a:pt x="75" y="71"/>
                  </a:moveTo>
                  <a:lnTo>
                    <a:pt x="75" y="71"/>
                  </a:lnTo>
                  <a:lnTo>
                    <a:pt x="78" y="71"/>
                  </a:lnTo>
                  <a:lnTo>
                    <a:pt x="78" y="71"/>
                  </a:lnTo>
                  <a:lnTo>
                    <a:pt x="76" y="71"/>
                  </a:lnTo>
                  <a:lnTo>
                    <a:pt x="75" y="71"/>
                  </a:lnTo>
                  <a:lnTo>
                    <a:pt x="75" y="71"/>
                  </a:lnTo>
                  <a:close/>
                  <a:moveTo>
                    <a:pt x="75" y="76"/>
                  </a:moveTo>
                  <a:lnTo>
                    <a:pt x="75" y="76"/>
                  </a:lnTo>
                  <a:lnTo>
                    <a:pt x="75" y="76"/>
                  </a:lnTo>
                  <a:lnTo>
                    <a:pt x="75" y="76"/>
                  </a:lnTo>
                  <a:lnTo>
                    <a:pt x="76" y="77"/>
                  </a:lnTo>
                  <a:lnTo>
                    <a:pt x="76" y="77"/>
                  </a:lnTo>
                  <a:lnTo>
                    <a:pt x="78" y="77"/>
                  </a:lnTo>
                  <a:lnTo>
                    <a:pt x="78" y="77"/>
                  </a:lnTo>
                  <a:lnTo>
                    <a:pt x="75" y="76"/>
                  </a:lnTo>
                  <a:lnTo>
                    <a:pt x="75" y="76"/>
                  </a:lnTo>
                  <a:close/>
                  <a:moveTo>
                    <a:pt x="82" y="148"/>
                  </a:moveTo>
                  <a:lnTo>
                    <a:pt x="82" y="148"/>
                  </a:lnTo>
                  <a:lnTo>
                    <a:pt x="82" y="148"/>
                  </a:lnTo>
                  <a:lnTo>
                    <a:pt x="82" y="148"/>
                  </a:lnTo>
                  <a:lnTo>
                    <a:pt x="85" y="148"/>
                  </a:lnTo>
                  <a:lnTo>
                    <a:pt x="85" y="148"/>
                  </a:lnTo>
                  <a:lnTo>
                    <a:pt x="85" y="148"/>
                  </a:lnTo>
                  <a:lnTo>
                    <a:pt x="85" y="148"/>
                  </a:lnTo>
                  <a:lnTo>
                    <a:pt x="82" y="148"/>
                  </a:lnTo>
                  <a:lnTo>
                    <a:pt x="82" y="148"/>
                  </a:lnTo>
                  <a:close/>
                  <a:moveTo>
                    <a:pt x="167" y="144"/>
                  </a:moveTo>
                  <a:lnTo>
                    <a:pt x="167" y="144"/>
                  </a:lnTo>
                  <a:lnTo>
                    <a:pt x="167" y="144"/>
                  </a:lnTo>
                  <a:lnTo>
                    <a:pt x="167" y="144"/>
                  </a:lnTo>
                  <a:lnTo>
                    <a:pt x="169" y="142"/>
                  </a:lnTo>
                  <a:lnTo>
                    <a:pt x="169" y="142"/>
                  </a:lnTo>
                  <a:lnTo>
                    <a:pt x="169" y="142"/>
                  </a:lnTo>
                  <a:lnTo>
                    <a:pt x="169" y="142"/>
                  </a:lnTo>
                  <a:lnTo>
                    <a:pt x="167" y="144"/>
                  </a:lnTo>
                  <a:lnTo>
                    <a:pt x="167" y="144"/>
                  </a:lnTo>
                  <a:close/>
                  <a:moveTo>
                    <a:pt x="113" y="5"/>
                  </a:moveTo>
                  <a:lnTo>
                    <a:pt x="113" y="5"/>
                  </a:lnTo>
                  <a:lnTo>
                    <a:pt x="113" y="5"/>
                  </a:lnTo>
                  <a:lnTo>
                    <a:pt x="113" y="5"/>
                  </a:lnTo>
                  <a:lnTo>
                    <a:pt x="115" y="6"/>
                  </a:lnTo>
                  <a:lnTo>
                    <a:pt x="115" y="6"/>
                  </a:lnTo>
                  <a:lnTo>
                    <a:pt x="115" y="6"/>
                  </a:lnTo>
                  <a:lnTo>
                    <a:pt x="115" y="6"/>
                  </a:lnTo>
                  <a:lnTo>
                    <a:pt x="113" y="5"/>
                  </a:lnTo>
                  <a:lnTo>
                    <a:pt x="113" y="5"/>
                  </a:lnTo>
                  <a:close/>
                  <a:moveTo>
                    <a:pt x="24" y="27"/>
                  </a:moveTo>
                  <a:lnTo>
                    <a:pt x="24" y="27"/>
                  </a:lnTo>
                  <a:lnTo>
                    <a:pt x="24" y="29"/>
                  </a:lnTo>
                  <a:lnTo>
                    <a:pt x="24" y="29"/>
                  </a:lnTo>
                  <a:lnTo>
                    <a:pt x="25" y="29"/>
                  </a:lnTo>
                  <a:lnTo>
                    <a:pt x="25" y="29"/>
                  </a:lnTo>
                  <a:lnTo>
                    <a:pt x="25" y="29"/>
                  </a:lnTo>
                  <a:lnTo>
                    <a:pt x="25" y="29"/>
                  </a:lnTo>
                  <a:lnTo>
                    <a:pt x="25" y="29"/>
                  </a:lnTo>
                  <a:lnTo>
                    <a:pt x="25" y="29"/>
                  </a:lnTo>
                  <a:lnTo>
                    <a:pt x="24" y="27"/>
                  </a:lnTo>
                  <a:lnTo>
                    <a:pt x="24" y="27"/>
                  </a:lnTo>
                  <a:close/>
                  <a:moveTo>
                    <a:pt x="96" y="211"/>
                  </a:moveTo>
                  <a:lnTo>
                    <a:pt x="96" y="211"/>
                  </a:lnTo>
                  <a:lnTo>
                    <a:pt x="98" y="211"/>
                  </a:lnTo>
                  <a:lnTo>
                    <a:pt x="98" y="211"/>
                  </a:lnTo>
                  <a:lnTo>
                    <a:pt x="98" y="209"/>
                  </a:lnTo>
                  <a:lnTo>
                    <a:pt x="98" y="209"/>
                  </a:lnTo>
                  <a:lnTo>
                    <a:pt x="98" y="209"/>
                  </a:lnTo>
                  <a:lnTo>
                    <a:pt x="98" y="209"/>
                  </a:lnTo>
                  <a:lnTo>
                    <a:pt x="96" y="211"/>
                  </a:lnTo>
                  <a:lnTo>
                    <a:pt x="96" y="211"/>
                  </a:lnTo>
                  <a:close/>
                  <a:moveTo>
                    <a:pt x="29" y="34"/>
                  </a:moveTo>
                  <a:lnTo>
                    <a:pt x="29" y="34"/>
                  </a:lnTo>
                  <a:lnTo>
                    <a:pt x="29" y="34"/>
                  </a:lnTo>
                  <a:lnTo>
                    <a:pt x="29" y="34"/>
                  </a:lnTo>
                  <a:lnTo>
                    <a:pt x="29" y="34"/>
                  </a:lnTo>
                  <a:lnTo>
                    <a:pt x="29" y="34"/>
                  </a:lnTo>
                  <a:lnTo>
                    <a:pt x="29" y="34"/>
                  </a:lnTo>
                  <a:lnTo>
                    <a:pt x="29" y="34"/>
                  </a:lnTo>
                  <a:lnTo>
                    <a:pt x="29" y="34"/>
                  </a:lnTo>
                  <a:lnTo>
                    <a:pt x="29" y="34"/>
                  </a:lnTo>
                  <a:close/>
                  <a:moveTo>
                    <a:pt x="44" y="181"/>
                  </a:moveTo>
                  <a:lnTo>
                    <a:pt x="44" y="181"/>
                  </a:lnTo>
                  <a:lnTo>
                    <a:pt x="44" y="181"/>
                  </a:lnTo>
                  <a:lnTo>
                    <a:pt x="44" y="181"/>
                  </a:lnTo>
                  <a:lnTo>
                    <a:pt x="45" y="181"/>
                  </a:lnTo>
                  <a:lnTo>
                    <a:pt x="45" y="181"/>
                  </a:lnTo>
                  <a:lnTo>
                    <a:pt x="45" y="181"/>
                  </a:lnTo>
                  <a:lnTo>
                    <a:pt x="45" y="181"/>
                  </a:lnTo>
                  <a:lnTo>
                    <a:pt x="44" y="181"/>
                  </a:lnTo>
                  <a:lnTo>
                    <a:pt x="44" y="181"/>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grpSp>
        <p:nvGrpSpPr>
          <p:cNvPr id="82" name="组合 81"/>
          <p:cNvGrpSpPr/>
          <p:nvPr/>
        </p:nvGrpSpPr>
        <p:grpSpPr>
          <a:xfrm>
            <a:off x="4336954" y="3320119"/>
            <a:ext cx="337474" cy="306692"/>
            <a:chOff x="9555051" y="1982033"/>
            <a:chExt cx="477774" cy="434195"/>
          </a:xfrm>
        </p:grpSpPr>
        <p:sp>
          <p:nvSpPr>
            <p:cNvPr id="83" name="Freeform 97"/>
            <p:cNvSpPr>
              <a:spLocks noEditPoints="1"/>
            </p:cNvSpPr>
            <p:nvPr/>
          </p:nvSpPr>
          <p:spPr bwMode="auto">
            <a:xfrm>
              <a:off x="9555051" y="1982033"/>
              <a:ext cx="477774" cy="434195"/>
            </a:xfrm>
            <a:custGeom>
              <a:avLst/>
              <a:gdLst>
                <a:gd name="T0" fmla="*/ 339 w 362"/>
                <a:gd name="T1" fmla="*/ 89 h 342"/>
                <a:gd name="T2" fmla="*/ 42 w 362"/>
                <a:gd name="T3" fmla="*/ 285 h 342"/>
                <a:gd name="T4" fmla="*/ 105 w 362"/>
                <a:gd name="T5" fmla="*/ 299 h 342"/>
                <a:gd name="T6" fmla="*/ 300 w 362"/>
                <a:gd name="T7" fmla="*/ 264 h 342"/>
                <a:gd name="T8" fmla="*/ 287 w 362"/>
                <a:gd name="T9" fmla="*/ 272 h 342"/>
                <a:gd name="T10" fmla="*/ 300 w 362"/>
                <a:gd name="T11" fmla="*/ 250 h 342"/>
                <a:gd name="T12" fmla="*/ 142 w 362"/>
                <a:gd name="T13" fmla="*/ 27 h 342"/>
                <a:gd name="T14" fmla="*/ 49 w 362"/>
                <a:gd name="T15" fmla="*/ 288 h 342"/>
                <a:gd name="T16" fmla="*/ 4 w 362"/>
                <a:gd name="T17" fmla="*/ 157 h 342"/>
                <a:gd name="T18" fmla="*/ 263 w 362"/>
                <a:gd name="T19" fmla="*/ 311 h 342"/>
                <a:gd name="T20" fmla="*/ 246 w 362"/>
                <a:gd name="T21" fmla="*/ 302 h 342"/>
                <a:gd name="T22" fmla="*/ 287 w 362"/>
                <a:gd name="T23" fmla="*/ 59 h 342"/>
                <a:gd name="T24" fmla="*/ 291 w 362"/>
                <a:gd name="T25" fmla="*/ 63 h 342"/>
                <a:gd name="T26" fmla="*/ 189 w 362"/>
                <a:gd name="T27" fmla="*/ 22 h 342"/>
                <a:gd name="T28" fmla="*/ 42 w 362"/>
                <a:gd name="T29" fmla="*/ 110 h 342"/>
                <a:gd name="T30" fmla="*/ 27 w 362"/>
                <a:gd name="T31" fmla="*/ 193 h 342"/>
                <a:gd name="T32" fmla="*/ 170 w 362"/>
                <a:gd name="T33" fmla="*/ 316 h 342"/>
                <a:gd name="T34" fmla="*/ 310 w 362"/>
                <a:gd name="T35" fmla="*/ 250 h 342"/>
                <a:gd name="T36" fmla="*/ 38 w 362"/>
                <a:gd name="T37" fmla="*/ 83 h 342"/>
                <a:gd name="T38" fmla="*/ 135 w 362"/>
                <a:gd name="T39" fmla="*/ 314 h 342"/>
                <a:gd name="T40" fmla="*/ 328 w 362"/>
                <a:gd name="T41" fmla="*/ 224 h 342"/>
                <a:gd name="T42" fmla="*/ 284 w 362"/>
                <a:gd name="T43" fmla="*/ 38 h 342"/>
                <a:gd name="T44" fmla="*/ 28 w 362"/>
                <a:gd name="T45" fmla="*/ 181 h 342"/>
                <a:gd name="T46" fmla="*/ 331 w 362"/>
                <a:gd name="T47" fmla="*/ 234 h 342"/>
                <a:gd name="T48" fmla="*/ 206 w 362"/>
                <a:gd name="T49" fmla="*/ 15 h 342"/>
                <a:gd name="T50" fmla="*/ 270 w 362"/>
                <a:gd name="T51" fmla="*/ 294 h 342"/>
                <a:gd name="T52" fmla="*/ 236 w 362"/>
                <a:gd name="T53" fmla="*/ 319 h 342"/>
                <a:gd name="T54" fmla="*/ 103 w 362"/>
                <a:gd name="T55" fmla="*/ 34 h 342"/>
                <a:gd name="T56" fmla="*/ 325 w 362"/>
                <a:gd name="T57" fmla="*/ 235 h 342"/>
                <a:gd name="T58" fmla="*/ 321 w 362"/>
                <a:gd name="T59" fmla="*/ 251 h 342"/>
                <a:gd name="T60" fmla="*/ 189 w 362"/>
                <a:gd name="T61" fmla="*/ 328 h 342"/>
                <a:gd name="T62" fmla="*/ 13 w 362"/>
                <a:gd name="T63" fmla="*/ 174 h 342"/>
                <a:gd name="T64" fmla="*/ 310 w 362"/>
                <a:gd name="T65" fmla="*/ 86 h 342"/>
                <a:gd name="T66" fmla="*/ 325 w 362"/>
                <a:gd name="T67" fmla="*/ 244 h 342"/>
                <a:gd name="T68" fmla="*/ 199 w 362"/>
                <a:gd name="T69" fmla="*/ 326 h 342"/>
                <a:gd name="T70" fmla="*/ 346 w 362"/>
                <a:gd name="T71" fmla="*/ 153 h 342"/>
                <a:gd name="T72" fmla="*/ 236 w 362"/>
                <a:gd name="T73" fmla="*/ 332 h 342"/>
                <a:gd name="T74" fmla="*/ 119 w 362"/>
                <a:gd name="T75" fmla="*/ 27 h 342"/>
                <a:gd name="T76" fmla="*/ 311 w 362"/>
                <a:gd name="T77" fmla="*/ 271 h 342"/>
                <a:gd name="T78" fmla="*/ 62 w 362"/>
                <a:gd name="T79" fmla="*/ 279 h 342"/>
                <a:gd name="T80" fmla="*/ 142 w 362"/>
                <a:gd name="T81" fmla="*/ 325 h 342"/>
                <a:gd name="T82" fmla="*/ 125 w 362"/>
                <a:gd name="T83" fmla="*/ 24 h 342"/>
                <a:gd name="T84" fmla="*/ 223 w 362"/>
                <a:gd name="T85" fmla="*/ 318 h 342"/>
                <a:gd name="T86" fmla="*/ 32 w 362"/>
                <a:gd name="T87" fmla="*/ 112 h 342"/>
                <a:gd name="T88" fmla="*/ 331 w 362"/>
                <a:gd name="T89" fmla="*/ 221 h 342"/>
                <a:gd name="T90" fmla="*/ 59 w 362"/>
                <a:gd name="T91" fmla="*/ 285 h 342"/>
                <a:gd name="T92" fmla="*/ 318 w 362"/>
                <a:gd name="T93" fmla="*/ 262 h 342"/>
                <a:gd name="T94" fmla="*/ 67 w 362"/>
                <a:gd name="T95" fmla="*/ 281 h 342"/>
                <a:gd name="T96" fmla="*/ 85 w 362"/>
                <a:gd name="T97" fmla="*/ 289 h 342"/>
                <a:gd name="T98" fmla="*/ 300 w 362"/>
                <a:gd name="T99" fmla="*/ 278 h 342"/>
                <a:gd name="T100" fmla="*/ 27 w 362"/>
                <a:gd name="T101" fmla="*/ 132 h 342"/>
                <a:gd name="T102" fmla="*/ 328 w 362"/>
                <a:gd name="T103" fmla="*/ 247 h 342"/>
                <a:gd name="T104" fmla="*/ 82 w 362"/>
                <a:gd name="T105" fmla="*/ 287 h 342"/>
                <a:gd name="T106" fmla="*/ 78 w 362"/>
                <a:gd name="T107" fmla="*/ 294 h 342"/>
                <a:gd name="T108" fmla="*/ 49 w 362"/>
                <a:gd name="T109" fmla="*/ 258 h 342"/>
                <a:gd name="T110" fmla="*/ 180 w 362"/>
                <a:gd name="T111" fmla="*/ 318 h 342"/>
                <a:gd name="T112" fmla="*/ 55 w 362"/>
                <a:gd name="T113" fmla="*/ 284 h 342"/>
                <a:gd name="T114" fmla="*/ 325 w 362"/>
                <a:gd name="T115" fmla="*/ 116 h 342"/>
                <a:gd name="T116" fmla="*/ 175 w 362"/>
                <a:gd name="T117" fmla="*/ 315 h 342"/>
                <a:gd name="T118" fmla="*/ 244 w 362"/>
                <a:gd name="T119" fmla="*/ 27 h 342"/>
                <a:gd name="T120" fmla="*/ 342 w 362"/>
                <a:gd name="T121" fmla="*/ 200 h 342"/>
                <a:gd name="T122" fmla="*/ 24 w 362"/>
                <a:gd name="T123" fmla="*/ 142 h 342"/>
                <a:gd name="T124" fmla="*/ 354 w 362"/>
                <a:gd name="T125" fmla="*/ 14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342">
                  <a:moveTo>
                    <a:pt x="0" y="180"/>
                  </a:moveTo>
                  <a:lnTo>
                    <a:pt x="0" y="180"/>
                  </a:lnTo>
                  <a:lnTo>
                    <a:pt x="1" y="157"/>
                  </a:lnTo>
                  <a:lnTo>
                    <a:pt x="1" y="157"/>
                  </a:lnTo>
                  <a:lnTo>
                    <a:pt x="3" y="140"/>
                  </a:lnTo>
                  <a:lnTo>
                    <a:pt x="3" y="140"/>
                  </a:lnTo>
                  <a:lnTo>
                    <a:pt x="5" y="126"/>
                  </a:lnTo>
                  <a:lnTo>
                    <a:pt x="10" y="112"/>
                  </a:lnTo>
                  <a:lnTo>
                    <a:pt x="10" y="112"/>
                  </a:lnTo>
                  <a:lnTo>
                    <a:pt x="15" y="99"/>
                  </a:lnTo>
                  <a:lnTo>
                    <a:pt x="21" y="86"/>
                  </a:lnTo>
                  <a:lnTo>
                    <a:pt x="21" y="86"/>
                  </a:lnTo>
                  <a:lnTo>
                    <a:pt x="30" y="69"/>
                  </a:lnTo>
                  <a:lnTo>
                    <a:pt x="30" y="69"/>
                  </a:lnTo>
                  <a:lnTo>
                    <a:pt x="37" y="59"/>
                  </a:lnTo>
                  <a:lnTo>
                    <a:pt x="45" y="49"/>
                  </a:lnTo>
                  <a:lnTo>
                    <a:pt x="55" y="41"/>
                  </a:lnTo>
                  <a:lnTo>
                    <a:pt x="65" y="34"/>
                  </a:lnTo>
                  <a:lnTo>
                    <a:pt x="65" y="34"/>
                  </a:lnTo>
                  <a:lnTo>
                    <a:pt x="79" y="25"/>
                  </a:lnTo>
                  <a:lnTo>
                    <a:pt x="94" y="18"/>
                  </a:lnTo>
                  <a:lnTo>
                    <a:pt x="94" y="18"/>
                  </a:lnTo>
                  <a:lnTo>
                    <a:pt x="95" y="18"/>
                  </a:lnTo>
                  <a:lnTo>
                    <a:pt x="95" y="18"/>
                  </a:lnTo>
                  <a:lnTo>
                    <a:pt x="96" y="17"/>
                  </a:lnTo>
                  <a:lnTo>
                    <a:pt x="96" y="17"/>
                  </a:lnTo>
                  <a:lnTo>
                    <a:pt x="99" y="15"/>
                  </a:lnTo>
                  <a:lnTo>
                    <a:pt x="99" y="15"/>
                  </a:lnTo>
                  <a:lnTo>
                    <a:pt x="121" y="9"/>
                  </a:lnTo>
                  <a:lnTo>
                    <a:pt x="121" y="9"/>
                  </a:lnTo>
                  <a:lnTo>
                    <a:pt x="142" y="5"/>
                  </a:lnTo>
                  <a:lnTo>
                    <a:pt x="142" y="5"/>
                  </a:lnTo>
                  <a:lnTo>
                    <a:pt x="148" y="4"/>
                  </a:lnTo>
                  <a:lnTo>
                    <a:pt x="148" y="4"/>
                  </a:lnTo>
                  <a:lnTo>
                    <a:pt x="165" y="1"/>
                  </a:lnTo>
                  <a:lnTo>
                    <a:pt x="182" y="0"/>
                  </a:lnTo>
                  <a:lnTo>
                    <a:pt x="182" y="0"/>
                  </a:lnTo>
                  <a:lnTo>
                    <a:pt x="196" y="1"/>
                  </a:lnTo>
                  <a:lnTo>
                    <a:pt x="196" y="1"/>
                  </a:lnTo>
                  <a:lnTo>
                    <a:pt x="217" y="4"/>
                  </a:lnTo>
                  <a:lnTo>
                    <a:pt x="237" y="9"/>
                  </a:lnTo>
                  <a:lnTo>
                    <a:pt x="237" y="9"/>
                  </a:lnTo>
                  <a:lnTo>
                    <a:pt x="258" y="18"/>
                  </a:lnTo>
                  <a:lnTo>
                    <a:pt x="278" y="29"/>
                  </a:lnTo>
                  <a:lnTo>
                    <a:pt x="278" y="29"/>
                  </a:lnTo>
                  <a:lnTo>
                    <a:pt x="290" y="35"/>
                  </a:lnTo>
                  <a:lnTo>
                    <a:pt x="290" y="35"/>
                  </a:lnTo>
                  <a:lnTo>
                    <a:pt x="308" y="51"/>
                  </a:lnTo>
                  <a:lnTo>
                    <a:pt x="317" y="59"/>
                  </a:lnTo>
                  <a:lnTo>
                    <a:pt x="325" y="68"/>
                  </a:lnTo>
                  <a:lnTo>
                    <a:pt x="325" y="68"/>
                  </a:lnTo>
                  <a:lnTo>
                    <a:pt x="332" y="78"/>
                  </a:lnTo>
                  <a:lnTo>
                    <a:pt x="339" y="89"/>
                  </a:lnTo>
                  <a:lnTo>
                    <a:pt x="339" y="89"/>
                  </a:lnTo>
                  <a:lnTo>
                    <a:pt x="345" y="99"/>
                  </a:lnTo>
                  <a:lnTo>
                    <a:pt x="345" y="99"/>
                  </a:lnTo>
                  <a:lnTo>
                    <a:pt x="351" y="115"/>
                  </a:lnTo>
                  <a:lnTo>
                    <a:pt x="356" y="130"/>
                  </a:lnTo>
                  <a:lnTo>
                    <a:pt x="356" y="130"/>
                  </a:lnTo>
                  <a:lnTo>
                    <a:pt x="359" y="143"/>
                  </a:lnTo>
                  <a:lnTo>
                    <a:pt x="361" y="156"/>
                  </a:lnTo>
                  <a:lnTo>
                    <a:pt x="361" y="156"/>
                  </a:lnTo>
                  <a:lnTo>
                    <a:pt x="362" y="171"/>
                  </a:lnTo>
                  <a:lnTo>
                    <a:pt x="362" y="171"/>
                  </a:lnTo>
                  <a:lnTo>
                    <a:pt x="359" y="194"/>
                  </a:lnTo>
                  <a:lnTo>
                    <a:pt x="359" y="194"/>
                  </a:lnTo>
                  <a:lnTo>
                    <a:pt x="356" y="208"/>
                  </a:lnTo>
                  <a:lnTo>
                    <a:pt x="351" y="224"/>
                  </a:lnTo>
                  <a:lnTo>
                    <a:pt x="351" y="224"/>
                  </a:lnTo>
                  <a:lnTo>
                    <a:pt x="345" y="237"/>
                  </a:lnTo>
                  <a:lnTo>
                    <a:pt x="337" y="250"/>
                  </a:lnTo>
                  <a:lnTo>
                    <a:pt x="337" y="250"/>
                  </a:lnTo>
                  <a:lnTo>
                    <a:pt x="335" y="254"/>
                  </a:lnTo>
                  <a:lnTo>
                    <a:pt x="335" y="254"/>
                  </a:lnTo>
                  <a:lnTo>
                    <a:pt x="328" y="265"/>
                  </a:lnTo>
                  <a:lnTo>
                    <a:pt x="321" y="275"/>
                  </a:lnTo>
                  <a:lnTo>
                    <a:pt x="321" y="275"/>
                  </a:lnTo>
                  <a:lnTo>
                    <a:pt x="311" y="287"/>
                  </a:lnTo>
                  <a:lnTo>
                    <a:pt x="301" y="298"/>
                  </a:lnTo>
                  <a:lnTo>
                    <a:pt x="288" y="306"/>
                  </a:lnTo>
                  <a:lnTo>
                    <a:pt x="275" y="315"/>
                  </a:lnTo>
                  <a:lnTo>
                    <a:pt x="275" y="315"/>
                  </a:lnTo>
                  <a:lnTo>
                    <a:pt x="260" y="325"/>
                  </a:lnTo>
                  <a:lnTo>
                    <a:pt x="243" y="332"/>
                  </a:lnTo>
                  <a:lnTo>
                    <a:pt x="243" y="332"/>
                  </a:lnTo>
                  <a:lnTo>
                    <a:pt x="231" y="336"/>
                  </a:lnTo>
                  <a:lnTo>
                    <a:pt x="220" y="339"/>
                  </a:lnTo>
                  <a:lnTo>
                    <a:pt x="220" y="339"/>
                  </a:lnTo>
                  <a:lnTo>
                    <a:pt x="203" y="342"/>
                  </a:lnTo>
                  <a:lnTo>
                    <a:pt x="203" y="342"/>
                  </a:lnTo>
                  <a:lnTo>
                    <a:pt x="186" y="342"/>
                  </a:lnTo>
                  <a:lnTo>
                    <a:pt x="169" y="342"/>
                  </a:lnTo>
                  <a:lnTo>
                    <a:pt x="169" y="342"/>
                  </a:lnTo>
                  <a:lnTo>
                    <a:pt x="149" y="341"/>
                  </a:lnTo>
                  <a:lnTo>
                    <a:pt x="149" y="341"/>
                  </a:lnTo>
                  <a:lnTo>
                    <a:pt x="136" y="338"/>
                  </a:lnTo>
                  <a:lnTo>
                    <a:pt x="125" y="335"/>
                  </a:lnTo>
                  <a:lnTo>
                    <a:pt x="112" y="332"/>
                  </a:lnTo>
                  <a:lnTo>
                    <a:pt x="101" y="326"/>
                  </a:lnTo>
                  <a:lnTo>
                    <a:pt x="101" y="326"/>
                  </a:lnTo>
                  <a:lnTo>
                    <a:pt x="84" y="316"/>
                  </a:lnTo>
                  <a:lnTo>
                    <a:pt x="84" y="316"/>
                  </a:lnTo>
                  <a:lnTo>
                    <a:pt x="71" y="309"/>
                  </a:lnTo>
                  <a:lnTo>
                    <a:pt x="58" y="299"/>
                  </a:lnTo>
                  <a:lnTo>
                    <a:pt x="58" y="299"/>
                  </a:lnTo>
                  <a:lnTo>
                    <a:pt x="49" y="292"/>
                  </a:lnTo>
                  <a:lnTo>
                    <a:pt x="42" y="285"/>
                  </a:lnTo>
                  <a:lnTo>
                    <a:pt x="42" y="285"/>
                  </a:lnTo>
                  <a:lnTo>
                    <a:pt x="28" y="268"/>
                  </a:lnTo>
                  <a:lnTo>
                    <a:pt x="21" y="260"/>
                  </a:lnTo>
                  <a:lnTo>
                    <a:pt x="17" y="250"/>
                  </a:lnTo>
                  <a:lnTo>
                    <a:pt x="17" y="250"/>
                  </a:lnTo>
                  <a:lnTo>
                    <a:pt x="10" y="235"/>
                  </a:lnTo>
                  <a:lnTo>
                    <a:pt x="4" y="221"/>
                  </a:lnTo>
                  <a:lnTo>
                    <a:pt x="4" y="221"/>
                  </a:lnTo>
                  <a:lnTo>
                    <a:pt x="1" y="210"/>
                  </a:lnTo>
                  <a:lnTo>
                    <a:pt x="1" y="198"/>
                  </a:lnTo>
                  <a:lnTo>
                    <a:pt x="1" y="198"/>
                  </a:lnTo>
                  <a:lnTo>
                    <a:pt x="0" y="180"/>
                  </a:lnTo>
                  <a:lnTo>
                    <a:pt x="0" y="180"/>
                  </a:lnTo>
                  <a:close/>
                  <a:moveTo>
                    <a:pt x="152" y="336"/>
                  </a:moveTo>
                  <a:lnTo>
                    <a:pt x="152" y="336"/>
                  </a:lnTo>
                  <a:lnTo>
                    <a:pt x="149" y="336"/>
                  </a:lnTo>
                  <a:lnTo>
                    <a:pt x="149" y="336"/>
                  </a:lnTo>
                  <a:lnTo>
                    <a:pt x="149" y="338"/>
                  </a:lnTo>
                  <a:lnTo>
                    <a:pt x="149" y="338"/>
                  </a:lnTo>
                  <a:lnTo>
                    <a:pt x="152" y="336"/>
                  </a:lnTo>
                  <a:lnTo>
                    <a:pt x="152" y="336"/>
                  </a:lnTo>
                  <a:lnTo>
                    <a:pt x="155" y="338"/>
                  </a:lnTo>
                  <a:lnTo>
                    <a:pt x="155" y="338"/>
                  </a:lnTo>
                  <a:lnTo>
                    <a:pt x="152" y="336"/>
                  </a:lnTo>
                  <a:lnTo>
                    <a:pt x="152" y="336"/>
                  </a:lnTo>
                  <a:close/>
                  <a:moveTo>
                    <a:pt x="319" y="78"/>
                  </a:moveTo>
                  <a:lnTo>
                    <a:pt x="319" y="78"/>
                  </a:lnTo>
                  <a:lnTo>
                    <a:pt x="321" y="79"/>
                  </a:lnTo>
                  <a:lnTo>
                    <a:pt x="321" y="79"/>
                  </a:lnTo>
                  <a:lnTo>
                    <a:pt x="321" y="79"/>
                  </a:lnTo>
                  <a:lnTo>
                    <a:pt x="321" y="79"/>
                  </a:lnTo>
                  <a:lnTo>
                    <a:pt x="319" y="78"/>
                  </a:lnTo>
                  <a:lnTo>
                    <a:pt x="319" y="78"/>
                  </a:lnTo>
                  <a:lnTo>
                    <a:pt x="317" y="73"/>
                  </a:lnTo>
                  <a:lnTo>
                    <a:pt x="317" y="73"/>
                  </a:lnTo>
                  <a:lnTo>
                    <a:pt x="318" y="76"/>
                  </a:lnTo>
                  <a:lnTo>
                    <a:pt x="319" y="78"/>
                  </a:lnTo>
                  <a:lnTo>
                    <a:pt x="319" y="78"/>
                  </a:lnTo>
                  <a:close/>
                  <a:moveTo>
                    <a:pt x="108" y="301"/>
                  </a:moveTo>
                  <a:lnTo>
                    <a:pt x="108" y="301"/>
                  </a:lnTo>
                  <a:lnTo>
                    <a:pt x="109" y="301"/>
                  </a:lnTo>
                  <a:lnTo>
                    <a:pt x="109" y="301"/>
                  </a:lnTo>
                  <a:lnTo>
                    <a:pt x="109" y="301"/>
                  </a:lnTo>
                  <a:lnTo>
                    <a:pt x="109" y="301"/>
                  </a:lnTo>
                  <a:lnTo>
                    <a:pt x="108" y="301"/>
                  </a:lnTo>
                  <a:lnTo>
                    <a:pt x="108" y="301"/>
                  </a:lnTo>
                  <a:lnTo>
                    <a:pt x="108" y="301"/>
                  </a:lnTo>
                  <a:lnTo>
                    <a:pt x="108" y="301"/>
                  </a:lnTo>
                  <a:lnTo>
                    <a:pt x="101" y="298"/>
                  </a:lnTo>
                  <a:lnTo>
                    <a:pt x="101" y="298"/>
                  </a:lnTo>
                  <a:lnTo>
                    <a:pt x="101" y="298"/>
                  </a:lnTo>
                  <a:lnTo>
                    <a:pt x="101" y="298"/>
                  </a:lnTo>
                  <a:lnTo>
                    <a:pt x="102" y="298"/>
                  </a:lnTo>
                  <a:lnTo>
                    <a:pt x="102" y="298"/>
                  </a:lnTo>
                  <a:lnTo>
                    <a:pt x="105" y="299"/>
                  </a:lnTo>
                  <a:lnTo>
                    <a:pt x="105" y="299"/>
                  </a:lnTo>
                  <a:lnTo>
                    <a:pt x="108" y="301"/>
                  </a:lnTo>
                  <a:lnTo>
                    <a:pt x="108" y="301"/>
                  </a:lnTo>
                  <a:close/>
                  <a:moveTo>
                    <a:pt x="332" y="238"/>
                  </a:moveTo>
                  <a:lnTo>
                    <a:pt x="332" y="238"/>
                  </a:lnTo>
                  <a:lnTo>
                    <a:pt x="334" y="238"/>
                  </a:lnTo>
                  <a:lnTo>
                    <a:pt x="334" y="238"/>
                  </a:lnTo>
                  <a:lnTo>
                    <a:pt x="337" y="231"/>
                  </a:lnTo>
                  <a:lnTo>
                    <a:pt x="337" y="231"/>
                  </a:lnTo>
                  <a:lnTo>
                    <a:pt x="337" y="231"/>
                  </a:lnTo>
                  <a:lnTo>
                    <a:pt x="337" y="231"/>
                  </a:lnTo>
                  <a:lnTo>
                    <a:pt x="335" y="230"/>
                  </a:lnTo>
                  <a:lnTo>
                    <a:pt x="335" y="230"/>
                  </a:lnTo>
                  <a:lnTo>
                    <a:pt x="334" y="234"/>
                  </a:lnTo>
                  <a:lnTo>
                    <a:pt x="334" y="234"/>
                  </a:lnTo>
                  <a:lnTo>
                    <a:pt x="332" y="235"/>
                  </a:lnTo>
                  <a:lnTo>
                    <a:pt x="332" y="238"/>
                  </a:lnTo>
                  <a:lnTo>
                    <a:pt x="332" y="238"/>
                  </a:lnTo>
                  <a:lnTo>
                    <a:pt x="332" y="238"/>
                  </a:lnTo>
                  <a:lnTo>
                    <a:pt x="332" y="238"/>
                  </a:lnTo>
                  <a:lnTo>
                    <a:pt x="331" y="241"/>
                  </a:lnTo>
                  <a:lnTo>
                    <a:pt x="329" y="244"/>
                  </a:lnTo>
                  <a:lnTo>
                    <a:pt x="329" y="244"/>
                  </a:lnTo>
                  <a:lnTo>
                    <a:pt x="329" y="244"/>
                  </a:lnTo>
                  <a:lnTo>
                    <a:pt x="329" y="244"/>
                  </a:lnTo>
                  <a:lnTo>
                    <a:pt x="332" y="240"/>
                  </a:lnTo>
                  <a:lnTo>
                    <a:pt x="332" y="240"/>
                  </a:lnTo>
                  <a:lnTo>
                    <a:pt x="332" y="238"/>
                  </a:lnTo>
                  <a:lnTo>
                    <a:pt x="332" y="238"/>
                  </a:lnTo>
                  <a:close/>
                  <a:moveTo>
                    <a:pt x="287" y="272"/>
                  </a:moveTo>
                  <a:lnTo>
                    <a:pt x="287" y="272"/>
                  </a:lnTo>
                  <a:lnTo>
                    <a:pt x="288" y="272"/>
                  </a:lnTo>
                  <a:lnTo>
                    <a:pt x="290" y="272"/>
                  </a:lnTo>
                  <a:lnTo>
                    <a:pt x="290" y="272"/>
                  </a:lnTo>
                  <a:lnTo>
                    <a:pt x="290" y="274"/>
                  </a:lnTo>
                  <a:lnTo>
                    <a:pt x="290" y="274"/>
                  </a:lnTo>
                  <a:lnTo>
                    <a:pt x="291" y="278"/>
                  </a:lnTo>
                  <a:lnTo>
                    <a:pt x="291" y="278"/>
                  </a:lnTo>
                  <a:lnTo>
                    <a:pt x="292" y="275"/>
                  </a:lnTo>
                  <a:lnTo>
                    <a:pt x="292" y="275"/>
                  </a:lnTo>
                  <a:lnTo>
                    <a:pt x="292" y="270"/>
                  </a:lnTo>
                  <a:lnTo>
                    <a:pt x="292" y="270"/>
                  </a:lnTo>
                  <a:lnTo>
                    <a:pt x="292" y="268"/>
                  </a:lnTo>
                  <a:lnTo>
                    <a:pt x="292" y="268"/>
                  </a:lnTo>
                  <a:lnTo>
                    <a:pt x="294" y="267"/>
                  </a:lnTo>
                  <a:lnTo>
                    <a:pt x="295" y="267"/>
                  </a:lnTo>
                  <a:lnTo>
                    <a:pt x="295" y="267"/>
                  </a:lnTo>
                  <a:lnTo>
                    <a:pt x="297" y="270"/>
                  </a:lnTo>
                  <a:lnTo>
                    <a:pt x="297" y="270"/>
                  </a:lnTo>
                  <a:lnTo>
                    <a:pt x="300" y="271"/>
                  </a:lnTo>
                  <a:lnTo>
                    <a:pt x="300" y="271"/>
                  </a:lnTo>
                  <a:lnTo>
                    <a:pt x="300" y="267"/>
                  </a:lnTo>
                  <a:lnTo>
                    <a:pt x="300" y="267"/>
                  </a:lnTo>
                  <a:lnTo>
                    <a:pt x="300" y="264"/>
                  </a:lnTo>
                  <a:lnTo>
                    <a:pt x="300" y="264"/>
                  </a:lnTo>
                  <a:lnTo>
                    <a:pt x="301" y="262"/>
                  </a:lnTo>
                  <a:lnTo>
                    <a:pt x="301" y="262"/>
                  </a:lnTo>
                  <a:lnTo>
                    <a:pt x="302" y="262"/>
                  </a:lnTo>
                  <a:lnTo>
                    <a:pt x="302" y="262"/>
                  </a:lnTo>
                  <a:lnTo>
                    <a:pt x="304" y="264"/>
                  </a:lnTo>
                  <a:lnTo>
                    <a:pt x="304" y="264"/>
                  </a:lnTo>
                  <a:lnTo>
                    <a:pt x="305" y="261"/>
                  </a:lnTo>
                  <a:lnTo>
                    <a:pt x="305" y="261"/>
                  </a:lnTo>
                  <a:lnTo>
                    <a:pt x="304" y="258"/>
                  </a:lnTo>
                  <a:lnTo>
                    <a:pt x="301" y="257"/>
                  </a:lnTo>
                  <a:lnTo>
                    <a:pt x="301" y="257"/>
                  </a:lnTo>
                  <a:lnTo>
                    <a:pt x="301" y="258"/>
                  </a:lnTo>
                  <a:lnTo>
                    <a:pt x="301" y="258"/>
                  </a:lnTo>
                  <a:lnTo>
                    <a:pt x="292" y="267"/>
                  </a:lnTo>
                  <a:lnTo>
                    <a:pt x="292" y="267"/>
                  </a:lnTo>
                  <a:lnTo>
                    <a:pt x="288" y="271"/>
                  </a:lnTo>
                  <a:lnTo>
                    <a:pt x="288" y="271"/>
                  </a:lnTo>
                  <a:lnTo>
                    <a:pt x="287" y="271"/>
                  </a:lnTo>
                  <a:lnTo>
                    <a:pt x="287" y="272"/>
                  </a:lnTo>
                  <a:lnTo>
                    <a:pt x="287" y="272"/>
                  </a:lnTo>
                  <a:lnTo>
                    <a:pt x="285" y="272"/>
                  </a:lnTo>
                  <a:lnTo>
                    <a:pt x="285" y="274"/>
                  </a:lnTo>
                  <a:lnTo>
                    <a:pt x="285" y="274"/>
                  </a:lnTo>
                  <a:lnTo>
                    <a:pt x="273" y="284"/>
                  </a:lnTo>
                  <a:lnTo>
                    <a:pt x="273" y="284"/>
                  </a:lnTo>
                  <a:lnTo>
                    <a:pt x="273" y="284"/>
                  </a:lnTo>
                  <a:lnTo>
                    <a:pt x="273" y="284"/>
                  </a:lnTo>
                  <a:lnTo>
                    <a:pt x="275" y="287"/>
                  </a:lnTo>
                  <a:lnTo>
                    <a:pt x="275" y="287"/>
                  </a:lnTo>
                  <a:lnTo>
                    <a:pt x="277" y="289"/>
                  </a:lnTo>
                  <a:lnTo>
                    <a:pt x="277" y="289"/>
                  </a:lnTo>
                  <a:lnTo>
                    <a:pt x="277" y="288"/>
                  </a:lnTo>
                  <a:lnTo>
                    <a:pt x="277" y="288"/>
                  </a:lnTo>
                  <a:lnTo>
                    <a:pt x="277" y="284"/>
                  </a:lnTo>
                  <a:lnTo>
                    <a:pt x="277" y="284"/>
                  </a:lnTo>
                  <a:lnTo>
                    <a:pt x="278" y="281"/>
                  </a:lnTo>
                  <a:lnTo>
                    <a:pt x="278" y="281"/>
                  </a:lnTo>
                  <a:lnTo>
                    <a:pt x="280" y="279"/>
                  </a:lnTo>
                  <a:lnTo>
                    <a:pt x="281" y="279"/>
                  </a:lnTo>
                  <a:lnTo>
                    <a:pt x="281" y="279"/>
                  </a:lnTo>
                  <a:lnTo>
                    <a:pt x="284" y="282"/>
                  </a:lnTo>
                  <a:lnTo>
                    <a:pt x="284" y="282"/>
                  </a:lnTo>
                  <a:lnTo>
                    <a:pt x="285" y="284"/>
                  </a:lnTo>
                  <a:lnTo>
                    <a:pt x="285" y="284"/>
                  </a:lnTo>
                  <a:lnTo>
                    <a:pt x="287" y="279"/>
                  </a:lnTo>
                  <a:lnTo>
                    <a:pt x="287" y="279"/>
                  </a:lnTo>
                  <a:lnTo>
                    <a:pt x="287" y="279"/>
                  </a:lnTo>
                  <a:lnTo>
                    <a:pt x="287" y="279"/>
                  </a:lnTo>
                  <a:lnTo>
                    <a:pt x="287" y="274"/>
                  </a:lnTo>
                  <a:lnTo>
                    <a:pt x="287" y="274"/>
                  </a:lnTo>
                  <a:lnTo>
                    <a:pt x="287" y="272"/>
                  </a:lnTo>
                  <a:lnTo>
                    <a:pt x="287" y="272"/>
                  </a:lnTo>
                  <a:lnTo>
                    <a:pt x="287" y="272"/>
                  </a:lnTo>
                  <a:close/>
                  <a:moveTo>
                    <a:pt x="55" y="255"/>
                  </a:moveTo>
                  <a:lnTo>
                    <a:pt x="55" y="255"/>
                  </a:lnTo>
                  <a:lnTo>
                    <a:pt x="55" y="257"/>
                  </a:lnTo>
                  <a:lnTo>
                    <a:pt x="55" y="257"/>
                  </a:lnTo>
                  <a:lnTo>
                    <a:pt x="62" y="265"/>
                  </a:lnTo>
                  <a:lnTo>
                    <a:pt x="62" y="265"/>
                  </a:lnTo>
                  <a:lnTo>
                    <a:pt x="68" y="271"/>
                  </a:lnTo>
                  <a:lnTo>
                    <a:pt x="75" y="277"/>
                  </a:lnTo>
                  <a:lnTo>
                    <a:pt x="75" y="277"/>
                  </a:lnTo>
                  <a:lnTo>
                    <a:pt x="81" y="281"/>
                  </a:lnTo>
                  <a:lnTo>
                    <a:pt x="81" y="281"/>
                  </a:lnTo>
                  <a:lnTo>
                    <a:pt x="85" y="285"/>
                  </a:lnTo>
                  <a:lnTo>
                    <a:pt x="91" y="288"/>
                  </a:lnTo>
                  <a:lnTo>
                    <a:pt x="91" y="288"/>
                  </a:lnTo>
                  <a:lnTo>
                    <a:pt x="101" y="294"/>
                  </a:lnTo>
                  <a:lnTo>
                    <a:pt x="101" y="294"/>
                  </a:lnTo>
                  <a:lnTo>
                    <a:pt x="115" y="299"/>
                  </a:lnTo>
                  <a:lnTo>
                    <a:pt x="130" y="304"/>
                  </a:lnTo>
                  <a:lnTo>
                    <a:pt x="130" y="304"/>
                  </a:lnTo>
                  <a:lnTo>
                    <a:pt x="149" y="306"/>
                  </a:lnTo>
                  <a:lnTo>
                    <a:pt x="149" y="306"/>
                  </a:lnTo>
                  <a:lnTo>
                    <a:pt x="163" y="308"/>
                  </a:lnTo>
                  <a:lnTo>
                    <a:pt x="163" y="308"/>
                  </a:lnTo>
                  <a:lnTo>
                    <a:pt x="180" y="309"/>
                  </a:lnTo>
                  <a:lnTo>
                    <a:pt x="180" y="309"/>
                  </a:lnTo>
                  <a:lnTo>
                    <a:pt x="194" y="308"/>
                  </a:lnTo>
                  <a:lnTo>
                    <a:pt x="207" y="306"/>
                  </a:lnTo>
                  <a:lnTo>
                    <a:pt x="207" y="306"/>
                  </a:lnTo>
                  <a:lnTo>
                    <a:pt x="220" y="304"/>
                  </a:lnTo>
                  <a:lnTo>
                    <a:pt x="233" y="298"/>
                  </a:lnTo>
                  <a:lnTo>
                    <a:pt x="233" y="298"/>
                  </a:lnTo>
                  <a:lnTo>
                    <a:pt x="244" y="294"/>
                  </a:lnTo>
                  <a:lnTo>
                    <a:pt x="256" y="288"/>
                  </a:lnTo>
                  <a:lnTo>
                    <a:pt x="256" y="288"/>
                  </a:lnTo>
                  <a:lnTo>
                    <a:pt x="278" y="272"/>
                  </a:lnTo>
                  <a:lnTo>
                    <a:pt x="278" y="272"/>
                  </a:lnTo>
                  <a:lnTo>
                    <a:pt x="287" y="264"/>
                  </a:lnTo>
                  <a:lnTo>
                    <a:pt x="295" y="255"/>
                  </a:lnTo>
                  <a:lnTo>
                    <a:pt x="295" y="255"/>
                  </a:lnTo>
                  <a:lnTo>
                    <a:pt x="297" y="254"/>
                  </a:lnTo>
                  <a:lnTo>
                    <a:pt x="297" y="254"/>
                  </a:lnTo>
                  <a:lnTo>
                    <a:pt x="297" y="254"/>
                  </a:lnTo>
                  <a:lnTo>
                    <a:pt x="297" y="254"/>
                  </a:lnTo>
                  <a:lnTo>
                    <a:pt x="294" y="254"/>
                  </a:lnTo>
                  <a:lnTo>
                    <a:pt x="294" y="252"/>
                  </a:lnTo>
                  <a:lnTo>
                    <a:pt x="294" y="252"/>
                  </a:lnTo>
                  <a:lnTo>
                    <a:pt x="294" y="250"/>
                  </a:lnTo>
                  <a:lnTo>
                    <a:pt x="294" y="248"/>
                  </a:lnTo>
                  <a:lnTo>
                    <a:pt x="294" y="248"/>
                  </a:lnTo>
                  <a:lnTo>
                    <a:pt x="295" y="248"/>
                  </a:lnTo>
                  <a:lnTo>
                    <a:pt x="298" y="248"/>
                  </a:lnTo>
                  <a:lnTo>
                    <a:pt x="298" y="248"/>
                  </a:lnTo>
                  <a:lnTo>
                    <a:pt x="300" y="250"/>
                  </a:lnTo>
                  <a:lnTo>
                    <a:pt x="300" y="250"/>
                  </a:lnTo>
                  <a:lnTo>
                    <a:pt x="304" y="244"/>
                  </a:lnTo>
                  <a:lnTo>
                    <a:pt x="308" y="237"/>
                  </a:lnTo>
                  <a:lnTo>
                    <a:pt x="308" y="237"/>
                  </a:lnTo>
                  <a:lnTo>
                    <a:pt x="311" y="230"/>
                  </a:lnTo>
                  <a:lnTo>
                    <a:pt x="311" y="230"/>
                  </a:lnTo>
                  <a:lnTo>
                    <a:pt x="318" y="214"/>
                  </a:lnTo>
                  <a:lnTo>
                    <a:pt x="318" y="214"/>
                  </a:lnTo>
                  <a:lnTo>
                    <a:pt x="322" y="201"/>
                  </a:lnTo>
                  <a:lnTo>
                    <a:pt x="325" y="189"/>
                  </a:lnTo>
                  <a:lnTo>
                    <a:pt x="325" y="189"/>
                  </a:lnTo>
                  <a:lnTo>
                    <a:pt x="328" y="174"/>
                  </a:lnTo>
                  <a:lnTo>
                    <a:pt x="328" y="174"/>
                  </a:lnTo>
                  <a:lnTo>
                    <a:pt x="329" y="162"/>
                  </a:lnTo>
                  <a:lnTo>
                    <a:pt x="328" y="149"/>
                  </a:lnTo>
                  <a:lnTo>
                    <a:pt x="328" y="149"/>
                  </a:lnTo>
                  <a:lnTo>
                    <a:pt x="328" y="142"/>
                  </a:lnTo>
                  <a:lnTo>
                    <a:pt x="327" y="133"/>
                  </a:lnTo>
                  <a:lnTo>
                    <a:pt x="327" y="133"/>
                  </a:lnTo>
                  <a:lnTo>
                    <a:pt x="322" y="125"/>
                  </a:lnTo>
                  <a:lnTo>
                    <a:pt x="322" y="125"/>
                  </a:lnTo>
                  <a:lnTo>
                    <a:pt x="319" y="117"/>
                  </a:lnTo>
                  <a:lnTo>
                    <a:pt x="315" y="112"/>
                  </a:lnTo>
                  <a:lnTo>
                    <a:pt x="315" y="112"/>
                  </a:lnTo>
                  <a:lnTo>
                    <a:pt x="312" y="108"/>
                  </a:lnTo>
                  <a:lnTo>
                    <a:pt x="311" y="103"/>
                  </a:lnTo>
                  <a:lnTo>
                    <a:pt x="311" y="103"/>
                  </a:lnTo>
                  <a:lnTo>
                    <a:pt x="311" y="103"/>
                  </a:lnTo>
                  <a:lnTo>
                    <a:pt x="311" y="103"/>
                  </a:lnTo>
                  <a:lnTo>
                    <a:pt x="308" y="98"/>
                  </a:lnTo>
                  <a:lnTo>
                    <a:pt x="308" y="98"/>
                  </a:lnTo>
                  <a:lnTo>
                    <a:pt x="302" y="89"/>
                  </a:lnTo>
                  <a:lnTo>
                    <a:pt x="297" y="81"/>
                  </a:lnTo>
                  <a:lnTo>
                    <a:pt x="297" y="81"/>
                  </a:lnTo>
                  <a:lnTo>
                    <a:pt x="288" y="71"/>
                  </a:lnTo>
                  <a:lnTo>
                    <a:pt x="288" y="71"/>
                  </a:lnTo>
                  <a:lnTo>
                    <a:pt x="283" y="65"/>
                  </a:lnTo>
                  <a:lnTo>
                    <a:pt x="283" y="65"/>
                  </a:lnTo>
                  <a:lnTo>
                    <a:pt x="268" y="55"/>
                  </a:lnTo>
                  <a:lnTo>
                    <a:pt x="268" y="55"/>
                  </a:lnTo>
                  <a:lnTo>
                    <a:pt x="260" y="51"/>
                  </a:lnTo>
                  <a:lnTo>
                    <a:pt x="260" y="51"/>
                  </a:lnTo>
                  <a:lnTo>
                    <a:pt x="247" y="44"/>
                  </a:lnTo>
                  <a:lnTo>
                    <a:pt x="247" y="44"/>
                  </a:lnTo>
                  <a:lnTo>
                    <a:pt x="227" y="36"/>
                  </a:lnTo>
                  <a:lnTo>
                    <a:pt x="207" y="31"/>
                  </a:lnTo>
                  <a:lnTo>
                    <a:pt x="207" y="31"/>
                  </a:lnTo>
                  <a:lnTo>
                    <a:pt x="186" y="27"/>
                  </a:lnTo>
                  <a:lnTo>
                    <a:pt x="186" y="27"/>
                  </a:lnTo>
                  <a:lnTo>
                    <a:pt x="165" y="25"/>
                  </a:lnTo>
                  <a:lnTo>
                    <a:pt x="165" y="25"/>
                  </a:lnTo>
                  <a:lnTo>
                    <a:pt x="149" y="27"/>
                  </a:lnTo>
                  <a:lnTo>
                    <a:pt x="149" y="27"/>
                  </a:lnTo>
                  <a:lnTo>
                    <a:pt x="142" y="27"/>
                  </a:lnTo>
                  <a:lnTo>
                    <a:pt x="142" y="27"/>
                  </a:lnTo>
                  <a:lnTo>
                    <a:pt x="123" y="32"/>
                  </a:lnTo>
                  <a:lnTo>
                    <a:pt x="123" y="32"/>
                  </a:lnTo>
                  <a:lnTo>
                    <a:pt x="122" y="34"/>
                  </a:lnTo>
                  <a:lnTo>
                    <a:pt x="122" y="34"/>
                  </a:lnTo>
                  <a:lnTo>
                    <a:pt x="122" y="35"/>
                  </a:lnTo>
                  <a:lnTo>
                    <a:pt x="121" y="35"/>
                  </a:lnTo>
                  <a:lnTo>
                    <a:pt x="121" y="35"/>
                  </a:lnTo>
                  <a:lnTo>
                    <a:pt x="119" y="35"/>
                  </a:lnTo>
                  <a:lnTo>
                    <a:pt x="118" y="35"/>
                  </a:lnTo>
                  <a:lnTo>
                    <a:pt x="118" y="35"/>
                  </a:lnTo>
                  <a:lnTo>
                    <a:pt x="108" y="39"/>
                  </a:lnTo>
                  <a:lnTo>
                    <a:pt x="98" y="46"/>
                  </a:lnTo>
                  <a:lnTo>
                    <a:pt x="98" y="46"/>
                  </a:lnTo>
                  <a:lnTo>
                    <a:pt x="88" y="54"/>
                  </a:lnTo>
                  <a:lnTo>
                    <a:pt x="79" y="62"/>
                  </a:lnTo>
                  <a:lnTo>
                    <a:pt x="79" y="62"/>
                  </a:lnTo>
                  <a:lnTo>
                    <a:pt x="71" y="71"/>
                  </a:lnTo>
                  <a:lnTo>
                    <a:pt x="62" y="82"/>
                  </a:lnTo>
                  <a:lnTo>
                    <a:pt x="55" y="92"/>
                  </a:lnTo>
                  <a:lnTo>
                    <a:pt x="49" y="103"/>
                  </a:lnTo>
                  <a:lnTo>
                    <a:pt x="49" y="103"/>
                  </a:lnTo>
                  <a:lnTo>
                    <a:pt x="44" y="117"/>
                  </a:lnTo>
                  <a:lnTo>
                    <a:pt x="44" y="117"/>
                  </a:lnTo>
                  <a:lnTo>
                    <a:pt x="40" y="126"/>
                  </a:lnTo>
                  <a:lnTo>
                    <a:pt x="40" y="126"/>
                  </a:lnTo>
                  <a:lnTo>
                    <a:pt x="37" y="142"/>
                  </a:lnTo>
                  <a:lnTo>
                    <a:pt x="37" y="142"/>
                  </a:lnTo>
                  <a:lnTo>
                    <a:pt x="34" y="153"/>
                  </a:lnTo>
                  <a:lnTo>
                    <a:pt x="34" y="164"/>
                  </a:lnTo>
                  <a:lnTo>
                    <a:pt x="34" y="164"/>
                  </a:lnTo>
                  <a:lnTo>
                    <a:pt x="34" y="193"/>
                  </a:lnTo>
                  <a:lnTo>
                    <a:pt x="34" y="193"/>
                  </a:lnTo>
                  <a:lnTo>
                    <a:pt x="35" y="203"/>
                  </a:lnTo>
                  <a:lnTo>
                    <a:pt x="35" y="203"/>
                  </a:lnTo>
                  <a:lnTo>
                    <a:pt x="38" y="216"/>
                  </a:lnTo>
                  <a:lnTo>
                    <a:pt x="38" y="216"/>
                  </a:lnTo>
                  <a:lnTo>
                    <a:pt x="41" y="224"/>
                  </a:lnTo>
                  <a:lnTo>
                    <a:pt x="41" y="224"/>
                  </a:lnTo>
                  <a:lnTo>
                    <a:pt x="45" y="237"/>
                  </a:lnTo>
                  <a:lnTo>
                    <a:pt x="45" y="237"/>
                  </a:lnTo>
                  <a:lnTo>
                    <a:pt x="47" y="238"/>
                  </a:lnTo>
                  <a:lnTo>
                    <a:pt x="47" y="238"/>
                  </a:lnTo>
                  <a:lnTo>
                    <a:pt x="47" y="240"/>
                  </a:lnTo>
                  <a:lnTo>
                    <a:pt x="47" y="240"/>
                  </a:lnTo>
                  <a:lnTo>
                    <a:pt x="48" y="241"/>
                  </a:lnTo>
                  <a:lnTo>
                    <a:pt x="48" y="241"/>
                  </a:lnTo>
                  <a:lnTo>
                    <a:pt x="51" y="248"/>
                  </a:lnTo>
                  <a:lnTo>
                    <a:pt x="51" y="248"/>
                  </a:lnTo>
                  <a:lnTo>
                    <a:pt x="52" y="252"/>
                  </a:lnTo>
                  <a:lnTo>
                    <a:pt x="52" y="252"/>
                  </a:lnTo>
                  <a:lnTo>
                    <a:pt x="55" y="252"/>
                  </a:lnTo>
                  <a:lnTo>
                    <a:pt x="55" y="255"/>
                  </a:lnTo>
                  <a:lnTo>
                    <a:pt x="55" y="255"/>
                  </a:lnTo>
                  <a:close/>
                  <a:moveTo>
                    <a:pt x="49" y="288"/>
                  </a:moveTo>
                  <a:lnTo>
                    <a:pt x="49" y="288"/>
                  </a:lnTo>
                  <a:lnTo>
                    <a:pt x="49" y="287"/>
                  </a:lnTo>
                  <a:lnTo>
                    <a:pt x="49" y="287"/>
                  </a:lnTo>
                  <a:lnTo>
                    <a:pt x="49" y="287"/>
                  </a:lnTo>
                  <a:lnTo>
                    <a:pt x="40" y="275"/>
                  </a:lnTo>
                  <a:lnTo>
                    <a:pt x="31" y="262"/>
                  </a:lnTo>
                  <a:lnTo>
                    <a:pt x="31" y="262"/>
                  </a:lnTo>
                  <a:lnTo>
                    <a:pt x="24" y="248"/>
                  </a:lnTo>
                  <a:lnTo>
                    <a:pt x="24" y="248"/>
                  </a:lnTo>
                  <a:lnTo>
                    <a:pt x="20" y="238"/>
                  </a:lnTo>
                  <a:lnTo>
                    <a:pt x="15" y="227"/>
                  </a:lnTo>
                  <a:lnTo>
                    <a:pt x="15" y="227"/>
                  </a:lnTo>
                  <a:lnTo>
                    <a:pt x="10" y="204"/>
                  </a:lnTo>
                  <a:lnTo>
                    <a:pt x="10" y="204"/>
                  </a:lnTo>
                  <a:lnTo>
                    <a:pt x="8" y="193"/>
                  </a:lnTo>
                  <a:lnTo>
                    <a:pt x="8" y="181"/>
                  </a:lnTo>
                  <a:lnTo>
                    <a:pt x="8" y="181"/>
                  </a:lnTo>
                  <a:lnTo>
                    <a:pt x="8" y="166"/>
                  </a:lnTo>
                  <a:lnTo>
                    <a:pt x="8" y="166"/>
                  </a:lnTo>
                  <a:lnTo>
                    <a:pt x="10" y="153"/>
                  </a:lnTo>
                  <a:lnTo>
                    <a:pt x="11" y="140"/>
                  </a:lnTo>
                  <a:lnTo>
                    <a:pt x="11" y="140"/>
                  </a:lnTo>
                  <a:lnTo>
                    <a:pt x="13" y="130"/>
                  </a:lnTo>
                  <a:lnTo>
                    <a:pt x="15" y="120"/>
                  </a:lnTo>
                  <a:lnTo>
                    <a:pt x="15" y="120"/>
                  </a:lnTo>
                  <a:lnTo>
                    <a:pt x="21" y="102"/>
                  </a:lnTo>
                  <a:lnTo>
                    <a:pt x="21" y="102"/>
                  </a:lnTo>
                  <a:lnTo>
                    <a:pt x="25" y="92"/>
                  </a:lnTo>
                  <a:lnTo>
                    <a:pt x="30" y="83"/>
                  </a:lnTo>
                  <a:lnTo>
                    <a:pt x="30" y="83"/>
                  </a:lnTo>
                  <a:lnTo>
                    <a:pt x="40" y="68"/>
                  </a:lnTo>
                  <a:lnTo>
                    <a:pt x="51" y="54"/>
                  </a:lnTo>
                  <a:lnTo>
                    <a:pt x="51" y="54"/>
                  </a:lnTo>
                  <a:lnTo>
                    <a:pt x="65" y="41"/>
                  </a:lnTo>
                  <a:lnTo>
                    <a:pt x="79" y="29"/>
                  </a:lnTo>
                  <a:lnTo>
                    <a:pt x="79" y="29"/>
                  </a:lnTo>
                  <a:lnTo>
                    <a:pt x="81" y="28"/>
                  </a:lnTo>
                  <a:lnTo>
                    <a:pt x="81" y="28"/>
                  </a:lnTo>
                  <a:lnTo>
                    <a:pt x="79" y="28"/>
                  </a:lnTo>
                  <a:lnTo>
                    <a:pt x="79" y="28"/>
                  </a:lnTo>
                  <a:lnTo>
                    <a:pt x="67" y="36"/>
                  </a:lnTo>
                  <a:lnTo>
                    <a:pt x="67" y="36"/>
                  </a:lnTo>
                  <a:lnTo>
                    <a:pt x="55" y="45"/>
                  </a:lnTo>
                  <a:lnTo>
                    <a:pt x="45" y="54"/>
                  </a:lnTo>
                  <a:lnTo>
                    <a:pt x="37" y="65"/>
                  </a:lnTo>
                  <a:lnTo>
                    <a:pt x="28" y="76"/>
                  </a:lnTo>
                  <a:lnTo>
                    <a:pt x="28" y="76"/>
                  </a:lnTo>
                  <a:lnTo>
                    <a:pt x="22" y="89"/>
                  </a:lnTo>
                  <a:lnTo>
                    <a:pt x="17" y="102"/>
                  </a:lnTo>
                  <a:lnTo>
                    <a:pt x="17" y="102"/>
                  </a:lnTo>
                  <a:lnTo>
                    <a:pt x="10" y="120"/>
                  </a:lnTo>
                  <a:lnTo>
                    <a:pt x="7" y="139"/>
                  </a:lnTo>
                  <a:lnTo>
                    <a:pt x="7" y="139"/>
                  </a:lnTo>
                  <a:lnTo>
                    <a:pt x="4" y="157"/>
                  </a:lnTo>
                  <a:lnTo>
                    <a:pt x="4" y="157"/>
                  </a:lnTo>
                  <a:lnTo>
                    <a:pt x="3" y="177"/>
                  </a:lnTo>
                  <a:lnTo>
                    <a:pt x="4" y="197"/>
                  </a:lnTo>
                  <a:lnTo>
                    <a:pt x="4" y="197"/>
                  </a:lnTo>
                  <a:lnTo>
                    <a:pt x="4" y="210"/>
                  </a:lnTo>
                  <a:lnTo>
                    <a:pt x="8" y="223"/>
                  </a:lnTo>
                  <a:lnTo>
                    <a:pt x="8" y="223"/>
                  </a:lnTo>
                  <a:lnTo>
                    <a:pt x="15" y="243"/>
                  </a:lnTo>
                  <a:lnTo>
                    <a:pt x="15" y="243"/>
                  </a:lnTo>
                  <a:lnTo>
                    <a:pt x="22" y="255"/>
                  </a:lnTo>
                  <a:lnTo>
                    <a:pt x="30" y="267"/>
                  </a:lnTo>
                  <a:lnTo>
                    <a:pt x="30" y="267"/>
                  </a:lnTo>
                  <a:lnTo>
                    <a:pt x="37" y="277"/>
                  </a:lnTo>
                  <a:lnTo>
                    <a:pt x="45" y="285"/>
                  </a:lnTo>
                  <a:lnTo>
                    <a:pt x="45" y="285"/>
                  </a:lnTo>
                  <a:lnTo>
                    <a:pt x="49" y="288"/>
                  </a:lnTo>
                  <a:lnTo>
                    <a:pt x="49" y="288"/>
                  </a:lnTo>
                  <a:close/>
                  <a:moveTo>
                    <a:pt x="169" y="331"/>
                  </a:moveTo>
                  <a:lnTo>
                    <a:pt x="169" y="331"/>
                  </a:lnTo>
                  <a:lnTo>
                    <a:pt x="169" y="331"/>
                  </a:lnTo>
                  <a:lnTo>
                    <a:pt x="169" y="331"/>
                  </a:lnTo>
                  <a:lnTo>
                    <a:pt x="180" y="332"/>
                  </a:lnTo>
                  <a:lnTo>
                    <a:pt x="180" y="332"/>
                  </a:lnTo>
                  <a:lnTo>
                    <a:pt x="194" y="332"/>
                  </a:lnTo>
                  <a:lnTo>
                    <a:pt x="194" y="332"/>
                  </a:lnTo>
                  <a:lnTo>
                    <a:pt x="207" y="331"/>
                  </a:lnTo>
                  <a:lnTo>
                    <a:pt x="207" y="331"/>
                  </a:lnTo>
                  <a:lnTo>
                    <a:pt x="223" y="328"/>
                  </a:lnTo>
                  <a:lnTo>
                    <a:pt x="238" y="324"/>
                  </a:lnTo>
                  <a:lnTo>
                    <a:pt x="238" y="324"/>
                  </a:lnTo>
                  <a:lnTo>
                    <a:pt x="253" y="318"/>
                  </a:lnTo>
                  <a:lnTo>
                    <a:pt x="267" y="312"/>
                  </a:lnTo>
                  <a:lnTo>
                    <a:pt x="267" y="312"/>
                  </a:lnTo>
                  <a:lnTo>
                    <a:pt x="271" y="309"/>
                  </a:lnTo>
                  <a:lnTo>
                    <a:pt x="271" y="309"/>
                  </a:lnTo>
                  <a:lnTo>
                    <a:pt x="283" y="301"/>
                  </a:lnTo>
                  <a:lnTo>
                    <a:pt x="294" y="291"/>
                  </a:lnTo>
                  <a:lnTo>
                    <a:pt x="294" y="291"/>
                  </a:lnTo>
                  <a:lnTo>
                    <a:pt x="294" y="291"/>
                  </a:lnTo>
                  <a:lnTo>
                    <a:pt x="294" y="291"/>
                  </a:lnTo>
                  <a:lnTo>
                    <a:pt x="292" y="289"/>
                  </a:lnTo>
                  <a:lnTo>
                    <a:pt x="292" y="289"/>
                  </a:lnTo>
                  <a:lnTo>
                    <a:pt x="288" y="294"/>
                  </a:lnTo>
                  <a:lnTo>
                    <a:pt x="288" y="294"/>
                  </a:lnTo>
                  <a:lnTo>
                    <a:pt x="287" y="295"/>
                  </a:lnTo>
                  <a:lnTo>
                    <a:pt x="287" y="295"/>
                  </a:lnTo>
                  <a:lnTo>
                    <a:pt x="287" y="297"/>
                  </a:lnTo>
                  <a:lnTo>
                    <a:pt x="285" y="297"/>
                  </a:lnTo>
                  <a:lnTo>
                    <a:pt x="285" y="297"/>
                  </a:lnTo>
                  <a:lnTo>
                    <a:pt x="283" y="298"/>
                  </a:lnTo>
                  <a:lnTo>
                    <a:pt x="283" y="298"/>
                  </a:lnTo>
                  <a:lnTo>
                    <a:pt x="275" y="302"/>
                  </a:lnTo>
                  <a:lnTo>
                    <a:pt x="275" y="302"/>
                  </a:lnTo>
                  <a:lnTo>
                    <a:pt x="263" y="311"/>
                  </a:lnTo>
                  <a:lnTo>
                    <a:pt x="248" y="316"/>
                  </a:lnTo>
                  <a:lnTo>
                    <a:pt x="248" y="316"/>
                  </a:lnTo>
                  <a:lnTo>
                    <a:pt x="238" y="321"/>
                  </a:lnTo>
                  <a:lnTo>
                    <a:pt x="229" y="325"/>
                  </a:lnTo>
                  <a:lnTo>
                    <a:pt x="229" y="325"/>
                  </a:lnTo>
                  <a:lnTo>
                    <a:pt x="214" y="328"/>
                  </a:lnTo>
                  <a:lnTo>
                    <a:pt x="199" y="329"/>
                  </a:lnTo>
                  <a:lnTo>
                    <a:pt x="199" y="329"/>
                  </a:lnTo>
                  <a:lnTo>
                    <a:pt x="196" y="331"/>
                  </a:lnTo>
                  <a:lnTo>
                    <a:pt x="196" y="331"/>
                  </a:lnTo>
                  <a:lnTo>
                    <a:pt x="194" y="331"/>
                  </a:lnTo>
                  <a:lnTo>
                    <a:pt x="194" y="331"/>
                  </a:lnTo>
                  <a:lnTo>
                    <a:pt x="193" y="331"/>
                  </a:lnTo>
                  <a:lnTo>
                    <a:pt x="193" y="331"/>
                  </a:lnTo>
                  <a:lnTo>
                    <a:pt x="183" y="331"/>
                  </a:lnTo>
                  <a:lnTo>
                    <a:pt x="183" y="331"/>
                  </a:lnTo>
                  <a:lnTo>
                    <a:pt x="169" y="331"/>
                  </a:lnTo>
                  <a:lnTo>
                    <a:pt x="169" y="331"/>
                  </a:lnTo>
                  <a:close/>
                  <a:moveTo>
                    <a:pt x="226" y="315"/>
                  </a:moveTo>
                  <a:lnTo>
                    <a:pt x="226" y="315"/>
                  </a:lnTo>
                  <a:lnTo>
                    <a:pt x="226" y="315"/>
                  </a:lnTo>
                  <a:lnTo>
                    <a:pt x="226" y="315"/>
                  </a:lnTo>
                  <a:lnTo>
                    <a:pt x="227" y="311"/>
                  </a:lnTo>
                  <a:lnTo>
                    <a:pt x="227" y="311"/>
                  </a:lnTo>
                  <a:lnTo>
                    <a:pt x="227" y="309"/>
                  </a:lnTo>
                  <a:lnTo>
                    <a:pt x="229" y="308"/>
                  </a:lnTo>
                  <a:lnTo>
                    <a:pt x="229" y="308"/>
                  </a:lnTo>
                  <a:lnTo>
                    <a:pt x="230" y="308"/>
                  </a:lnTo>
                  <a:lnTo>
                    <a:pt x="231" y="309"/>
                  </a:lnTo>
                  <a:lnTo>
                    <a:pt x="231" y="309"/>
                  </a:lnTo>
                  <a:lnTo>
                    <a:pt x="233" y="314"/>
                  </a:lnTo>
                  <a:lnTo>
                    <a:pt x="233" y="314"/>
                  </a:lnTo>
                  <a:lnTo>
                    <a:pt x="233" y="315"/>
                  </a:lnTo>
                  <a:lnTo>
                    <a:pt x="233" y="315"/>
                  </a:lnTo>
                  <a:lnTo>
                    <a:pt x="234" y="315"/>
                  </a:lnTo>
                  <a:lnTo>
                    <a:pt x="234" y="315"/>
                  </a:lnTo>
                  <a:lnTo>
                    <a:pt x="234" y="309"/>
                  </a:lnTo>
                  <a:lnTo>
                    <a:pt x="234" y="309"/>
                  </a:lnTo>
                  <a:lnTo>
                    <a:pt x="234" y="306"/>
                  </a:lnTo>
                  <a:lnTo>
                    <a:pt x="234" y="306"/>
                  </a:lnTo>
                  <a:lnTo>
                    <a:pt x="236" y="305"/>
                  </a:lnTo>
                  <a:lnTo>
                    <a:pt x="238" y="305"/>
                  </a:lnTo>
                  <a:lnTo>
                    <a:pt x="238" y="305"/>
                  </a:lnTo>
                  <a:lnTo>
                    <a:pt x="240" y="308"/>
                  </a:lnTo>
                  <a:lnTo>
                    <a:pt x="240" y="308"/>
                  </a:lnTo>
                  <a:lnTo>
                    <a:pt x="243" y="314"/>
                  </a:lnTo>
                  <a:lnTo>
                    <a:pt x="243" y="314"/>
                  </a:lnTo>
                  <a:lnTo>
                    <a:pt x="244" y="315"/>
                  </a:lnTo>
                  <a:lnTo>
                    <a:pt x="244" y="315"/>
                  </a:lnTo>
                  <a:lnTo>
                    <a:pt x="244" y="312"/>
                  </a:lnTo>
                  <a:lnTo>
                    <a:pt x="244" y="312"/>
                  </a:lnTo>
                  <a:lnTo>
                    <a:pt x="244" y="305"/>
                  </a:lnTo>
                  <a:lnTo>
                    <a:pt x="244" y="305"/>
                  </a:lnTo>
                  <a:lnTo>
                    <a:pt x="246" y="302"/>
                  </a:lnTo>
                  <a:lnTo>
                    <a:pt x="246" y="302"/>
                  </a:lnTo>
                  <a:lnTo>
                    <a:pt x="247" y="301"/>
                  </a:lnTo>
                  <a:lnTo>
                    <a:pt x="248" y="301"/>
                  </a:lnTo>
                  <a:lnTo>
                    <a:pt x="248" y="301"/>
                  </a:lnTo>
                  <a:lnTo>
                    <a:pt x="251" y="305"/>
                  </a:lnTo>
                  <a:lnTo>
                    <a:pt x="251" y="305"/>
                  </a:lnTo>
                  <a:lnTo>
                    <a:pt x="253" y="306"/>
                  </a:lnTo>
                  <a:lnTo>
                    <a:pt x="253" y="306"/>
                  </a:lnTo>
                  <a:lnTo>
                    <a:pt x="254" y="306"/>
                  </a:lnTo>
                  <a:lnTo>
                    <a:pt x="254" y="305"/>
                  </a:lnTo>
                  <a:lnTo>
                    <a:pt x="254" y="305"/>
                  </a:lnTo>
                  <a:lnTo>
                    <a:pt x="254" y="298"/>
                  </a:lnTo>
                  <a:lnTo>
                    <a:pt x="254" y="298"/>
                  </a:lnTo>
                  <a:lnTo>
                    <a:pt x="254" y="297"/>
                  </a:lnTo>
                  <a:lnTo>
                    <a:pt x="254" y="297"/>
                  </a:lnTo>
                  <a:lnTo>
                    <a:pt x="256" y="297"/>
                  </a:lnTo>
                  <a:lnTo>
                    <a:pt x="257" y="297"/>
                  </a:lnTo>
                  <a:lnTo>
                    <a:pt x="257" y="297"/>
                  </a:lnTo>
                  <a:lnTo>
                    <a:pt x="258" y="298"/>
                  </a:lnTo>
                  <a:lnTo>
                    <a:pt x="258" y="298"/>
                  </a:lnTo>
                  <a:lnTo>
                    <a:pt x="260" y="302"/>
                  </a:lnTo>
                  <a:lnTo>
                    <a:pt x="260" y="302"/>
                  </a:lnTo>
                  <a:lnTo>
                    <a:pt x="261" y="302"/>
                  </a:lnTo>
                  <a:lnTo>
                    <a:pt x="261" y="302"/>
                  </a:lnTo>
                  <a:lnTo>
                    <a:pt x="261" y="291"/>
                  </a:lnTo>
                  <a:lnTo>
                    <a:pt x="261" y="291"/>
                  </a:lnTo>
                  <a:lnTo>
                    <a:pt x="251" y="297"/>
                  </a:lnTo>
                  <a:lnTo>
                    <a:pt x="240" y="302"/>
                  </a:lnTo>
                  <a:lnTo>
                    <a:pt x="240" y="302"/>
                  </a:lnTo>
                  <a:lnTo>
                    <a:pt x="229" y="306"/>
                  </a:lnTo>
                  <a:lnTo>
                    <a:pt x="216" y="311"/>
                  </a:lnTo>
                  <a:lnTo>
                    <a:pt x="216" y="311"/>
                  </a:lnTo>
                  <a:lnTo>
                    <a:pt x="219" y="314"/>
                  </a:lnTo>
                  <a:lnTo>
                    <a:pt x="219" y="314"/>
                  </a:lnTo>
                  <a:lnTo>
                    <a:pt x="219" y="316"/>
                  </a:lnTo>
                  <a:lnTo>
                    <a:pt x="219" y="316"/>
                  </a:lnTo>
                  <a:lnTo>
                    <a:pt x="220" y="319"/>
                  </a:lnTo>
                  <a:lnTo>
                    <a:pt x="220" y="319"/>
                  </a:lnTo>
                  <a:lnTo>
                    <a:pt x="221" y="312"/>
                  </a:lnTo>
                  <a:lnTo>
                    <a:pt x="221" y="312"/>
                  </a:lnTo>
                  <a:lnTo>
                    <a:pt x="221" y="311"/>
                  </a:lnTo>
                  <a:lnTo>
                    <a:pt x="223" y="309"/>
                  </a:lnTo>
                  <a:lnTo>
                    <a:pt x="223" y="309"/>
                  </a:lnTo>
                  <a:lnTo>
                    <a:pt x="224" y="311"/>
                  </a:lnTo>
                  <a:lnTo>
                    <a:pt x="226" y="312"/>
                  </a:lnTo>
                  <a:lnTo>
                    <a:pt x="226" y="312"/>
                  </a:lnTo>
                  <a:lnTo>
                    <a:pt x="226" y="315"/>
                  </a:lnTo>
                  <a:lnTo>
                    <a:pt x="226" y="315"/>
                  </a:lnTo>
                  <a:close/>
                  <a:moveTo>
                    <a:pt x="294" y="55"/>
                  </a:moveTo>
                  <a:lnTo>
                    <a:pt x="294" y="55"/>
                  </a:lnTo>
                  <a:lnTo>
                    <a:pt x="292" y="55"/>
                  </a:lnTo>
                  <a:lnTo>
                    <a:pt x="291" y="55"/>
                  </a:lnTo>
                  <a:lnTo>
                    <a:pt x="291" y="55"/>
                  </a:lnTo>
                  <a:lnTo>
                    <a:pt x="287" y="59"/>
                  </a:lnTo>
                  <a:lnTo>
                    <a:pt x="287" y="59"/>
                  </a:lnTo>
                  <a:lnTo>
                    <a:pt x="285" y="59"/>
                  </a:lnTo>
                  <a:lnTo>
                    <a:pt x="285" y="59"/>
                  </a:lnTo>
                  <a:lnTo>
                    <a:pt x="283" y="59"/>
                  </a:lnTo>
                  <a:lnTo>
                    <a:pt x="283" y="58"/>
                  </a:lnTo>
                  <a:lnTo>
                    <a:pt x="283" y="58"/>
                  </a:lnTo>
                  <a:lnTo>
                    <a:pt x="284" y="55"/>
                  </a:lnTo>
                  <a:lnTo>
                    <a:pt x="284" y="55"/>
                  </a:lnTo>
                  <a:lnTo>
                    <a:pt x="285" y="51"/>
                  </a:lnTo>
                  <a:lnTo>
                    <a:pt x="285" y="51"/>
                  </a:lnTo>
                  <a:lnTo>
                    <a:pt x="287" y="51"/>
                  </a:lnTo>
                  <a:lnTo>
                    <a:pt x="287" y="51"/>
                  </a:lnTo>
                  <a:lnTo>
                    <a:pt x="285" y="51"/>
                  </a:lnTo>
                  <a:lnTo>
                    <a:pt x="285" y="51"/>
                  </a:lnTo>
                  <a:lnTo>
                    <a:pt x="278" y="56"/>
                  </a:lnTo>
                  <a:lnTo>
                    <a:pt x="278" y="56"/>
                  </a:lnTo>
                  <a:lnTo>
                    <a:pt x="291" y="66"/>
                  </a:lnTo>
                  <a:lnTo>
                    <a:pt x="302" y="79"/>
                  </a:lnTo>
                  <a:lnTo>
                    <a:pt x="302" y="79"/>
                  </a:lnTo>
                  <a:lnTo>
                    <a:pt x="308" y="71"/>
                  </a:lnTo>
                  <a:lnTo>
                    <a:pt x="308" y="71"/>
                  </a:lnTo>
                  <a:lnTo>
                    <a:pt x="305" y="72"/>
                  </a:lnTo>
                  <a:lnTo>
                    <a:pt x="305" y="72"/>
                  </a:lnTo>
                  <a:lnTo>
                    <a:pt x="302" y="73"/>
                  </a:lnTo>
                  <a:lnTo>
                    <a:pt x="302" y="73"/>
                  </a:lnTo>
                  <a:lnTo>
                    <a:pt x="300" y="73"/>
                  </a:lnTo>
                  <a:lnTo>
                    <a:pt x="300" y="73"/>
                  </a:lnTo>
                  <a:lnTo>
                    <a:pt x="300" y="73"/>
                  </a:lnTo>
                  <a:lnTo>
                    <a:pt x="300" y="72"/>
                  </a:lnTo>
                  <a:lnTo>
                    <a:pt x="300" y="71"/>
                  </a:lnTo>
                  <a:lnTo>
                    <a:pt x="300" y="71"/>
                  </a:lnTo>
                  <a:lnTo>
                    <a:pt x="302" y="66"/>
                  </a:lnTo>
                  <a:lnTo>
                    <a:pt x="302" y="66"/>
                  </a:lnTo>
                  <a:lnTo>
                    <a:pt x="304" y="66"/>
                  </a:lnTo>
                  <a:lnTo>
                    <a:pt x="304" y="66"/>
                  </a:lnTo>
                  <a:lnTo>
                    <a:pt x="301" y="66"/>
                  </a:lnTo>
                  <a:lnTo>
                    <a:pt x="301" y="66"/>
                  </a:lnTo>
                  <a:lnTo>
                    <a:pt x="298" y="69"/>
                  </a:lnTo>
                  <a:lnTo>
                    <a:pt x="298" y="69"/>
                  </a:lnTo>
                  <a:lnTo>
                    <a:pt x="297" y="69"/>
                  </a:lnTo>
                  <a:lnTo>
                    <a:pt x="295" y="69"/>
                  </a:lnTo>
                  <a:lnTo>
                    <a:pt x="295" y="69"/>
                  </a:lnTo>
                  <a:lnTo>
                    <a:pt x="294" y="68"/>
                  </a:lnTo>
                  <a:lnTo>
                    <a:pt x="295" y="66"/>
                  </a:lnTo>
                  <a:lnTo>
                    <a:pt x="295" y="66"/>
                  </a:lnTo>
                  <a:lnTo>
                    <a:pt x="298" y="61"/>
                  </a:lnTo>
                  <a:lnTo>
                    <a:pt x="298" y="61"/>
                  </a:lnTo>
                  <a:lnTo>
                    <a:pt x="298" y="59"/>
                  </a:lnTo>
                  <a:lnTo>
                    <a:pt x="298" y="59"/>
                  </a:lnTo>
                  <a:lnTo>
                    <a:pt x="298" y="59"/>
                  </a:lnTo>
                  <a:lnTo>
                    <a:pt x="298" y="59"/>
                  </a:lnTo>
                  <a:lnTo>
                    <a:pt x="295" y="61"/>
                  </a:lnTo>
                  <a:lnTo>
                    <a:pt x="295" y="61"/>
                  </a:lnTo>
                  <a:lnTo>
                    <a:pt x="291" y="63"/>
                  </a:lnTo>
                  <a:lnTo>
                    <a:pt x="291" y="63"/>
                  </a:lnTo>
                  <a:lnTo>
                    <a:pt x="290" y="63"/>
                  </a:lnTo>
                  <a:lnTo>
                    <a:pt x="290" y="63"/>
                  </a:lnTo>
                  <a:lnTo>
                    <a:pt x="290" y="61"/>
                  </a:lnTo>
                  <a:lnTo>
                    <a:pt x="290" y="61"/>
                  </a:lnTo>
                  <a:lnTo>
                    <a:pt x="290" y="61"/>
                  </a:lnTo>
                  <a:lnTo>
                    <a:pt x="290" y="61"/>
                  </a:lnTo>
                  <a:lnTo>
                    <a:pt x="292" y="56"/>
                  </a:lnTo>
                  <a:lnTo>
                    <a:pt x="292" y="56"/>
                  </a:lnTo>
                  <a:lnTo>
                    <a:pt x="294" y="55"/>
                  </a:lnTo>
                  <a:lnTo>
                    <a:pt x="294" y="55"/>
                  </a:lnTo>
                  <a:close/>
                  <a:moveTo>
                    <a:pt x="356" y="142"/>
                  </a:moveTo>
                  <a:lnTo>
                    <a:pt x="356" y="142"/>
                  </a:lnTo>
                  <a:lnTo>
                    <a:pt x="356" y="143"/>
                  </a:lnTo>
                  <a:lnTo>
                    <a:pt x="356" y="143"/>
                  </a:lnTo>
                  <a:lnTo>
                    <a:pt x="356" y="150"/>
                  </a:lnTo>
                  <a:lnTo>
                    <a:pt x="356" y="150"/>
                  </a:lnTo>
                  <a:lnTo>
                    <a:pt x="356" y="169"/>
                  </a:lnTo>
                  <a:lnTo>
                    <a:pt x="355" y="186"/>
                  </a:lnTo>
                  <a:lnTo>
                    <a:pt x="355" y="186"/>
                  </a:lnTo>
                  <a:lnTo>
                    <a:pt x="352" y="204"/>
                  </a:lnTo>
                  <a:lnTo>
                    <a:pt x="352" y="204"/>
                  </a:lnTo>
                  <a:lnTo>
                    <a:pt x="349" y="220"/>
                  </a:lnTo>
                  <a:lnTo>
                    <a:pt x="349" y="220"/>
                  </a:lnTo>
                  <a:lnTo>
                    <a:pt x="348" y="221"/>
                  </a:lnTo>
                  <a:lnTo>
                    <a:pt x="348" y="221"/>
                  </a:lnTo>
                  <a:lnTo>
                    <a:pt x="355" y="204"/>
                  </a:lnTo>
                  <a:lnTo>
                    <a:pt x="358" y="186"/>
                  </a:lnTo>
                  <a:lnTo>
                    <a:pt x="358" y="186"/>
                  </a:lnTo>
                  <a:lnTo>
                    <a:pt x="359" y="163"/>
                  </a:lnTo>
                  <a:lnTo>
                    <a:pt x="358" y="153"/>
                  </a:lnTo>
                  <a:lnTo>
                    <a:pt x="356" y="142"/>
                  </a:lnTo>
                  <a:lnTo>
                    <a:pt x="356" y="142"/>
                  </a:lnTo>
                  <a:close/>
                  <a:moveTo>
                    <a:pt x="177" y="14"/>
                  </a:moveTo>
                  <a:lnTo>
                    <a:pt x="177" y="14"/>
                  </a:lnTo>
                  <a:lnTo>
                    <a:pt x="176" y="14"/>
                  </a:lnTo>
                  <a:lnTo>
                    <a:pt x="176" y="14"/>
                  </a:lnTo>
                  <a:lnTo>
                    <a:pt x="175" y="14"/>
                  </a:lnTo>
                  <a:lnTo>
                    <a:pt x="173" y="15"/>
                  </a:lnTo>
                  <a:lnTo>
                    <a:pt x="173" y="15"/>
                  </a:lnTo>
                  <a:lnTo>
                    <a:pt x="170" y="21"/>
                  </a:lnTo>
                  <a:lnTo>
                    <a:pt x="170" y="21"/>
                  </a:lnTo>
                  <a:lnTo>
                    <a:pt x="194" y="22"/>
                  </a:lnTo>
                  <a:lnTo>
                    <a:pt x="194" y="22"/>
                  </a:lnTo>
                  <a:lnTo>
                    <a:pt x="196" y="14"/>
                  </a:lnTo>
                  <a:lnTo>
                    <a:pt x="196" y="14"/>
                  </a:lnTo>
                  <a:lnTo>
                    <a:pt x="194" y="14"/>
                  </a:lnTo>
                  <a:lnTo>
                    <a:pt x="194" y="15"/>
                  </a:lnTo>
                  <a:lnTo>
                    <a:pt x="194" y="15"/>
                  </a:lnTo>
                  <a:lnTo>
                    <a:pt x="192" y="19"/>
                  </a:lnTo>
                  <a:lnTo>
                    <a:pt x="192" y="19"/>
                  </a:lnTo>
                  <a:lnTo>
                    <a:pt x="190" y="21"/>
                  </a:lnTo>
                  <a:lnTo>
                    <a:pt x="190" y="21"/>
                  </a:lnTo>
                  <a:lnTo>
                    <a:pt x="189" y="22"/>
                  </a:lnTo>
                  <a:lnTo>
                    <a:pt x="187" y="21"/>
                  </a:lnTo>
                  <a:lnTo>
                    <a:pt x="187" y="21"/>
                  </a:lnTo>
                  <a:lnTo>
                    <a:pt x="187" y="18"/>
                  </a:lnTo>
                  <a:lnTo>
                    <a:pt x="187" y="18"/>
                  </a:lnTo>
                  <a:lnTo>
                    <a:pt x="187" y="14"/>
                  </a:lnTo>
                  <a:lnTo>
                    <a:pt x="187" y="14"/>
                  </a:lnTo>
                  <a:lnTo>
                    <a:pt x="186" y="14"/>
                  </a:lnTo>
                  <a:lnTo>
                    <a:pt x="184" y="15"/>
                  </a:lnTo>
                  <a:lnTo>
                    <a:pt x="184" y="15"/>
                  </a:lnTo>
                  <a:lnTo>
                    <a:pt x="183" y="18"/>
                  </a:lnTo>
                  <a:lnTo>
                    <a:pt x="183" y="18"/>
                  </a:lnTo>
                  <a:lnTo>
                    <a:pt x="182" y="21"/>
                  </a:lnTo>
                  <a:lnTo>
                    <a:pt x="182" y="21"/>
                  </a:lnTo>
                  <a:lnTo>
                    <a:pt x="179" y="21"/>
                  </a:lnTo>
                  <a:lnTo>
                    <a:pt x="179" y="21"/>
                  </a:lnTo>
                  <a:lnTo>
                    <a:pt x="177" y="19"/>
                  </a:lnTo>
                  <a:lnTo>
                    <a:pt x="177" y="19"/>
                  </a:lnTo>
                  <a:lnTo>
                    <a:pt x="177" y="18"/>
                  </a:lnTo>
                  <a:lnTo>
                    <a:pt x="177" y="18"/>
                  </a:lnTo>
                  <a:lnTo>
                    <a:pt x="177" y="14"/>
                  </a:lnTo>
                  <a:lnTo>
                    <a:pt x="177" y="14"/>
                  </a:lnTo>
                  <a:close/>
                  <a:moveTo>
                    <a:pt x="42" y="110"/>
                  </a:moveTo>
                  <a:lnTo>
                    <a:pt x="42" y="110"/>
                  </a:lnTo>
                  <a:lnTo>
                    <a:pt x="42" y="110"/>
                  </a:lnTo>
                  <a:lnTo>
                    <a:pt x="42" y="110"/>
                  </a:lnTo>
                  <a:lnTo>
                    <a:pt x="35" y="126"/>
                  </a:lnTo>
                  <a:lnTo>
                    <a:pt x="30" y="142"/>
                  </a:lnTo>
                  <a:lnTo>
                    <a:pt x="30" y="142"/>
                  </a:lnTo>
                  <a:lnTo>
                    <a:pt x="31" y="144"/>
                  </a:lnTo>
                  <a:lnTo>
                    <a:pt x="30" y="144"/>
                  </a:lnTo>
                  <a:lnTo>
                    <a:pt x="30" y="144"/>
                  </a:lnTo>
                  <a:lnTo>
                    <a:pt x="28" y="146"/>
                  </a:lnTo>
                  <a:lnTo>
                    <a:pt x="28" y="147"/>
                  </a:lnTo>
                  <a:lnTo>
                    <a:pt x="28" y="147"/>
                  </a:lnTo>
                  <a:lnTo>
                    <a:pt x="28" y="159"/>
                  </a:lnTo>
                  <a:lnTo>
                    <a:pt x="28" y="159"/>
                  </a:lnTo>
                  <a:lnTo>
                    <a:pt x="28" y="170"/>
                  </a:lnTo>
                  <a:lnTo>
                    <a:pt x="28" y="170"/>
                  </a:lnTo>
                  <a:lnTo>
                    <a:pt x="28" y="170"/>
                  </a:lnTo>
                  <a:lnTo>
                    <a:pt x="28" y="170"/>
                  </a:lnTo>
                  <a:lnTo>
                    <a:pt x="28" y="170"/>
                  </a:lnTo>
                  <a:lnTo>
                    <a:pt x="28" y="170"/>
                  </a:lnTo>
                  <a:lnTo>
                    <a:pt x="30" y="170"/>
                  </a:lnTo>
                  <a:lnTo>
                    <a:pt x="30" y="170"/>
                  </a:lnTo>
                  <a:lnTo>
                    <a:pt x="30" y="169"/>
                  </a:lnTo>
                  <a:lnTo>
                    <a:pt x="30" y="169"/>
                  </a:lnTo>
                  <a:lnTo>
                    <a:pt x="31" y="150"/>
                  </a:lnTo>
                  <a:lnTo>
                    <a:pt x="31" y="150"/>
                  </a:lnTo>
                  <a:lnTo>
                    <a:pt x="34" y="136"/>
                  </a:lnTo>
                  <a:lnTo>
                    <a:pt x="38" y="122"/>
                  </a:lnTo>
                  <a:lnTo>
                    <a:pt x="38" y="122"/>
                  </a:lnTo>
                  <a:lnTo>
                    <a:pt x="41" y="115"/>
                  </a:lnTo>
                  <a:lnTo>
                    <a:pt x="41" y="115"/>
                  </a:lnTo>
                  <a:lnTo>
                    <a:pt x="42" y="110"/>
                  </a:lnTo>
                  <a:lnTo>
                    <a:pt x="42" y="110"/>
                  </a:lnTo>
                  <a:close/>
                  <a:moveTo>
                    <a:pt x="54" y="79"/>
                  </a:moveTo>
                  <a:lnTo>
                    <a:pt x="54" y="79"/>
                  </a:lnTo>
                  <a:lnTo>
                    <a:pt x="52" y="82"/>
                  </a:lnTo>
                  <a:lnTo>
                    <a:pt x="52" y="82"/>
                  </a:lnTo>
                  <a:lnTo>
                    <a:pt x="51" y="83"/>
                  </a:lnTo>
                  <a:lnTo>
                    <a:pt x="51" y="83"/>
                  </a:lnTo>
                  <a:lnTo>
                    <a:pt x="51" y="85"/>
                  </a:lnTo>
                  <a:lnTo>
                    <a:pt x="51" y="85"/>
                  </a:lnTo>
                  <a:lnTo>
                    <a:pt x="48" y="88"/>
                  </a:lnTo>
                  <a:lnTo>
                    <a:pt x="48" y="89"/>
                  </a:lnTo>
                  <a:lnTo>
                    <a:pt x="48" y="89"/>
                  </a:lnTo>
                  <a:lnTo>
                    <a:pt x="47" y="90"/>
                  </a:lnTo>
                  <a:lnTo>
                    <a:pt x="47" y="90"/>
                  </a:lnTo>
                  <a:lnTo>
                    <a:pt x="45" y="92"/>
                  </a:lnTo>
                  <a:lnTo>
                    <a:pt x="45" y="92"/>
                  </a:lnTo>
                  <a:lnTo>
                    <a:pt x="42" y="98"/>
                  </a:lnTo>
                  <a:lnTo>
                    <a:pt x="42" y="98"/>
                  </a:lnTo>
                  <a:lnTo>
                    <a:pt x="44" y="99"/>
                  </a:lnTo>
                  <a:lnTo>
                    <a:pt x="44" y="100"/>
                  </a:lnTo>
                  <a:lnTo>
                    <a:pt x="44" y="100"/>
                  </a:lnTo>
                  <a:lnTo>
                    <a:pt x="42" y="100"/>
                  </a:lnTo>
                  <a:lnTo>
                    <a:pt x="41" y="100"/>
                  </a:lnTo>
                  <a:lnTo>
                    <a:pt x="41" y="100"/>
                  </a:lnTo>
                  <a:lnTo>
                    <a:pt x="41" y="103"/>
                  </a:lnTo>
                  <a:lnTo>
                    <a:pt x="42" y="105"/>
                  </a:lnTo>
                  <a:lnTo>
                    <a:pt x="42" y="105"/>
                  </a:lnTo>
                  <a:lnTo>
                    <a:pt x="42" y="105"/>
                  </a:lnTo>
                  <a:lnTo>
                    <a:pt x="42" y="105"/>
                  </a:lnTo>
                  <a:lnTo>
                    <a:pt x="42" y="103"/>
                  </a:lnTo>
                  <a:lnTo>
                    <a:pt x="42" y="103"/>
                  </a:lnTo>
                  <a:lnTo>
                    <a:pt x="51" y="90"/>
                  </a:lnTo>
                  <a:lnTo>
                    <a:pt x="51" y="90"/>
                  </a:lnTo>
                  <a:lnTo>
                    <a:pt x="61" y="73"/>
                  </a:lnTo>
                  <a:lnTo>
                    <a:pt x="61" y="73"/>
                  </a:lnTo>
                  <a:lnTo>
                    <a:pt x="62" y="73"/>
                  </a:lnTo>
                  <a:lnTo>
                    <a:pt x="62" y="73"/>
                  </a:lnTo>
                  <a:lnTo>
                    <a:pt x="59" y="72"/>
                  </a:lnTo>
                  <a:lnTo>
                    <a:pt x="59" y="72"/>
                  </a:lnTo>
                  <a:lnTo>
                    <a:pt x="57" y="75"/>
                  </a:lnTo>
                  <a:lnTo>
                    <a:pt x="57" y="75"/>
                  </a:lnTo>
                  <a:lnTo>
                    <a:pt x="57" y="76"/>
                  </a:lnTo>
                  <a:lnTo>
                    <a:pt x="57" y="78"/>
                  </a:lnTo>
                  <a:lnTo>
                    <a:pt x="57" y="78"/>
                  </a:lnTo>
                  <a:lnTo>
                    <a:pt x="55" y="79"/>
                  </a:lnTo>
                  <a:lnTo>
                    <a:pt x="54" y="79"/>
                  </a:lnTo>
                  <a:lnTo>
                    <a:pt x="54" y="79"/>
                  </a:lnTo>
                  <a:close/>
                  <a:moveTo>
                    <a:pt x="22" y="191"/>
                  </a:moveTo>
                  <a:lnTo>
                    <a:pt x="22" y="191"/>
                  </a:lnTo>
                  <a:lnTo>
                    <a:pt x="25" y="190"/>
                  </a:lnTo>
                  <a:lnTo>
                    <a:pt x="25" y="190"/>
                  </a:lnTo>
                  <a:lnTo>
                    <a:pt x="27" y="191"/>
                  </a:lnTo>
                  <a:lnTo>
                    <a:pt x="27" y="191"/>
                  </a:lnTo>
                  <a:lnTo>
                    <a:pt x="27" y="193"/>
                  </a:lnTo>
                  <a:lnTo>
                    <a:pt x="27" y="193"/>
                  </a:lnTo>
                  <a:lnTo>
                    <a:pt x="25" y="194"/>
                  </a:lnTo>
                  <a:lnTo>
                    <a:pt x="25" y="194"/>
                  </a:lnTo>
                  <a:lnTo>
                    <a:pt x="22" y="196"/>
                  </a:lnTo>
                  <a:lnTo>
                    <a:pt x="22" y="196"/>
                  </a:lnTo>
                  <a:lnTo>
                    <a:pt x="22" y="197"/>
                  </a:lnTo>
                  <a:lnTo>
                    <a:pt x="22" y="200"/>
                  </a:lnTo>
                  <a:lnTo>
                    <a:pt x="22" y="200"/>
                  </a:lnTo>
                  <a:lnTo>
                    <a:pt x="24" y="200"/>
                  </a:lnTo>
                  <a:lnTo>
                    <a:pt x="24" y="200"/>
                  </a:lnTo>
                  <a:lnTo>
                    <a:pt x="27" y="198"/>
                  </a:lnTo>
                  <a:lnTo>
                    <a:pt x="27" y="198"/>
                  </a:lnTo>
                  <a:lnTo>
                    <a:pt x="28" y="198"/>
                  </a:lnTo>
                  <a:lnTo>
                    <a:pt x="28" y="198"/>
                  </a:lnTo>
                  <a:lnTo>
                    <a:pt x="28" y="200"/>
                  </a:lnTo>
                  <a:lnTo>
                    <a:pt x="28" y="200"/>
                  </a:lnTo>
                  <a:lnTo>
                    <a:pt x="27" y="201"/>
                  </a:lnTo>
                  <a:lnTo>
                    <a:pt x="27" y="201"/>
                  </a:lnTo>
                  <a:lnTo>
                    <a:pt x="22" y="206"/>
                  </a:lnTo>
                  <a:lnTo>
                    <a:pt x="22" y="206"/>
                  </a:lnTo>
                  <a:lnTo>
                    <a:pt x="22" y="207"/>
                  </a:lnTo>
                  <a:lnTo>
                    <a:pt x="22" y="207"/>
                  </a:lnTo>
                  <a:lnTo>
                    <a:pt x="31" y="203"/>
                  </a:lnTo>
                  <a:lnTo>
                    <a:pt x="31" y="203"/>
                  </a:lnTo>
                  <a:lnTo>
                    <a:pt x="30" y="193"/>
                  </a:lnTo>
                  <a:lnTo>
                    <a:pt x="30" y="183"/>
                  </a:lnTo>
                  <a:lnTo>
                    <a:pt x="30" y="183"/>
                  </a:lnTo>
                  <a:lnTo>
                    <a:pt x="28" y="184"/>
                  </a:lnTo>
                  <a:lnTo>
                    <a:pt x="28" y="184"/>
                  </a:lnTo>
                  <a:lnTo>
                    <a:pt x="22" y="189"/>
                  </a:lnTo>
                  <a:lnTo>
                    <a:pt x="22" y="189"/>
                  </a:lnTo>
                  <a:lnTo>
                    <a:pt x="22" y="190"/>
                  </a:lnTo>
                  <a:lnTo>
                    <a:pt x="22" y="191"/>
                  </a:lnTo>
                  <a:lnTo>
                    <a:pt x="22" y="191"/>
                  </a:lnTo>
                  <a:close/>
                  <a:moveTo>
                    <a:pt x="177" y="316"/>
                  </a:moveTo>
                  <a:lnTo>
                    <a:pt x="177" y="316"/>
                  </a:lnTo>
                  <a:lnTo>
                    <a:pt x="176" y="316"/>
                  </a:lnTo>
                  <a:lnTo>
                    <a:pt x="176" y="316"/>
                  </a:lnTo>
                  <a:lnTo>
                    <a:pt x="176" y="318"/>
                  </a:lnTo>
                  <a:lnTo>
                    <a:pt x="176" y="318"/>
                  </a:lnTo>
                  <a:lnTo>
                    <a:pt x="173" y="324"/>
                  </a:lnTo>
                  <a:lnTo>
                    <a:pt x="173" y="324"/>
                  </a:lnTo>
                  <a:lnTo>
                    <a:pt x="173" y="325"/>
                  </a:lnTo>
                  <a:lnTo>
                    <a:pt x="173" y="325"/>
                  </a:lnTo>
                  <a:lnTo>
                    <a:pt x="170" y="326"/>
                  </a:lnTo>
                  <a:lnTo>
                    <a:pt x="170" y="326"/>
                  </a:lnTo>
                  <a:lnTo>
                    <a:pt x="169" y="325"/>
                  </a:lnTo>
                  <a:lnTo>
                    <a:pt x="169" y="325"/>
                  </a:lnTo>
                  <a:lnTo>
                    <a:pt x="169" y="322"/>
                  </a:lnTo>
                  <a:lnTo>
                    <a:pt x="169" y="322"/>
                  </a:lnTo>
                  <a:lnTo>
                    <a:pt x="170" y="316"/>
                  </a:lnTo>
                  <a:lnTo>
                    <a:pt x="170" y="316"/>
                  </a:lnTo>
                  <a:lnTo>
                    <a:pt x="170" y="316"/>
                  </a:lnTo>
                  <a:lnTo>
                    <a:pt x="170" y="316"/>
                  </a:lnTo>
                  <a:lnTo>
                    <a:pt x="165" y="326"/>
                  </a:lnTo>
                  <a:lnTo>
                    <a:pt x="165" y="326"/>
                  </a:lnTo>
                  <a:lnTo>
                    <a:pt x="184" y="328"/>
                  </a:lnTo>
                  <a:lnTo>
                    <a:pt x="184" y="328"/>
                  </a:lnTo>
                  <a:lnTo>
                    <a:pt x="184" y="316"/>
                  </a:lnTo>
                  <a:lnTo>
                    <a:pt x="184" y="316"/>
                  </a:lnTo>
                  <a:lnTo>
                    <a:pt x="183" y="318"/>
                  </a:lnTo>
                  <a:lnTo>
                    <a:pt x="183" y="318"/>
                  </a:lnTo>
                  <a:lnTo>
                    <a:pt x="180" y="324"/>
                  </a:lnTo>
                  <a:lnTo>
                    <a:pt x="180" y="324"/>
                  </a:lnTo>
                  <a:lnTo>
                    <a:pt x="179" y="326"/>
                  </a:lnTo>
                  <a:lnTo>
                    <a:pt x="179" y="326"/>
                  </a:lnTo>
                  <a:lnTo>
                    <a:pt x="177" y="328"/>
                  </a:lnTo>
                  <a:lnTo>
                    <a:pt x="177" y="328"/>
                  </a:lnTo>
                  <a:lnTo>
                    <a:pt x="176" y="325"/>
                  </a:lnTo>
                  <a:lnTo>
                    <a:pt x="176" y="325"/>
                  </a:lnTo>
                  <a:lnTo>
                    <a:pt x="176" y="322"/>
                  </a:lnTo>
                  <a:lnTo>
                    <a:pt x="176" y="322"/>
                  </a:lnTo>
                  <a:lnTo>
                    <a:pt x="177" y="316"/>
                  </a:lnTo>
                  <a:lnTo>
                    <a:pt x="177" y="316"/>
                  </a:lnTo>
                  <a:close/>
                  <a:moveTo>
                    <a:pt x="318" y="244"/>
                  </a:moveTo>
                  <a:lnTo>
                    <a:pt x="318" y="244"/>
                  </a:lnTo>
                  <a:lnTo>
                    <a:pt x="317" y="243"/>
                  </a:lnTo>
                  <a:lnTo>
                    <a:pt x="317" y="243"/>
                  </a:lnTo>
                  <a:lnTo>
                    <a:pt x="317" y="240"/>
                  </a:lnTo>
                  <a:lnTo>
                    <a:pt x="317" y="240"/>
                  </a:lnTo>
                  <a:lnTo>
                    <a:pt x="318" y="237"/>
                  </a:lnTo>
                  <a:lnTo>
                    <a:pt x="319" y="237"/>
                  </a:lnTo>
                  <a:lnTo>
                    <a:pt x="319" y="237"/>
                  </a:lnTo>
                  <a:lnTo>
                    <a:pt x="319" y="237"/>
                  </a:lnTo>
                  <a:lnTo>
                    <a:pt x="319" y="237"/>
                  </a:lnTo>
                  <a:lnTo>
                    <a:pt x="319" y="233"/>
                  </a:lnTo>
                  <a:lnTo>
                    <a:pt x="319" y="233"/>
                  </a:lnTo>
                  <a:lnTo>
                    <a:pt x="319" y="231"/>
                  </a:lnTo>
                  <a:lnTo>
                    <a:pt x="321" y="230"/>
                  </a:lnTo>
                  <a:lnTo>
                    <a:pt x="321" y="230"/>
                  </a:lnTo>
                  <a:lnTo>
                    <a:pt x="322" y="230"/>
                  </a:lnTo>
                  <a:lnTo>
                    <a:pt x="322" y="230"/>
                  </a:lnTo>
                  <a:lnTo>
                    <a:pt x="321" y="225"/>
                  </a:lnTo>
                  <a:lnTo>
                    <a:pt x="321" y="225"/>
                  </a:lnTo>
                  <a:lnTo>
                    <a:pt x="312" y="240"/>
                  </a:lnTo>
                  <a:lnTo>
                    <a:pt x="304" y="252"/>
                  </a:lnTo>
                  <a:lnTo>
                    <a:pt x="304" y="252"/>
                  </a:lnTo>
                  <a:lnTo>
                    <a:pt x="308" y="257"/>
                  </a:lnTo>
                  <a:lnTo>
                    <a:pt x="308" y="257"/>
                  </a:lnTo>
                  <a:lnTo>
                    <a:pt x="308" y="255"/>
                  </a:lnTo>
                  <a:lnTo>
                    <a:pt x="308" y="255"/>
                  </a:lnTo>
                  <a:lnTo>
                    <a:pt x="310" y="255"/>
                  </a:lnTo>
                  <a:lnTo>
                    <a:pt x="310" y="255"/>
                  </a:lnTo>
                  <a:lnTo>
                    <a:pt x="310" y="254"/>
                  </a:lnTo>
                  <a:lnTo>
                    <a:pt x="310" y="254"/>
                  </a:lnTo>
                  <a:lnTo>
                    <a:pt x="308" y="251"/>
                  </a:lnTo>
                  <a:lnTo>
                    <a:pt x="308" y="251"/>
                  </a:lnTo>
                  <a:lnTo>
                    <a:pt x="310" y="250"/>
                  </a:lnTo>
                  <a:lnTo>
                    <a:pt x="312" y="250"/>
                  </a:lnTo>
                  <a:lnTo>
                    <a:pt x="312" y="250"/>
                  </a:lnTo>
                  <a:lnTo>
                    <a:pt x="314" y="250"/>
                  </a:lnTo>
                  <a:lnTo>
                    <a:pt x="314" y="250"/>
                  </a:lnTo>
                  <a:lnTo>
                    <a:pt x="312" y="248"/>
                  </a:lnTo>
                  <a:lnTo>
                    <a:pt x="312" y="248"/>
                  </a:lnTo>
                  <a:lnTo>
                    <a:pt x="311" y="245"/>
                  </a:lnTo>
                  <a:lnTo>
                    <a:pt x="311" y="245"/>
                  </a:lnTo>
                  <a:lnTo>
                    <a:pt x="311" y="244"/>
                  </a:lnTo>
                  <a:lnTo>
                    <a:pt x="312" y="243"/>
                  </a:lnTo>
                  <a:lnTo>
                    <a:pt x="312" y="243"/>
                  </a:lnTo>
                  <a:lnTo>
                    <a:pt x="314" y="241"/>
                  </a:lnTo>
                  <a:lnTo>
                    <a:pt x="315" y="243"/>
                  </a:lnTo>
                  <a:lnTo>
                    <a:pt x="315" y="243"/>
                  </a:lnTo>
                  <a:lnTo>
                    <a:pt x="318" y="244"/>
                  </a:lnTo>
                  <a:lnTo>
                    <a:pt x="318" y="244"/>
                  </a:lnTo>
                  <a:close/>
                  <a:moveTo>
                    <a:pt x="92" y="44"/>
                  </a:moveTo>
                  <a:lnTo>
                    <a:pt x="92" y="44"/>
                  </a:lnTo>
                  <a:lnTo>
                    <a:pt x="92" y="42"/>
                  </a:lnTo>
                  <a:lnTo>
                    <a:pt x="92" y="42"/>
                  </a:lnTo>
                  <a:lnTo>
                    <a:pt x="82" y="49"/>
                  </a:lnTo>
                  <a:lnTo>
                    <a:pt x="72" y="58"/>
                  </a:lnTo>
                  <a:lnTo>
                    <a:pt x="72" y="58"/>
                  </a:lnTo>
                  <a:lnTo>
                    <a:pt x="72" y="61"/>
                  </a:lnTo>
                  <a:lnTo>
                    <a:pt x="71" y="61"/>
                  </a:lnTo>
                  <a:lnTo>
                    <a:pt x="71" y="61"/>
                  </a:lnTo>
                  <a:lnTo>
                    <a:pt x="69" y="61"/>
                  </a:lnTo>
                  <a:lnTo>
                    <a:pt x="69" y="61"/>
                  </a:lnTo>
                  <a:lnTo>
                    <a:pt x="64" y="66"/>
                  </a:lnTo>
                  <a:lnTo>
                    <a:pt x="64" y="66"/>
                  </a:lnTo>
                  <a:lnTo>
                    <a:pt x="62" y="68"/>
                  </a:lnTo>
                  <a:lnTo>
                    <a:pt x="64" y="71"/>
                  </a:lnTo>
                  <a:lnTo>
                    <a:pt x="64" y="71"/>
                  </a:lnTo>
                  <a:lnTo>
                    <a:pt x="65" y="69"/>
                  </a:lnTo>
                  <a:lnTo>
                    <a:pt x="65" y="69"/>
                  </a:lnTo>
                  <a:lnTo>
                    <a:pt x="75" y="58"/>
                  </a:lnTo>
                  <a:lnTo>
                    <a:pt x="75" y="58"/>
                  </a:lnTo>
                  <a:lnTo>
                    <a:pt x="85" y="49"/>
                  </a:lnTo>
                  <a:lnTo>
                    <a:pt x="85" y="49"/>
                  </a:lnTo>
                  <a:lnTo>
                    <a:pt x="92" y="44"/>
                  </a:lnTo>
                  <a:lnTo>
                    <a:pt x="92" y="44"/>
                  </a:lnTo>
                  <a:close/>
                  <a:moveTo>
                    <a:pt x="15" y="149"/>
                  </a:moveTo>
                  <a:lnTo>
                    <a:pt x="15" y="149"/>
                  </a:lnTo>
                  <a:lnTo>
                    <a:pt x="17" y="147"/>
                  </a:lnTo>
                  <a:lnTo>
                    <a:pt x="17" y="147"/>
                  </a:lnTo>
                  <a:lnTo>
                    <a:pt x="21" y="127"/>
                  </a:lnTo>
                  <a:lnTo>
                    <a:pt x="21" y="127"/>
                  </a:lnTo>
                  <a:lnTo>
                    <a:pt x="25" y="112"/>
                  </a:lnTo>
                  <a:lnTo>
                    <a:pt x="31" y="99"/>
                  </a:lnTo>
                  <a:lnTo>
                    <a:pt x="31" y="99"/>
                  </a:lnTo>
                  <a:lnTo>
                    <a:pt x="38" y="85"/>
                  </a:lnTo>
                  <a:lnTo>
                    <a:pt x="38" y="85"/>
                  </a:lnTo>
                  <a:lnTo>
                    <a:pt x="38" y="83"/>
                  </a:lnTo>
                  <a:lnTo>
                    <a:pt x="38" y="83"/>
                  </a:lnTo>
                  <a:lnTo>
                    <a:pt x="38" y="85"/>
                  </a:lnTo>
                  <a:lnTo>
                    <a:pt x="38" y="85"/>
                  </a:lnTo>
                  <a:lnTo>
                    <a:pt x="28" y="102"/>
                  </a:lnTo>
                  <a:lnTo>
                    <a:pt x="28" y="102"/>
                  </a:lnTo>
                  <a:lnTo>
                    <a:pt x="22" y="116"/>
                  </a:lnTo>
                  <a:lnTo>
                    <a:pt x="18" y="130"/>
                  </a:lnTo>
                  <a:lnTo>
                    <a:pt x="18" y="130"/>
                  </a:lnTo>
                  <a:lnTo>
                    <a:pt x="18" y="132"/>
                  </a:lnTo>
                  <a:lnTo>
                    <a:pt x="18" y="132"/>
                  </a:lnTo>
                  <a:lnTo>
                    <a:pt x="17" y="144"/>
                  </a:lnTo>
                  <a:lnTo>
                    <a:pt x="17" y="144"/>
                  </a:lnTo>
                  <a:lnTo>
                    <a:pt x="15" y="149"/>
                  </a:lnTo>
                  <a:lnTo>
                    <a:pt x="15" y="149"/>
                  </a:lnTo>
                  <a:close/>
                  <a:moveTo>
                    <a:pt x="331" y="200"/>
                  </a:moveTo>
                  <a:lnTo>
                    <a:pt x="331" y="200"/>
                  </a:lnTo>
                  <a:lnTo>
                    <a:pt x="338" y="200"/>
                  </a:lnTo>
                  <a:lnTo>
                    <a:pt x="338" y="200"/>
                  </a:lnTo>
                  <a:lnTo>
                    <a:pt x="335" y="198"/>
                  </a:lnTo>
                  <a:lnTo>
                    <a:pt x="335" y="198"/>
                  </a:lnTo>
                  <a:lnTo>
                    <a:pt x="335" y="196"/>
                  </a:lnTo>
                  <a:lnTo>
                    <a:pt x="337" y="194"/>
                  </a:lnTo>
                  <a:lnTo>
                    <a:pt x="337" y="194"/>
                  </a:lnTo>
                  <a:lnTo>
                    <a:pt x="339" y="194"/>
                  </a:lnTo>
                  <a:lnTo>
                    <a:pt x="339" y="194"/>
                  </a:lnTo>
                  <a:lnTo>
                    <a:pt x="342" y="196"/>
                  </a:lnTo>
                  <a:lnTo>
                    <a:pt x="342" y="196"/>
                  </a:lnTo>
                  <a:lnTo>
                    <a:pt x="341" y="193"/>
                  </a:lnTo>
                  <a:lnTo>
                    <a:pt x="341" y="193"/>
                  </a:lnTo>
                  <a:lnTo>
                    <a:pt x="339" y="191"/>
                  </a:lnTo>
                  <a:lnTo>
                    <a:pt x="341" y="189"/>
                  </a:lnTo>
                  <a:lnTo>
                    <a:pt x="341" y="189"/>
                  </a:lnTo>
                  <a:lnTo>
                    <a:pt x="341" y="189"/>
                  </a:lnTo>
                  <a:lnTo>
                    <a:pt x="341" y="189"/>
                  </a:lnTo>
                  <a:lnTo>
                    <a:pt x="337" y="187"/>
                  </a:lnTo>
                  <a:lnTo>
                    <a:pt x="337" y="187"/>
                  </a:lnTo>
                  <a:lnTo>
                    <a:pt x="338" y="189"/>
                  </a:lnTo>
                  <a:lnTo>
                    <a:pt x="338" y="189"/>
                  </a:lnTo>
                  <a:lnTo>
                    <a:pt x="335" y="190"/>
                  </a:lnTo>
                  <a:lnTo>
                    <a:pt x="334" y="190"/>
                  </a:lnTo>
                  <a:lnTo>
                    <a:pt x="334" y="190"/>
                  </a:lnTo>
                  <a:lnTo>
                    <a:pt x="331" y="200"/>
                  </a:lnTo>
                  <a:lnTo>
                    <a:pt x="331" y="200"/>
                  </a:lnTo>
                  <a:close/>
                  <a:moveTo>
                    <a:pt x="148" y="312"/>
                  </a:moveTo>
                  <a:lnTo>
                    <a:pt x="148" y="312"/>
                  </a:lnTo>
                  <a:lnTo>
                    <a:pt x="133" y="311"/>
                  </a:lnTo>
                  <a:lnTo>
                    <a:pt x="133" y="311"/>
                  </a:lnTo>
                  <a:lnTo>
                    <a:pt x="132" y="311"/>
                  </a:lnTo>
                  <a:lnTo>
                    <a:pt x="132" y="311"/>
                  </a:lnTo>
                  <a:lnTo>
                    <a:pt x="132" y="315"/>
                  </a:lnTo>
                  <a:lnTo>
                    <a:pt x="130" y="318"/>
                  </a:lnTo>
                  <a:lnTo>
                    <a:pt x="130" y="318"/>
                  </a:lnTo>
                  <a:lnTo>
                    <a:pt x="132" y="316"/>
                  </a:lnTo>
                  <a:lnTo>
                    <a:pt x="132" y="316"/>
                  </a:lnTo>
                  <a:lnTo>
                    <a:pt x="135" y="314"/>
                  </a:lnTo>
                  <a:lnTo>
                    <a:pt x="135" y="314"/>
                  </a:lnTo>
                  <a:lnTo>
                    <a:pt x="136" y="314"/>
                  </a:lnTo>
                  <a:lnTo>
                    <a:pt x="136" y="314"/>
                  </a:lnTo>
                  <a:lnTo>
                    <a:pt x="138" y="315"/>
                  </a:lnTo>
                  <a:lnTo>
                    <a:pt x="138" y="315"/>
                  </a:lnTo>
                  <a:lnTo>
                    <a:pt x="138" y="318"/>
                  </a:lnTo>
                  <a:lnTo>
                    <a:pt x="138" y="318"/>
                  </a:lnTo>
                  <a:lnTo>
                    <a:pt x="136" y="319"/>
                  </a:lnTo>
                  <a:lnTo>
                    <a:pt x="136" y="319"/>
                  </a:lnTo>
                  <a:lnTo>
                    <a:pt x="138" y="318"/>
                  </a:lnTo>
                  <a:lnTo>
                    <a:pt x="138" y="318"/>
                  </a:lnTo>
                  <a:lnTo>
                    <a:pt x="140" y="315"/>
                  </a:lnTo>
                  <a:lnTo>
                    <a:pt x="140" y="315"/>
                  </a:lnTo>
                  <a:lnTo>
                    <a:pt x="142" y="314"/>
                  </a:lnTo>
                  <a:lnTo>
                    <a:pt x="143" y="316"/>
                  </a:lnTo>
                  <a:lnTo>
                    <a:pt x="143" y="316"/>
                  </a:lnTo>
                  <a:lnTo>
                    <a:pt x="143" y="316"/>
                  </a:lnTo>
                  <a:lnTo>
                    <a:pt x="143" y="316"/>
                  </a:lnTo>
                  <a:lnTo>
                    <a:pt x="148" y="312"/>
                  </a:lnTo>
                  <a:lnTo>
                    <a:pt x="148" y="312"/>
                  </a:lnTo>
                  <a:close/>
                  <a:moveTo>
                    <a:pt x="325" y="105"/>
                  </a:moveTo>
                  <a:lnTo>
                    <a:pt x="325" y="105"/>
                  </a:lnTo>
                  <a:lnTo>
                    <a:pt x="325" y="105"/>
                  </a:lnTo>
                  <a:lnTo>
                    <a:pt x="325" y="105"/>
                  </a:lnTo>
                  <a:lnTo>
                    <a:pt x="325" y="105"/>
                  </a:lnTo>
                  <a:lnTo>
                    <a:pt x="325" y="105"/>
                  </a:lnTo>
                  <a:lnTo>
                    <a:pt x="329" y="103"/>
                  </a:lnTo>
                  <a:lnTo>
                    <a:pt x="329" y="103"/>
                  </a:lnTo>
                  <a:lnTo>
                    <a:pt x="331" y="102"/>
                  </a:lnTo>
                  <a:lnTo>
                    <a:pt x="332" y="103"/>
                  </a:lnTo>
                  <a:lnTo>
                    <a:pt x="332" y="103"/>
                  </a:lnTo>
                  <a:lnTo>
                    <a:pt x="332" y="105"/>
                  </a:lnTo>
                  <a:lnTo>
                    <a:pt x="332" y="106"/>
                  </a:lnTo>
                  <a:lnTo>
                    <a:pt x="332" y="106"/>
                  </a:lnTo>
                  <a:lnTo>
                    <a:pt x="328" y="112"/>
                  </a:lnTo>
                  <a:lnTo>
                    <a:pt x="328" y="112"/>
                  </a:lnTo>
                  <a:lnTo>
                    <a:pt x="327" y="112"/>
                  </a:lnTo>
                  <a:lnTo>
                    <a:pt x="327" y="112"/>
                  </a:lnTo>
                  <a:lnTo>
                    <a:pt x="327" y="112"/>
                  </a:lnTo>
                  <a:lnTo>
                    <a:pt x="327" y="112"/>
                  </a:lnTo>
                  <a:lnTo>
                    <a:pt x="335" y="109"/>
                  </a:lnTo>
                  <a:lnTo>
                    <a:pt x="335" y="109"/>
                  </a:lnTo>
                  <a:lnTo>
                    <a:pt x="331" y="99"/>
                  </a:lnTo>
                  <a:lnTo>
                    <a:pt x="331" y="99"/>
                  </a:lnTo>
                  <a:lnTo>
                    <a:pt x="325" y="105"/>
                  </a:lnTo>
                  <a:lnTo>
                    <a:pt x="325" y="105"/>
                  </a:lnTo>
                  <a:close/>
                  <a:moveTo>
                    <a:pt x="322" y="225"/>
                  </a:moveTo>
                  <a:lnTo>
                    <a:pt x="322" y="225"/>
                  </a:lnTo>
                  <a:lnTo>
                    <a:pt x="324" y="224"/>
                  </a:lnTo>
                  <a:lnTo>
                    <a:pt x="325" y="224"/>
                  </a:lnTo>
                  <a:lnTo>
                    <a:pt x="325" y="224"/>
                  </a:lnTo>
                  <a:lnTo>
                    <a:pt x="329" y="225"/>
                  </a:lnTo>
                  <a:lnTo>
                    <a:pt x="329" y="225"/>
                  </a:lnTo>
                  <a:lnTo>
                    <a:pt x="328" y="224"/>
                  </a:lnTo>
                  <a:lnTo>
                    <a:pt x="328" y="224"/>
                  </a:lnTo>
                  <a:lnTo>
                    <a:pt x="327" y="221"/>
                  </a:lnTo>
                  <a:lnTo>
                    <a:pt x="327" y="221"/>
                  </a:lnTo>
                  <a:lnTo>
                    <a:pt x="327" y="220"/>
                  </a:lnTo>
                  <a:lnTo>
                    <a:pt x="329" y="218"/>
                  </a:lnTo>
                  <a:lnTo>
                    <a:pt x="329" y="218"/>
                  </a:lnTo>
                  <a:lnTo>
                    <a:pt x="331" y="218"/>
                  </a:lnTo>
                  <a:lnTo>
                    <a:pt x="331" y="218"/>
                  </a:lnTo>
                  <a:lnTo>
                    <a:pt x="328" y="216"/>
                  </a:lnTo>
                  <a:lnTo>
                    <a:pt x="328" y="216"/>
                  </a:lnTo>
                  <a:lnTo>
                    <a:pt x="328" y="213"/>
                  </a:lnTo>
                  <a:lnTo>
                    <a:pt x="329" y="211"/>
                  </a:lnTo>
                  <a:lnTo>
                    <a:pt x="329" y="211"/>
                  </a:lnTo>
                  <a:lnTo>
                    <a:pt x="328" y="210"/>
                  </a:lnTo>
                  <a:lnTo>
                    <a:pt x="328" y="210"/>
                  </a:lnTo>
                  <a:lnTo>
                    <a:pt x="322" y="225"/>
                  </a:lnTo>
                  <a:lnTo>
                    <a:pt x="322" y="225"/>
                  </a:lnTo>
                  <a:close/>
                  <a:moveTo>
                    <a:pt x="35" y="220"/>
                  </a:moveTo>
                  <a:lnTo>
                    <a:pt x="35" y="220"/>
                  </a:lnTo>
                  <a:lnTo>
                    <a:pt x="27" y="228"/>
                  </a:lnTo>
                  <a:lnTo>
                    <a:pt x="27" y="228"/>
                  </a:lnTo>
                  <a:lnTo>
                    <a:pt x="27" y="230"/>
                  </a:lnTo>
                  <a:lnTo>
                    <a:pt x="28" y="230"/>
                  </a:lnTo>
                  <a:lnTo>
                    <a:pt x="28" y="230"/>
                  </a:lnTo>
                  <a:lnTo>
                    <a:pt x="37" y="225"/>
                  </a:lnTo>
                  <a:lnTo>
                    <a:pt x="37" y="225"/>
                  </a:lnTo>
                  <a:lnTo>
                    <a:pt x="35" y="220"/>
                  </a:lnTo>
                  <a:lnTo>
                    <a:pt x="35" y="220"/>
                  </a:lnTo>
                  <a:close/>
                  <a:moveTo>
                    <a:pt x="40" y="234"/>
                  </a:moveTo>
                  <a:lnTo>
                    <a:pt x="40" y="234"/>
                  </a:lnTo>
                  <a:lnTo>
                    <a:pt x="38" y="230"/>
                  </a:lnTo>
                  <a:lnTo>
                    <a:pt x="38" y="230"/>
                  </a:lnTo>
                  <a:lnTo>
                    <a:pt x="37" y="230"/>
                  </a:lnTo>
                  <a:lnTo>
                    <a:pt x="37" y="230"/>
                  </a:lnTo>
                  <a:lnTo>
                    <a:pt x="32" y="237"/>
                  </a:lnTo>
                  <a:lnTo>
                    <a:pt x="32" y="237"/>
                  </a:lnTo>
                  <a:lnTo>
                    <a:pt x="31" y="238"/>
                  </a:lnTo>
                  <a:lnTo>
                    <a:pt x="32" y="240"/>
                  </a:lnTo>
                  <a:lnTo>
                    <a:pt x="32" y="240"/>
                  </a:lnTo>
                  <a:lnTo>
                    <a:pt x="40" y="234"/>
                  </a:lnTo>
                  <a:lnTo>
                    <a:pt x="40" y="234"/>
                  </a:lnTo>
                  <a:close/>
                  <a:moveTo>
                    <a:pt x="284" y="38"/>
                  </a:moveTo>
                  <a:lnTo>
                    <a:pt x="284" y="38"/>
                  </a:lnTo>
                  <a:lnTo>
                    <a:pt x="294" y="46"/>
                  </a:lnTo>
                  <a:lnTo>
                    <a:pt x="304" y="55"/>
                  </a:lnTo>
                  <a:lnTo>
                    <a:pt x="304" y="55"/>
                  </a:lnTo>
                  <a:lnTo>
                    <a:pt x="302" y="52"/>
                  </a:lnTo>
                  <a:lnTo>
                    <a:pt x="298" y="48"/>
                  </a:lnTo>
                  <a:lnTo>
                    <a:pt x="285" y="38"/>
                  </a:lnTo>
                  <a:lnTo>
                    <a:pt x="285" y="38"/>
                  </a:lnTo>
                  <a:lnTo>
                    <a:pt x="284" y="36"/>
                  </a:lnTo>
                  <a:lnTo>
                    <a:pt x="284" y="36"/>
                  </a:lnTo>
                  <a:lnTo>
                    <a:pt x="284" y="38"/>
                  </a:lnTo>
                  <a:lnTo>
                    <a:pt x="284" y="38"/>
                  </a:lnTo>
                  <a:close/>
                  <a:moveTo>
                    <a:pt x="305" y="285"/>
                  </a:moveTo>
                  <a:lnTo>
                    <a:pt x="305" y="285"/>
                  </a:lnTo>
                  <a:lnTo>
                    <a:pt x="305" y="285"/>
                  </a:lnTo>
                  <a:lnTo>
                    <a:pt x="305" y="285"/>
                  </a:lnTo>
                  <a:lnTo>
                    <a:pt x="307" y="284"/>
                  </a:lnTo>
                  <a:lnTo>
                    <a:pt x="307" y="284"/>
                  </a:lnTo>
                  <a:lnTo>
                    <a:pt x="315" y="274"/>
                  </a:lnTo>
                  <a:lnTo>
                    <a:pt x="315" y="274"/>
                  </a:lnTo>
                  <a:lnTo>
                    <a:pt x="328" y="258"/>
                  </a:lnTo>
                  <a:lnTo>
                    <a:pt x="328" y="258"/>
                  </a:lnTo>
                  <a:lnTo>
                    <a:pt x="328" y="257"/>
                  </a:lnTo>
                  <a:lnTo>
                    <a:pt x="328" y="257"/>
                  </a:lnTo>
                  <a:lnTo>
                    <a:pt x="328" y="257"/>
                  </a:lnTo>
                  <a:lnTo>
                    <a:pt x="328" y="257"/>
                  </a:lnTo>
                  <a:lnTo>
                    <a:pt x="327" y="258"/>
                  </a:lnTo>
                  <a:lnTo>
                    <a:pt x="327" y="258"/>
                  </a:lnTo>
                  <a:lnTo>
                    <a:pt x="322" y="265"/>
                  </a:lnTo>
                  <a:lnTo>
                    <a:pt x="317" y="271"/>
                  </a:lnTo>
                  <a:lnTo>
                    <a:pt x="317" y="271"/>
                  </a:lnTo>
                  <a:lnTo>
                    <a:pt x="314" y="274"/>
                  </a:lnTo>
                  <a:lnTo>
                    <a:pt x="314" y="274"/>
                  </a:lnTo>
                  <a:lnTo>
                    <a:pt x="307" y="282"/>
                  </a:lnTo>
                  <a:lnTo>
                    <a:pt x="307" y="282"/>
                  </a:lnTo>
                  <a:lnTo>
                    <a:pt x="305" y="285"/>
                  </a:lnTo>
                  <a:lnTo>
                    <a:pt x="305" y="285"/>
                  </a:lnTo>
                  <a:close/>
                  <a:moveTo>
                    <a:pt x="327" y="122"/>
                  </a:moveTo>
                  <a:lnTo>
                    <a:pt x="327" y="122"/>
                  </a:lnTo>
                  <a:lnTo>
                    <a:pt x="329" y="135"/>
                  </a:lnTo>
                  <a:lnTo>
                    <a:pt x="332" y="147"/>
                  </a:lnTo>
                  <a:lnTo>
                    <a:pt x="332" y="147"/>
                  </a:lnTo>
                  <a:lnTo>
                    <a:pt x="334" y="146"/>
                  </a:lnTo>
                  <a:lnTo>
                    <a:pt x="334" y="144"/>
                  </a:lnTo>
                  <a:lnTo>
                    <a:pt x="334" y="144"/>
                  </a:lnTo>
                  <a:lnTo>
                    <a:pt x="332" y="136"/>
                  </a:lnTo>
                  <a:lnTo>
                    <a:pt x="329" y="127"/>
                  </a:lnTo>
                  <a:lnTo>
                    <a:pt x="329" y="127"/>
                  </a:lnTo>
                  <a:lnTo>
                    <a:pt x="328" y="123"/>
                  </a:lnTo>
                  <a:lnTo>
                    <a:pt x="328" y="123"/>
                  </a:lnTo>
                  <a:lnTo>
                    <a:pt x="328" y="122"/>
                  </a:lnTo>
                  <a:lnTo>
                    <a:pt x="327" y="122"/>
                  </a:lnTo>
                  <a:lnTo>
                    <a:pt x="327" y="122"/>
                  </a:lnTo>
                  <a:close/>
                  <a:moveTo>
                    <a:pt x="30" y="174"/>
                  </a:moveTo>
                  <a:lnTo>
                    <a:pt x="30" y="174"/>
                  </a:lnTo>
                  <a:lnTo>
                    <a:pt x="28" y="174"/>
                  </a:lnTo>
                  <a:lnTo>
                    <a:pt x="28" y="174"/>
                  </a:lnTo>
                  <a:lnTo>
                    <a:pt x="22" y="179"/>
                  </a:lnTo>
                  <a:lnTo>
                    <a:pt x="22" y="179"/>
                  </a:lnTo>
                  <a:lnTo>
                    <a:pt x="22" y="180"/>
                  </a:lnTo>
                  <a:lnTo>
                    <a:pt x="22" y="180"/>
                  </a:lnTo>
                  <a:lnTo>
                    <a:pt x="22" y="183"/>
                  </a:lnTo>
                  <a:lnTo>
                    <a:pt x="22" y="183"/>
                  </a:lnTo>
                  <a:lnTo>
                    <a:pt x="25" y="181"/>
                  </a:lnTo>
                  <a:lnTo>
                    <a:pt x="25" y="181"/>
                  </a:lnTo>
                  <a:lnTo>
                    <a:pt x="28" y="181"/>
                  </a:lnTo>
                  <a:lnTo>
                    <a:pt x="30" y="181"/>
                  </a:lnTo>
                  <a:lnTo>
                    <a:pt x="30" y="181"/>
                  </a:lnTo>
                  <a:lnTo>
                    <a:pt x="30" y="174"/>
                  </a:lnTo>
                  <a:lnTo>
                    <a:pt x="30" y="174"/>
                  </a:lnTo>
                  <a:close/>
                  <a:moveTo>
                    <a:pt x="34" y="217"/>
                  </a:moveTo>
                  <a:lnTo>
                    <a:pt x="34" y="217"/>
                  </a:lnTo>
                  <a:lnTo>
                    <a:pt x="32" y="213"/>
                  </a:lnTo>
                  <a:lnTo>
                    <a:pt x="32" y="213"/>
                  </a:lnTo>
                  <a:lnTo>
                    <a:pt x="25" y="221"/>
                  </a:lnTo>
                  <a:lnTo>
                    <a:pt x="25" y="221"/>
                  </a:lnTo>
                  <a:lnTo>
                    <a:pt x="24" y="223"/>
                  </a:lnTo>
                  <a:lnTo>
                    <a:pt x="24" y="223"/>
                  </a:lnTo>
                  <a:lnTo>
                    <a:pt x="34" y="217"/>
                  </a:lnTo>
                  <a:lnTo>
                    <a:pt x="34" y="217"/>
                  </a:lnTo>
                  <a:close/>
                  <a:moveTo>
                    <a:pt x="111" y="326"/>
                  </a:moveTo>
                  <a:lnTo>
                    <a:pt x="111" y="326"/>
                  </a:lnTo>
                  <a:lnTo>
                    <a:pt x="109" y="325"/>
                  </a:lnTo>
                  <a:lnTo>
                    <a:pt x="109" y="325"/>
                  </a:lnTo>
                  <a:lnTo>
                    <a:pt x="98" y="321"/>
                  </a:lnTo>
                  <a:lnTo>
                    <a:pt x="89" y="315"/>
                  </a:lnTo>
                  <a:lnTo>
                    <a:pt x="89" y="315"/>
                  </a:lnTo>
                  <a:lnTo>
                    <a:pt x="78" y="308"/>
                  </a:lnTo>
                  <a:lnTo>
                    <a:pt x="78" y="308"/>
                  </a:lnTo>
                  <a:lnTo>
                    <a:pt x="74" y="306"/>
                  </a:lnTo>
                  <a:lnTo>
                    <a:pt x="74" y="306"/>
                  </a:lnTo>
                  <a:lnTo>
                    <a:pt x="82" y="312"/>
                  </a:lnTo>
                  <a:lnTo>
                    <a:pt x="91" y="318"/>
                  </a:lnTo>
                  <a:lnTo>
                    <a:pt x="101" y="322"/>
                  </a:lnTo>
                  <a:lnTo>
                    <a:pt x="111" y="326"/>
                  </a:lnTo>
                  <a:lnTo>
                    <a:pt x="111" y="326"/>
                  </a:lnTo>
                  <a:close/>
                  <a:moveTo>
                    <a:pt x="337" y="147"/>
                  </a:moveTo>
                  <a:lnTo>
                    <a:pt x="337" y="147"/>
                  </a:lnTo>
                  <a:lnTo>
                    <a:pt x="337" y="147"/>
                  </a:lnTo>
                  <a:lnTo>
                    <a:pt x="337" y="147"/>
                  </a:lnTo>
                  <a:lnTo>
                    <a:pt x="345" y="146"/>
                  </a:lnTo>
                  <a:lnTo>
                    <a:pt x="345" y="146"/>
                  </a:lnTo>
                  <a:lnTo>
                    <a:pt x="345" y="140"/>
                  </a:lnTo>
                  <a:lnTo>
                    <a:pt x="345" y="140"/>
                  </a:lnTo>
                  <a:lnTo>
                    <a:pt x="337" y="147"/>
                  </a:lnTo>
                  <a:lnTo>
                    <a:pt x="337" y="147"/>
                  </a:lnTo>
                  <a:close/>
                  <a:moveTo>
                    <a:pt x="165" y="14"/>
                  </a:moveTo>
                  <a:lnTo>
                    <a:pt x="165" y="14"/>
                  </a:lnTo>
                  <a:lnTo>
                    <a:pt x="162" y="21"/>
                  </a:lnTo>
                  <a:lnTo>
                    <a:pt x="162" y="21"/>
                  </a:lnTo>
                  <a:lnTo>
                    <a:pt x="167" y="21"/>
                  </a:lnTo>
                  <a:lnTo>
                    <a:pt x="167" y="21"/>
                  </a:lnTo>
                  <a:lnTo>
                    <a:pt x="167" y="19"/>
                  </a:lnTo>
                  <a:lnTo>
                    <a:pt x="167" y="17"/>
                  </a:lnTo>
                  <a:lnTo>
                    <a:pt x="167" y="17"/>
                  </a:lnTo>
                  <a:lnTo>
                    <a:pt x="167" y="14"/>
                  </a:lnTo>
                  <a:lnTo>
                    <a:pt x="167" y="14"/>
                  </a:lnTo>
                  <a:lnTo>
                    <a:pt x="165" y="14"/>
                  </a:lnTo>
                  <a:lnTo>
                    <a:pt x="165" y="14"/>
                  </a:lnTo>
                  <a:close/>
                  <a:moveTo>
                    <a:pt x="331" y="234"/>
                  </a:moveTo>
                  <a:lnTo>
                    <a:pt x="331" y="234"/>
                  </a:lnTo>
                  <a:lnTo>
                    <a:pt x="332" y="230"/>
                  </a:lnTo>
                  <a:lnTo>
                    <a:pt x="332" y="230"/>
                  </a:lnTo>
                  <a:lnTo>
                    <a:pt x="324" y="227"/>
                  </a:lnTo>
                  <a:lnTo>
                    <a:pt x="324" y="227"/>
                  </a:lnTo>
                  <a:lnTo>
                    <a:pt x="327" y="231"/>
                  </a:lnTo>
                  <a:lnTo>
                    <a:pt x="331" y="234"/>
                  </a:lnTo>
                  <a:lnTo>
                    <a:pt x="331" y="234"/>
                  </a:lnTo>
                  <a:close/>
                  <a:moveTo>
                    <a:pt x="341" y="163"/>
                  </a:moveTo>
                  <a:lnTo>
                    <a:pt x="341" y="163"/>
                  </a:lnTo>
                  <a:lnTo>
                    <a:pt x="339" y="163"/>
                  </a:lnTo>
                  <a:lnTo>
                    <a:pt x="339" y="163"/>
                  </a:lnTo>
                  <a:lnTo>
                    <a:pt x="338" y="162"/>
                  </a:lnTo>
                  <a:lnTo>
                    <a:pt x="338" y="159"/>
                  </a:lnTo>
                  <a:lnTo>
                    <a:pt x="338" y="159"/>
                  </a:lnTo>
                  <a:lnTo>
                    <a:pt x="341" y="157"/>
                  </a:lnTo>
                  <a:lnTo>
                    <a:pt x="341" y="157"/>
                  </a:lnTo>
                  <a:lnTo>
                    <a:pt x="341" y="157"/>
                  </a:lnTo>
                  <a:lnTo>
                    <a:pt x="341" y="157"/>
                  </a:lnTo>
                  <a:lnTo>
                    <a:pt x="337" y="156"/>
                  </a:lnTo>
                  <a:lnTo>
                    <a:pt x="337" y="156"/>
                  </a:lnTo>
                  <a:lnTo>
                    <a:pt x="335" y="167"/>
                  </a:lnTo>
                  <a:lnTo>
                    <a:pt x="335" y="167"/>
                  </a:lnTo>
                  <a:lnTo>
                    <a:pt x="341" y="163"/>
                  </a:lnTo>
                  <a:lnTo>
                    <a:pt x="341" y="163"/>
                  </a:lnTo>
                  <a:close/>
                  <a:moveTo>
                    <a:pt x="213" y="325"/>
                  </a:moveTo>
                  <a:lnTo>
                    <a:pt x="213" y="325"/>
                  </a:lnTo>
                  <a:lnTo>
                    <a:pt x="219" y="324"/>
                  </a:lnTo>
                  <a:lnTo>
                    <a:pt x="219" y="324"/>
                  </a:lnTo>
                  <a:lnTo>
                    <a:pt x="216" y="315"/>
                  </a:lnTo>
                  <a:lnTo>
                    <a:pt x="216" y="315"/>
                  </a:lnTo>
                  <a:lnTo>
                    <a:pt x="214" y="316"/>
                  </a:lnTo>
                  <a:lnTo>
                    <a:pt x="214" y="316"/>
                  </a:lnTo>
                  <a:lnTo>
                    <a:pt x="214" y="321"/>
                  </a:lnTo>
                  <a:lnTo>
                    <a:pt x="214" y="321"/>
                  </a:lnTo>
                  <a:lnTo>
                    <a:pt x="213" y="325"/>
                  </a:lnTo>
                  <a:lnTo>
                    <a:pt x="213" y="325"/>
                  </a:lnTo>
                  <a:close/>
                  <a:moveTo>
                    <a:pt x="125" y="309"/>
                  </a:moveTo>
                  <a:lnTo>
                    <a:pt x="125" y="309"/>
                  </a:lnTo>
                  <a:lnTo>
                    <a:pt x="123" y="312"/>
                  </a:lnTo>
                  <a:lnTo>
                    <a:pt x="121" y="316"/>
                  </a:lnTo>
                  <a:lnTo>
                    <a:pt x="121" y="316"/>
                  </a:lnTo>
                  <a:lnTo>
                    <a:pt x="125" y="318"/>
                  </a:lnTo>
                  <a:lnTo>
                    <a:pt x="125" y="318"/>
                  </a:lnTo>
                  <a:lnTo>
                    <a:pt x="126" y="314"/>
                  </a:lnTo>
                  <a:lnTo>
                    <a:pt x="128" y="309"/>
                  </a:lnTo>
                  <a:lnTo>
                    <a:pt x="128" y="309"/>
                  </a:lnTo>
                  <a:lnTo>
                    <a:pt x="125" y="309"/>
                  </a:lnTo>
                  <a:lnTo>
                    <a:pt x="125" y="309"/>
                  </a:lnTo>
                  <a:close/>
                  <a:moveTo>
                    <a:pt x="206" y="24"/>
                  </a:moveTo>
                  <a:lnTo>
                    <a:pt x="206" y="24"/>
                  </a:lnTo>
                  <a:lnTo>
                    <a:pt x="206" y="15"/>
                  </a:lnTo>
                  <a:lnTo>
                    <a:pt x="206" y="15"/>
                  </a:lnTo>
                  <a:lnTo>
                    <a:pt x="206" y="15"/>
                  </a:lnTo>
                  <a:lnTo>
                    <a:pt x="206" y="15"/>
                  </a:lnTo>
                  <a:lnTo>
                    <a:pt x="200" y="24"/>
                  </a:lnTo>
                  <a:lnTo>
                    <a:pt x="200" y="24"/>
                  </a:lnTo>
                  <a:lnTo>
                    <a:pt x="206" y="24"/>
                  </a:lnTo>
                  <a:lnTo>
                    <a:pt x="206" y="24"/>
                  </a:lnTo>
                  <a:close/>
                  <a:moveTo>
                    <a:pt x="42" y="240"/>
                  </a:moveTo>
                  <a:lnTo>
                    <a:pt x="42" y="240"/>
                  </a:lnTo>
                  <a:lnTo>
                    <a:pt x="41" y="237"/>
                  </a:lnTo>
                  <a:lnTo>
                    <a:pt x="41" y="237"/>
                  </a:lnTo>
                  <a:lnTo>
                    <a:pt x="34" y="244"/>
                  </a:lnTo>
                  <a:lnTo>
                    <a:pt x="34" y="244"/>
                  </a:lnTo>
                  <a:lnTo>
                    <a:pt x="35" y="247"/>
                  </a:lnTo>
                  <a:lnTo>
                    <a:pt x="35" y="247"/>
                  </a:lnTo>
                  <a:lnTo>
                    <a:pt x="42" y="240"/>
                  </a:lnTo>
                  <a:lnTo>
                    <a:pt x="42" y="240"/>
                  </a:lnTo>
                  <a:close/>
                  <a:moveTo>
                    <a:pt x="111" y="316"/>
                  </a:moveTo>
                  <a:lnTo>
                    <a:pt x="111" y="316"/>
                  </a:lnTo>
                  <a:lnTo>
                    <a:pt x="111" y="316"/>
                  </a:lnTo>
                  <a:lnTo>
                    <a:pt x="111" y="316"/>
                  </a:lnTo>
                  <a:lnTo>
                    <a:pt x="122" y="308"/>
                  </a:lnTo>
                  <a:lnTo>
                    <a:pt x="122" y="308"/>
                  </a:lnTo>
                  <a:lnTo>
                    <a:pt x="116" y="306"/>
                  </a:lnTo>
                  <a:lnTo>
                    <a:pt x="116" y="306"/>
                  </a:lnTo>
                  <a:lnTo>
                    <a:pt x="111" y="316"/>
                  </a:lnTo>
                  <a:lnTo>
                    <a:pt x="111" y="316"/>
                  </a:lnTo>
                  <a:close/>
                  <a:moveTo>
                    <a:pt x="247" y="315"/>
                  </a:moveTo>
                  <a:lnTo>
                    <a:pt x="247" y="315"/>
                  </a:lnTo>
                  <a:lnTo>
                    <a:pt x="251" y="312"/>
                  </a:lnTo>
                  <a:lnTo>
                    <a:pt x="251" y="312"/>
                  </a:lnTo>
                  <a:lnTo>
                    <a:pt x="247" y="305"/>
                  </a:lnTo>
                  <a:lnTo>
                    <a:pt x="247" y="305"/>
                  </a:lnTo>
                  <a:lnTo>
                    <a:pt x="247" y="305"/>
                  </a:lnTo>
                  <a:lnTo>
                    <a:pt x="247" y="305"/>
                  </a:lnTo>
                  <a:lnTo>
                    <a:pt x="247" y="315"/>
                  </a:lnTo>
                  <a:lnTo>
                    <a:pt x="247" y="315"/>
                  </a:lnTo>
                  <a:close/>
                  <a:moveTo>
                    <a:pt x="260" y="42"/>
                  </a:moveTo>
                  <a:lnTo>
                    <a:pt x="260" y="42"/>
                  </a:lnTo>
                  <a:lnTo>
                    <a:pt x="264" y="45"/>
                  </a:lnTo>
                  <a:lnTo>
                    <a:pt x="264" y="45"/>
                  </a:lnTo>
                  <a:lnTo>
                    <a:pt x="265" y="41"/>
                  </a:lnTo>
                  <a:lnTo>
                    <a:pt x="267" y="38"/>
                  </a:lnTo>
                  <a:lnTo>
                    <a:pt x="267" y="38"/>
                  </a:lnTo>
                  <a:lnTo>
                    <a:pt x="265" y="36"/>
                  </a:lnTo>
                  <a:lnTo>
                    <a:pt x="265" y="36"/>
                  </a:lnTo>
                  <a:lnTo>
                    <a:pt x="260" y="42"/>
                  </a:lnTo>
                  <a:lnTo>
                    <a:pt x="260" y="42"/>
                  </a:lnTo>
                  <a:close/>
                  <a:moveTo>
                    <a:pt x="270" y="287"/>
                  </a:moveTo>
                  <a:lnTo>
                    <a:pt x="270" y="287"/>
                  </a:lnTo>
                  <a:lnTo>
                    <a:pt x="264" y="289"/>
                  </a:lnTo>
                  <a:lnTo>
                    <a:pt x="264" y="289"/>
                  </a:lnTo>
                  <a:lnTo>
                    <a:pt x="267" y="292"/>
                  </a:lnTo>
                  <a:lnTo>
                    <a:pt x="268" y="295"/>
                  </a:lnTo>
                  <a:lnTo>
                    <a:pt x="268" y="295"/>
                  </a:lnTo>
                  <a:lnTo>
                    <a:pt x="270" y="294"/>
                  </a:lnTo>
                  <a:lnTo>
                    <a:pt x="270" y="294"/>
                  </a:lnTo>
                  <a:lnTo>
                    <a:pt x="270" y="287"/>
                  </a:lnTo>
                  <a:lnTo>
                    <a:pt x="270" y="287"/>
                  </a:lnTo>
                  <a:close/>
                  <a:moveTo>
                    <a:pt x="341" y="223"/>
                  </a:moveTo>
                  <a:lnTo>
                    <a:pt x="341" y="223"/>
                  </a:lnTo>
                  <a:lnTo>
                    <a:pt x="344" y="211"/>
                  </a:lnTo>
                  <a:lnTo>
                    <a:pt x="345" y="204"/>
                  </a:lnTo>
                  <a:lnTo>
                    <a:pt x="345" y="204"/>
                  </a:lnTo>
                  <a:lnTo>
                    <a:pt x="344" y="204"/>
                  </a:lnTo>
                  <a:lnTo>
                    <a:pt x="344" y="204"/>
                  </a:lnTo>
                  <a:lnTo>
                    <a:pt x="344" y="208"/>
                  </a:lnTo>
                  <a:lnTo>
                    <a:pt x="344" y="208"/>
                  </a:lnTo>
                  <a:lnTo>
                    <a:pt x="344" y="211"/>
                  </a:lnTo>
                  <a:lnTo>
                    <a:pt x="344" y="211"/>
                  </a:lnTo>
                  <a:lnTo>
                    <a:pt x="342" y="213"/>
                  </a:lnTo>
                  <a:lnTo>
                    <a:pt x="342" y="213"/>
                  </a:lnTo>
                  <a:lnTo>
                    <a:pt x="342" y="213"/>
                  </a:lnTo>
                  <a:lnTo>
                    <a:pt x="342" y="213"/>
                  </a:lnTo>
                  <a:lnTo>
                    <a:pt x="339" y="221"/>
                  </a:lnTo>
                  <a:lnTo>
                    <a:pt x="339" y="221"/>
                  </a:lnTo>
                  <a:lnTo>
                    <a:pt x="339" y="221"/>
                  </a:lnTo>
                  <a:lnTo>
                    <a:pt x="339" y="221"/>
                  </a:lnTo>
                  <a:lnTo>
                    <a:pt x="341" y="223"/>
                  </a:lnTo>
                  <a:lnTo>
                    <a:pt x="341" y="223"/>
                  </a:lnTo>
                  <a:close/>
                  <a:moveTo>
                    <a:pt x="274" y="299"/>
                  </a:moveTo>
                  <a:lnTo>
                    <a:pt x="274" y="299"/>
                  </a:lnTo>
                  <a:lnTo>
                    <a:pt x="277" y="294"/>
                  </a:lnTo>
                  <a:lnTo>
                    <a:pt x="277" y="294"/>
                  </a:lnTo>
                  <a:lnTo>
                    <a:pt x="274" y="292"/>
                  </a:lnTo>
                  <a:lnTo>
                    <a:pt x="273" y="289"/>
                  </a:lnTo>
                  <a:lnTo>
                    <a:pt x="273" y="289"/>
                  </a:lnTo>
                  <a:lnTo>
                    <a:pt x="273" y="295"/>
                  </a:lnTo>
                  <a:lnTo>
                    <a:pt x="273" y="295"/>
                  </a:lnTo>
                  <a:lnTo>
                    <a:pt x="273" y="298"/>
                  </a:lnTo>
                  <a:lnTo>
                    <a:pt x="274" y="299"/>
                  </a:lnTo>
                  <a:lnTo>
                    <a:pt x="274" y="299"/>
                  </a:lnTo>
                  <a:close/>
                  <a:moveTo>
                    <a:pt x="196" y="325"/>
                  </a:moveTo>
                  <a:lnTo>
                    <a:pt x="196" y="325"/>
                  </a:lnTo>
                  <a:lnTo>
                    <a:pt x="199" y="314"/>
                  </a:lnTo>
                  <a:lnTo>
                    <a:pt x="199" y="314"/>
                  </a:lnTo>
                  <a:lnTo>
                    <a:pt x="194" y="314"/>
                  </a:lnTo>
                  <a:lnTo>
                    <a:pt x="194" y="314"/>
                  </a:lnTo>
                  <a:lnTo>
                    <a:pt x="196" y="325"/>
                  </a:lnTo>
                  <a:lnTo>
                    <a:pt x="196" y="325"/>
                  </a:lnTo>
                  <a:close/>
                  <a:moveTo>
                    <a:pt x="241" y="316"/>
                  </a:moveTo>
                  <a:lnTo>
                    <a:pt x="241" y="316"/>
                  </a:lnTo>
                  <a:lnTo>
                    <a:pt x="240" y="314"/>
                  </a:lnTo>
                  <a:lnTo>
                    <a:pt x="240" y="314"/>
                  </a:lnTo>
                  <a:lnTo>
                    <a:pt x="237" y="309"/>
                  </a:lnTo>
                  <a:lnTo>
                    <a:pt x="237" y="309"/>
                  </a:lnTo>
                  <a:lnTo>
                    <a:pt x="237" y="309"/>
                  </a:lnTo>
                  <a:lnTo>
                    <a:pt x="237" y="309"/>
                  </a:lnTo>
                  <a:lnTo>
                    <a:pt x="236" y="319"/>
                  </a:lnTo>
                  <a:lnTo>
                    <a:pt x="236" y="319"/>
                  </a:lnTo>
                  <a:lnTo>
                    <a:pt x="241" y="316"/>
                  </a:lnTo>
                  <a:lnTo>
                    <a:pt x="241" y="316"/>
                  </a:lnTo>
                  <a:close/>
                  <a:moveTo>
                    <a:pt x="209" y="316"/>
                  </a:moveTo>
                  <a:lnTo>
                    <a:pt x="209" y="316"/>
                  </a:lnTo>
                  <a:lnTo>
                    <a:pt x="206" y="326"/>
                  </a:lnTo>
                  <a:lnTo>
                    <a:pt x="206" y="326"/>
                  </a:lnTo>
                  <a:lnTo>
                    <a:pt x="211" y="325"/>
                  </a:lnTo>
                  <a:lnTo>
                    <a:pt x="211" y="325"/>
                  </a:lnTo>
                  <a:lnTo>
                    <a:pt x="210" y="324"/>
                  </a:lnTo>
                  <a:lnTo>
                    <a:pt x="210" y="324"/>
                  </a:lnTo>
                  <a:lnTo>
                    <a:pt x="209" y="319"/>
                  </a:lnTo>
                  <a:lnTo>
                    <a:pt x="209" y="319"/>
                  </a:lnTo>
                  <a:lnTo>
                    <a:pt x="209" y="316"/>
                  </a:lnTo>
                  <a:lnTo>
                    <a:pt x="209" y="316"/>
                  </a:lnTo>
                  <a:close/>
                  <a:moveTo>
                    <a:pt x="49" y="254"/>
                  </a:moveTo>
                  <a:lnTo>
                    <a:pt x="49" y="254"/>
                  </a:lnTo>
                  <a:lnTo>
                    <a:pt x="48" y="251"/>
                  </a:lnTo>
                  <a:lnTo>
                    <a:pt x="48" y="251"/>
                  </a:lnTo>
                  <a:lnTo>
                    <a:pt x="42" y="257"/>
                  </a:lnTo>
                  <a:lnTo>
                    <a:pt x="42" y="257"/>
                  </a:lnTo>
                  <a:lnTo>
                    <a:pt x="44" y="258"/>
                  </a:lnTo>
                  <a:lnTo>
                    <a:pt x="44" y="258"/>
                  </a:lnTo>
                  <a:lnTo>
                    <a:pt x="48" y="255"/>
                  </a:lnTo>
                  <a:lnTo>
                    <a:pt x="48" y="255"/>
                  </a:lnTo>
                  <a:lnTo>
                    <a:pt x="49" y="254"/>
                  </a:lnTo>
                  <a:lnTo>
                    <a:pt x="49" y="254"/>
                  </a:lnTo>
                  <a:close/>
                  <a:moveTo>
                    <a:pt x="338" y="177"/>
                  </a:moveTo>
                  <a:lnTo>
                    <a:pt x="338" y="177"/>
                  </a:lnTo>
                  <a:lnTo>
                    <a:pt x="344" y="179"/>
                  </a:lnTo>
                  <a:lnTo>
                    <a:pt x="344" y="179"/>
                  </a:lnTo>
                  <a:lnTo>
                    <a:pt x="345" y="179"/>
                  </a:lnTo>
                  <a:lnTo>
                    <a:pt x="345" y="179"/>
                  </a:lnTo>
                  <a:lnTo>
                    <a:pt x="345" y="173"/>
                  </a:lnTo>
                  <a:lnTo>
                    <a:pt x="345" y="173"/>
                  </a:lnTo>
                  <a:lnTo>
                    <a:pt x="341" y="174"/>
                  </a:lnTo>
                  <a:lnTo>
                    <a:pt x="338" y="177"/>
                  </a:lnTo>
                  <a:lnTo>
                    <a:pt x="338" y="177"/>
                  </a:lnTo>
                  <a:close/>
                  <a:moveTo>
                    <a:pt x="44" y="244"/>
                  </a:moveTo>
                  <a:lnTo>
                    <a:pt x="44" y="244"/>
                  </a:lnTo>
                  <a:lnTo>
                    <a:pt x="38" y="251"/>
                  </a:lnTo>
                  <a:lnTo>
                    <a:pt x="38" y="251"/>
                  </a:lnTo>
                  <a:lnTo>
                    <a:pt x="40" y="252"/>
                  </a:lnTo>
                  <a:lnTo>
                    <a:pt x="40" y="252"/>
                  </a:lnTo>
                  <a:lnTo>
                    <a:pt x="45" y="247"/>
                  </a:lnTo>
                  <a:lnTo>
                    <a:pt x="45" y="247"/>
                  </a:lnTo>
                  <a:lnTo>
                    <a:pt x="44" y="244"/>
                  </a:lnTo>
                  <a:lnTo>
                    <a:pt x="44" y="244"/>
                  </a:lnTo>
                  <a:close/>
                  <a:moveTo>
                    <a:pt x="99" y="29"/>
                  </a:moveTo>
                  <a:lnTo>
                    <a:pt x="99" y="29"/>
                  </a:lnTo>
                  <a:lnTo>
                    <a:pt x="95" y="32"/>
                  </a:lnTo>
                  <a:lnTo>
                    <a:pt x="95" y="32"/>
                  </a:lnTo>
                  <a:lnTo>
                    <a:pt x="99" y="35"/>
                  </a:lnTo>
                  <a:lnTo>
                    <a:pt x="99" y="35"/>
                  </a:lnTo>
                  <a:lnTo>
                    <a:pt x="103" y="34"/>
                  </a:lnTo>
                  <a:lnTo>
                    <a:pt x="103" y="34"/>
                  </a:lnTo>
                  <a:lnTo>
                    <a:pt x="101" y="32"/>
                  </a:lnTo>
                  <a:lnTo>
                    <a:pt x="99" y="29"/>
                  </a:lnTo>
                  <a:lnTo>
                    <a:pt x="99" y="29"/>
                  </a:lnTo>
                  <a:close/>
                  <a:moveTo>
                    <a:pt x="162" y="318"/>
                  </a:moveTo>
                  <a:lnTo>
                    <a:pt x="162" y="318"/>
                  </a:lnTo>
                  <a:lnTo>
                    <a:pt x="160" y="318"/>
                  </a:lnTo>
                  <a:lnTo>
                    <a:pt x="160" y="318"/>
                  </a:lnTo>
                  <a:lnTo>
                    <a:pt x="156" y="326"/>
                  </a:lnTo>
                  <a:lnTo>
                    <a:pt x="156" y="326"/>
                  </a:lnTo>
                  <a:lnTo>
                    <a:pt x="160" y="326"/>
                  </a:lnTo>
                  <a:lnTo>
                    <a:pt x="160" y="326"/>
                  </a:lnTo>
                  <a:lnTo>
                    <a:pt x="162" y="318"/>
                  </a:lnTo>
                  <a:lnTo>
                    <a:pt x="162" y="318"/>
                  </a:lnTo>
                  <a:close/>
                  <a:moveTo>
                    <a:pt x="322" y="86"/>
                  </a:moveTo>
                  <a:lnTo>
                    <a:pt x="322" y="86"/>
                  </a:lnTo>
                  <a:lnTo>
                    <a:pt x="315" y="93"/>
                  </a:lnTo>
                  <a:lnTo>
                    <a:pt x="315" y="93"/>
                  </a:lnTo>
                  <a:lnTo>
                    <a:pt x="315" y="93"/>
                  </a:lnTo>
                  <a:lnTo>
                    <a:pt x="315" y="93"/>
                  </a:lnTo>
                  <a:lnTo>
                    <a:pt x="325" y="89"/>
                  </a:lnTo>
                  <a:lnTo>
                    <a:pt x="325" y="89"/>
                  </a:lnTo>
                  <a:lnTo>
                    <a:pt x="322" y="86"/>
                  </a:lnTo>
                  <a:lnTo>
                    <a:pt x="322" y="86"/>
                  </a:lnTo>
                  <a:close/>
                  <a:moveTo>
                    <a:pt x="103" y="302"/>
                  </a:moveTo>
                  <a:lnTo>
                    <a:pt x="103" y="302"/>
                  </a:lnTo>
                  <a:lnTo>
                    <a:pt x="99" y="301"/>
                  </a:lnTo>
                  <a:lnTo>
                    <a:pt x="99" y="301"/>
                  </a:lnTo>
                  <a:lnTo>
                    <a:pt x="95" y="309"/>
                  </a:lnTo>
                  <a:lnTo>
                    <a:pt x="95" y="309"/>
                  </a:lnTo>
                  <a:lnTo>
                    <a:pt x="95" y="309"/>
                  </a:lnTo>
                  <a:lnTo>
                    <a:pt x="95" y="309"/>
                  </a:lnTo>
                  <a:lnTo>
                    <a:pt x="103" y="302"/>
                  </a:lnTo>
                  <a:lnTo>
                    <a:pt x="103" y="302"/>
                  </a:lnTo>
                  <a:close/>
                  <a:moveTo>
                    <a:pt x="321" y="99"/>
                  </a:moveTo>
                  <a:lnTo>
                    <a:pt x="321" y="99"/>
                  </a:lnTo>
                  <a:lnTo>
                    <a:pt x="321" y="100"/>
                  </a:lnTo>
                  <a:lnTo>
                    <a:pt x="321" y="100"/>
                  </a:lnTo>
                  <a:lnTo>
                    <a:pt x="325" y="98"/>
                  </a:lnTo>
                  <a:lnTo>
                    <a:pt x="325" y="98"/>
                  </a:lnTo>
                  <a:lnTo>
                    <a:pt x="329" y="96"/>
                  </a:lnTo>
                  <a:lnTo>
                    <a:pt x="329" y="96"/>
                  </a:lnTo>
                  <a:lnTo>
                    <a:pt x="327" y="92"/>
                  </a:lnTo>
                  <a:lnTo>
                    <a:pt x="327" y="92"/>
                  </a:lnTo>
                  <a:lnTo>
                    <a:pt x="321" y="99"/>
                  </a:lnTo>
                  <a:lnTo>
                    <a:pt x="321" y="99"/>
                  </a:lnTo>
                  <a:close/>
                  <a:moveTo>
                    <a:pt x="322" y="233"/>
                  </a:moveTo>
                  <a:lnTo>
                    <a:pt x="322" y="233"/>
                  </a:lnTo>
                  <a:lnTo>
                    <a:pt x="324" y="238"/>
                  </a:lnTo>
                  <a:lnTo>
                    <a:pt x="327" y="241"/>
                  </a:lnTo>
                  <a:lnTo>
                    <a:pt x="327" y="241"/>
                  </a:lnTo>
                  <a:lnTo>
                    <a:pt x="328" y="238"/>
                  </a:lnTo>
                  <a:lnTo>
                    <a:pt x="328" y="238"/>
                  </a:lnTo>
                  <a:lnTo>
                    <a:pt x="325" y="235"/>
                  </a:lnTo>
                  <a:lnTo>
                    <a:pt x="322" y="233"/>
                  </a:lnTo>
                  <a:lnTo>
                    <a:pt x="322" y="233"/>
                  </a:lnTo>
                  <a:close/>
                  <a:moveTo>
                    <a:pt x="270" y="49"/>
                  </a:moveTo>
                  <a:lnTo>
                    <a:pt x="270" y="49"/>
                  </a:lnTo>
                  <a:lnTo>
                    <a:pt x="274" y="42"/>
                  </a:lnTo>
                  <a:lnTo>
                    <a:pt x="274" y="42"/>
                  </a:lnTo>
                  <a:lnTo>
                    <a:pt x="273" y="41"/>
                  </a:lnTo>
                  <a:lnTo>
                    <a:pt x="273" y="41"/>
                  </a:lnTo>
                  <a:lnTo>
                    <a:pt x="270" y="44"/>
                  </a:lnTo>
                  <a:lnTo>
                    <a:pt x="265" y="46"/>
                  </a:lnTo>
                  <a:lnTo>
                    <a:pt x="265" y="46"/>
                  </a:lnTo>
                  <a:lnTo>
                    <a:pt x="270" y="49"/>
                  </a:lnTo>
                  <a:lnTo>
                    <a:pt x="270" y="49"/>
                  </a:lnTo>
                  <a:close/>
                  <a:moveTo>
                    <a:pt x="335" y="177"/>
                  </a:moveTo>
                  <a:lnTo>
                    <a:pt x="335" y="177"/>
                  </a:lnTo>
                  <a:lnTo>
                    <a:pt x="334" y="184"/>
                  </a:lnTo>
                  <a:lnTo>
                    <a:pt x="334" y="184"/>
                  </a:lnTo>
                  <a:lnTo>
                    <a:pt x="337" y="184"/>
                  </a:lnTo>
                  <a:lnTo>
                    <a:pt x="337" y="184"/>
                  </a:lnTo>
                  <a:lnTo>
                    <a:pt x="338" y="181"/>
                  </a:lnTo>
                  <a:lnTo>
                    <a:pt x="339" y="181"/>
                  </a:lnTo>
                  <a:lnTo>
                    <a:pt x="339" y="181"/>
                  </a:lnTo>
                  <a:lnTo>
                    <a:pt x="337" y="180"/>
                  </a:lnTo>
                  <a:lnTo>
                    <a:pt x="335" y="179"/>
                  </a:lnTo>
                  <a:lnTo>
                    <a:pt x="335" y="177"/>
                  </a:lnTo>
                  <a:lnTo>
                    <a:pt x="335" y="177"/>
                  </a:lnTo>
                  <a:close/>
                  <a:moveTo>
                    <a:pt x="334" y="203"/>
                  </a:moveTo>
                  <a:lnTo>
                    <a:pt x="334" y="203"/>
                  </a:lnTo>
                  <a:lnTo>
                    <a:pt x="334" y="204"/>
                  </a:lnTo>
                  <a:lnTo>
                    <a:pt x="334" y="204"/>
                  </a:lnTo>
                  <a:lnTo>
                    <a:pt x="339" y="208"/>
                  </a:lnTo>
                  <a:lnTo>
                    <a:pt x="339" y="208"/>
                  </a:lnTo>
                  <a:lnTo>
                    <a:pt x="341" y="204"/>
                  </a:lnTo>
                  <a:lnTo>
                    <a:pt x="341" y="204"/>
                  </a:lnTo>
                  <a:lnTo>
                    <a:pt x="334" y="203"/>
                  </a:lnTo>
                  <a:lnTo>
                    <a:pt x="334" y="203"/>
                  </a:lnTo>
                  <a:close/>
                  <a:moveTo>
                    <a:pt x="55" y="264"/>
                  </a:moveTo>
                  <a:lnTo>
                    <a:pt x="55" y="264"/>
                  </a:lnTo>
                  <a:lnTo>
                    <a:pt x="52" y="260"/>
                  </a:lnTo>
                  <a:lnTo>
                    <a:pt x="52" y="260"/>
                  </a:lnTo>
                  <a:lnTo>
                    <a:pt x="49" y="264"/>
                  </a:lnTo>
                  <a:lnTo>
                    <a:pt x="49" y="264"/>
                  </a:lnTo>
                  <a:lnTo>
                    <a:pt x="51" y="265"/>
                  </a:lnTo>
                  <a:lnTo>
                    <a:pt x="51" y="265"/>
                  </a:lnTo>
                  <a:lnTo>
                    <a:pt x="55" y="264"/>
                  </a:lnTo>
                  <a:lnTo>
                    <a:pt x="55" y="264"/>
                  </a:lnTo>
                  <a:close/>
                  <a:moveTo>
                    <a:pt x="321" y="251"/>
                  </a:moveTo>
                  <a:lnTo>
                    <a:pt x="321" y="251"/>
                  </a:lnTo>
                  <a:lnTo>
                    <a:pt x="315" y="245"/>
                  </a:lnTo>
                  <a:lnTo>
                    <a:pt x="315" y="245"/>
                  </a:lnTo>
                  <a:lnTo>
                    <a:pt x="319" y="254"/>
                  </a:lnTo>
                  <a:lnTo>
                    <a:pt x="319" y="254"/>
                  </a:lnTo>
                  <a:lnTo>
                    <a:pt x="321" y="251"/>
                  </a:lnTo>
                  <a:lnTo>
                    <a:pt x="321" y="251"/>
                  </a:lnTo>
                  <a:close/>
                  <a:moveTo>
                    <a:pt x="238" y="32"/>
                  </a:moveTo>
                  <a:lnTo>
                    <a:pt x="238" y="32"/>
                  </a:lnTo>
                  <a:lnTo>
                    <a:pt x="241" y="25"/>
                  </a:lnTo>
                  <a:lnTo>
                    <a:pt x="241" y="25"/>
                  </a:lnTo>
                  <a:lnTo>
                    <a:pt x="240" y="25"/>
                  </a:lnTo>
                  <a:lnTo>
                    <a:pt x="238" y="25"/>
                  </a:lnTo>
                  <a:lnTo>
                    <a:pt x="238" y="25"/>
                  </a:lnTo>
                  <a:lnTo>
                    <a:pt x="234" y="31"/>
                  </a:lnTo>
                  <a:lnTo>
                    <a:pt x="234" y="31"/>
                  </a:lnTo>
                  <a:lnTo>
                    <a:pt x="238" y="32"/>
                  </a:lnTo>
                  <a:lnTo>
                    <a:pt x="238" y="32"/>
                  </a:lnTo>
                  <a:close/>
                  <a:moveTo>
                    <a:pt x="82" y="292"/>
                  </a:moveTo>
                  <a:lnTo>
                    <a:pt x="82" y="292"/>
                  </a:lnTo>
                  <a:lnTo>
                    <a:pt x="79" y="298"/>
                  </a:lnTo>
                  <a:lnTo>
                    <a:pt x="79" y="298"/>
                  </a:lnTo>
                  <a:lnTo>
                    <a:pt x="79" y="299"/>
                  </a:lnTo>
                  <a:lnTo>
                    <a:pt x="81" y="299"/>
                  </a:lnTo>
                  <a:lnTo>
                    <a:pt x="81" y="299"/>
                  </a:lnTo>
                  <a:lnTo>
                    <a:pt x="85" y="295"/>
                  </a:lnTo>
                  <a:lnTo>
                    <a:pt x="85" y="295"/>
                  </a:lnTo>
                  <a:lnTo>
                    <a:pt x="86" y="294"/>
                  </a:lnTo>
                  <a:lnTo>
                    <a:pt x="86" y="294"/>
                  </a:lnTo>
                  <a:lnTo>
                    <a:pt x="82" y="292"/>
                  </a:lnTo>
                  <a:lnTo>
                    <a:pt x="82" y="292"/>
                  </a:lnTo>
                  <a:close/>
                  <a:moveTo>
                    <a:pt x="338" y="169"/>
                  </a:moveTo>
                  <a:lnTo>
                    <a:pt x="338" y="169"/>
                  </a:lnTo>
                  <a:lnTo>
                    <a:pt x="338" y="169"/>
                  </a:lnTo>
                  <a:lnTo>
                    <a:pt x="338" y="169"/>
                  </a:lnTo>
                  <a:lnTo>
                    <a:pt x="345" y="169"/>
                  </a:lnTo>
                  <a:lnTo>
                    <a:pt x="345" y="169"/>
                  </a:lnTo>
                  <a:lnTo>
                    <a:pt x="345" y="164"/>
                  </a:lnTo>
                  <a:lnTo>
                    <a:pt x="345" y="164"/>
                  </a:lnTo>
                  <a:lnTo>
                    <a:pt x="338" y="169"/>
                  </a:lnTo>
                  <a:lnTo>
                    <a:pt x="338" y="169"/>
                  </a:lnTo>
                  <a:close/>
                  <a:moveTo>
                    <a:pt x="136" y="22"/>
                  </a:moveTo>
                  <a:lnTo>
                    <a:pt x="136" y="22"/>
                  </a:lnTo>
                  <a:lnTo>
                    <a:pt x="142" y="22"/>
                  </a:lnTo>
                  <a:lnTo>
                    <a:pt x="142" y="22"/>
                  </a:lnTo>
                  <a:lnTo>
                    <a:pt x="139" y="14"/>
                  </a:lnTo>
                  <a:lnTo>
                    <a:pt x="139" y="14"/>
                  </a:lnTo>
                  <a:lnTo>
                    <a:pt x="136" y="22"/>
                  </a:lnTo>
                  <a:lnTo>
                    <a:pt x="136" y="22"/>
                  </a:lnTo>
                  <a:close/>
                  <a:moveTo>
                    <a:pt x="216" y="18"/>
                  </a:moveTo>
                  <a:lnTo>
                    <a:pt x="216" y="18"/>
                  </a:lnTo>
                  <a:lnTo>
                    <a:pt x="216" y="17"/>
                  </a:lnTo>
                  <a:lnTo>
                    <a:pt x="216" y="17"/>
                  </a:lnTo>
                  <a:lnTo>
                    <a:pt x="210" y="25"/>
                  </a:lnTo>
                  <a:lnTo>
                    <a:pt x="210" y="25"/>
                  </a:lnTo>
                  <a:lnTo>
                    <a:pt x="214" y="25"/>
                  </a:lnTo>
                  <a:lnTo>
                    <a:pt x="214" y="25"/>
                  </a:lnTo>
                  <a:lnTo>
                    <a:pt x="216" y="18"/>
                  </a:lnTo>
                  <a:lnTo>
                    <a:pt x="216" y="18"/>
                  </a:lnTo>
                  <a:close/>
                  <a:moveTo>
                    <a:pt x="189" y="328"/>
                  </a:moveTo>
                  <a:lnTo>
                    <a:pt x="189" y="328"/>
                  </a:lnTo>
                  <a:lnTo>
                    <a:pt x="193" y="328"/>
                  </a:lnTo>
                  <a:lnTo>
                    <a:pt x="193" y="328"/>
                  </a:lnTo>
                  <a:lnTo>
                    <a:pt x="192" y="319"/>
                  </a:lnTo>
                  <a:lnTo>
                    <a:pt x="192" y="319"/>
                  </a:lnTo>
                  <a:lnTo>
                    <a:pt x="192" y="319"/>
                  </a:lnTo>
                  <a:lnTo>
                    <a:pt x="192" y="319"/>
                  </a:lnTo>
                  <a:lnTo>
                    <a:pt x="189" y="328"/>
                  </a:lnTo>
                  <a:lnTo>
                    <a:pt x="189" y="328"/>
                  </a:lnTo>
                  <a:close/>
                  <a:moveTo>
                    <a:pt x="331" y="208"/>
                  </a:moveTo>
                  <a:lnTo>
                    <a:pt x="331" y="208"/>
                  </a:lnTo>
                  <a:lnTo>
                    <a:pt x="331" y="208"/>
                  </a:lnTo>
                  <a:lnTo>
                    <a:pt x="331" y="208"/>
                  </a:lnTo>
                  <a:lnTo>
                    <a:pt x="334" y="213"/>
                  </a:lnTo>
                  <a:lnTo>
                    <a:pt x="338" y="216"/>
                  </a:lnTo>
                  <a:lnTo>
                    <a:pt x="338" y="216"/>
                  </a:lnTo>
                  <a:lnTo>
                    <a:pt x="339" y="211"/>
                  </a:lnTo>
                  <a:lnTo>
                    <a:pt x="339" y="211"/>
                  </a:lnTo>
                  <a:lnTo>
                    <a:pt x="331" y="208"/>
                  </a:lnTo>
                  <a:lnTo>
                    <a:pt x="331" y="208"/>
                  </a:lnTo>
                  <a:close/>
                  <a:moveTo>
                    <a:pt x="251" y="36"/>
                  </a:moveTo>
                  <a:lnTo>
                    <a:pt x="251" y="36"/>
                  </a:lnTo>
                  <a:lnTo>
                    <a:pt x="254" y="39"/>
                  </a:lnTo>
                  <a:lnTo>
                    <a:pt x="254" y="39"/>
                  </a:lnTo>
                  <a:lnTo>
                    <a:pt x="257" y="32"/>
                  </a:lnTo>
                  <a:lnTo>
                    <a:pt x="257" y="32"/>
                  </a:lnTo>
                  <a:lnTo>
                    <a:pt x="256" y="32"/>
                  </a:lnTo>
                  <a:lnTo>
                    <a:pt x="256" y="32"/>
                  </a:lnTo>
                  <a:lnTo>
                    <a:pt x="256" y="32"/>
                  </a:lnTo>
                  <a:lnTo>
                    <a:pt x="251" y="36"/>
                  </a:lnTo>
                  <a:lnTo>
                    <a:pt x="251" y="36"/>
                  </a:lnTo>
                  <a:close/>
                  <a:moveTo>
                    <a:pt x="112" y="311"/>
                  </a:moveTo>
                  <a:lnTo>
                    <a:pt x="112" y="311"/>
                  </a:lnTo>
                  <a:lnTo>
                    <a:pt x="111" y="309"/>
                  </a:lnTo>
                  <a:lnTo>
                    <a:pt x="111" y="309"/>
                  </a:lnTo>
                  <a:lnTo>
                    <a:pt x="103" y="315"/>
                  </a:lnTo>
                  <a:lnTo>
                    <a:pt x="103" y="315"/>
                  </a:lnTo>
                  <a:lnTo>
                    <a:pt x="106" y="316"/>
                  </a:lnTo>
                  <a:lnTo>
                    <a:pt x="106" y="316"/>
                  </a:lnTo>
                  <a:lnTo>
                    <a:pt x="112" y="311"/>
                  </a:lnTo>
                  <a:lnTo>
                    <a:pt x="112" y="311"/>
                  </a:lnTo>
                  <a:close/>
                  <a:moveTo>
                    <a:pt x="13" y="174"/>
                  </a:moveTo>
                  <a:lnTo>
                    <a:pt x="13" y="174"/>
                  </a:lnTo>
                  <a:lnTo>
                    <a:pt x="11" y="183"/>
                  </a:lnTo>
                  <a:lnTo>
                    <a:pt x="13" y="191"/>
                  </a:lnTo>
                  <a:lnTo>
                    <a:pt x="13" y="191"/>
                  </a:lnTo>
                  <a:lnTo>
                    <a:pt x="15" y="210"/>
                  </a:lnTo>
                  <a:lnTo>
                    <a:pt x="15" y="210"/>
                  </a:lnTo>
                  <a:lnTo>
                    <a:pt x="14" y="203"/>
                  </a:lnTo>
                  <a:lnTo>
                    <a:pt x="14" y="203"/>
                  </a:lnTo>
                  <a:lnTo>
                    <a:pt x="13" y="191"/>
                  </a:lnTo>
                  <a:lnTo>
                    <a:pt x="13" y="180"/>
                  </a:lnTo>
                  <a:lnTo>
                    <a:pt x="13" y="180"/>
                  </a:lnTo>
                  <a:lnTo>
                    <a:pt x="13" y="174"/>
                  </a:lnTo>
                  <a:lnTo>
                    <a:pt x="13" y="174"/>
                  </a:lnTo>
                  <a:close/>
                  <a:moveTo>
                    <a:pt x="349" y="171"/>
                  </a:moveTo>
                  <a:lnTo>
                    <a:pt x="349" y="171"/>
                  </a:lnTo>
                  <a:lnTo>
                    <a:pt x="348" y="171"/>
                  </a:lnTo>
                  <a:lnTo>
                    <a:pt x="348" y="171"/>
                  </a:lnTo>
                  <a:lnTo>
                    <a:pt x="348" y="171"/>
                  </a:lnTo>
                  <a:lnTo>
                    <a:pt x="348" y="177"/>
                  </a:lnTo>
                  <a:lnTo>
                    <a:pt x="348" y="177"/>
                  </a:lnTo>
                  <a:lnTo>
                    <a:pt x="348" y="181"/>
                  </a:lnTo>
                  <a:lnTo>
                    <a:pt x="348" y="181"/>
                  </a:lnTo>
                  <a:lnTo>
                    <a:pt x="348" y="183"/>
                  </a:lnTo>
                  <a:lnTo>
                    <a:pt x="348" y="184"/>
                  </a:lnTo>
                  <a:lnTo>
                    <a:pt x="348" y="184"/>
                  </a:lnTo>
                  <a:lnTo>
                    <a:pt x="348" y="186"/>
                  </a:lnTo>
                  <a:lnTo>
                    <a:pt x="348" y="186"/>
                  </a:lnTo>
                  <a:lnTo>
                    <a:pt x="348" y="187"/>
                  </a:lnTo>
                  <a:lnTo>
                    <a:pt x="348" y="187"/>
                  </a:lnTo>
                  <a:lnTo>
                    <a:pt x="348" y="187"/>
                  </a:lnTo>
                  <a:lnTo>
                    <a:pt x="349" y="186"/>
                  </a:lnTo>
                  <a:lnTo>
                    <a:pt x="349" y="186"/>
                  </a:lnTo>
                  <a:lnTo>
                    <a:pt x="349" y="173"/>
                  </a:lnTo>
                  <a:lnTo>
                    <a:pt x="349" y="173"/>
                  </a:lnTo>
                  <a:lnTo>
                    <a:pt x="349" y="171"/>
                  </a:lnTo>
                  <a:lnTo>
                    <a:pt x="349" y="171"/>
                  </a:lnTo>
                  <a:close/>
                  <a:moveTo>
                    <a:pt x="96" y="301"/>
                  </a:moveTo>
                  <a:lnTo>
                    <a:pt x="96" y="301"/>
                  </a:lnTo>
                  <a:lnTo>
                    <a:pt x="95" y="301"/>
                  </a:lnTo>
                  <a:lnTo>
                    <a:pt x="95" y="301"/>
                  </a:lnTo>
                  <a:lnTo>
                    <a:pt x="89" y="306"/>
                  </a:lnTo>
                  <a:lnTo>
                    <a:pt x="89" y="306"/>
                  </a:lnTo>
                  <a:lnTo>
                    <a:pt x="92" y="308"/>
                  </a:lnTo>
                  <a:lnTo>
                    <a:pt x="92" y="308"/>
                  </a:lnTo>
                  <a:lnTo>
                    <a:pt x="96" y="301"/>
                  </a:lnTo>
                  <a:lnTo>
                    <a:pt x="96" y="301"/>
                  </a:lnTo>
                  <a:close/>
                  <a:moveTo>
                    <a:pt x="96" y="311"/>
                  </a:moveTo>
                  <a:lnTo>
                    <a:pt x="96" y="311"/>
                  </a:lnTo>
                  <a:lnTo>
                    <a:pt x="101" y="314"/>
                  </a:lnTo>
                  <a:lnTo>
                    <a:pt x="101" y="314"/>
                  </a:lnTo>
                  <a:lnTo>
                    <a:pt x="102" y="309"/>
                  </a:lnTo>
                  <a:lnTo>
                    <a:pt x="103" y="306"/>
                  </a:lnTo>
                  <a:lnTo>
                    <a:pt x="103" y="306"/>
                  </a:lnTo>
                  <a:lnTo>
                    <a:pt x="96" y="311"/>
                  </a:lnTo>
                  <a:lnTo>
                    <a:pt x="96" y="311"/>
                  </a:lnTo>
                  <a:close/>
                  <a:moveTo>
                    <a:pt x="310" y="86"/>
                  </a:moveTo>
                  <a:lnTo>
                    <a:pt x="310" y="86"/>
                  </a:lnTo>
                  <a:lnTo>
                    <a:pt x="311" y="86"/>
                  </a:lnTo>
                  <a:lnTo>
                    <a:pt x="311" y="86"/>
                  </a:lnTo>
                  <a:lnTo>
                    <a:pt x="314" y="85"/>
                  </a:lnTo>
                  <a:lnTo>
                    <a:pt x="314" y="85"/>
                  </a:lnTo>
                  <a:lnTo>
                    <a:pt x="318" y="82"/>
                  </a:lnTo>
                  <a:lnTo>
                    <a:pt x="318" y="82"/>
                  </a:lnTo>
                  <a:lnTo>
                    <a:pt x="315" y="81"/>
                  </a:lnTo>
                  <a:lnTo>
                    <a:pt x="315" y="81"/>
                  </a:lnTo>
                  <a:lnTo>
                    <a:pt x="310" y="86"/>
                  </a:lnTo>
                  <a:lnTo>
                    <a:pt x="310" y="86"/>
                  </a:lnTo>
                  <a:close/>
                  <a:moveTo>
                    <a:pt x="318" y="257"/>
                  </a:moveTo>
                  <a:lnTo>
                    <a:pt x="318" y="257"/>
                  </a:lnTo>
                  <a:lnTo>
                    <a:pt x="312" y="252"/>
                  </a:lnTo>
                  <a:lnTo>
                    <a:pt x="312" y="252"/>
                  </a:lnTo>
                  <a:lnTo>
                    <a:pt x="312" y="257"/>
                  </a:lnTo>
                  <a:lnTo>
                    <a:pt x="315" y="260"/>
                  </a:lnTo>
                  <a:lnTo>
                    <a:pt x="315" y="260"/>
                  </a:lnTo>
                  <a:lnTo>
                    <a:pt x="318" y="257"/>
                  </a:lnTo>
                  <a:lnTo>
                    <a:pt x="318" y="257"/>
                  </a:lnTo>
                  <a:close/>
                  <a:moveTo>
                    <a:pt x="227" y="28"/>
                  </a:moveTo>
                  <a:lnTo>
                    <a:pt x="227" y="28"/>
                  </a:lnTo>
                  <a:lnTo>
                    <a:pt x="231" y="29"/>
                  </a:lnTo>
                  <a:lnTo>
                    <a:pt x="231" y="29"/>
                  </a:lnTo>
                  <a:lnTo>
                    <a:pt x="233" y="22"/>
                  </a:lnTo>
                  <a:lnTo>
                    <a:pt x="233" y="22"/>
                  </a:lnTo>
                  <a:lnTo>
                    <a:pt x="231" y="22"/>
                  </a:lnTo>
                  <a:lnTo>
                    <a:pt x="231" y="22"/>
                  </a:lnTo>
                  <a:lnTo>
                    <a:pt x="227" y="28"/>
                  </a:lnTo>
                  <a:lnTo>
                    <a:pt x="227" y="28"/>
                  </a:lnTo>
                  <a:close/>
                  <a:moveTo>
                    <a:pt x="194" y="4"/>
                  </a:moveTo>
                  <a:lnTo>
                    <a:pt x="194" y="4"/>
                  </a:lnTo>
                  <a:lnTo>
                    <a:pt x="210" y="7"/>
                  </a:lnTo>
                  <a:lnTo>
                    <a:pt x="210" y="7"/>
                  </a:lnTo>
                  <a:lnTo>
                    <a:pt x="226" y="9"/>
                  </a:lnTo>
                  <a:lnTo>
                    <a:pt x="226" y="9"/>
                  </a:lnTo>
                  <a:lnTo>
                    <a:pt x="210" y="5"/>
                  </a:lnTo>
                  <a:lnTo>
                    <a:pt x="194" y="4"/>
                  </a:lnTo>
                  <a:lnTo>
                    <a:pt x="194" y="4"/>
                  </a:lnTo>
                  <a:close/>
                  <a:moveTo>
                    <a:pt x="68" y="282"/>
                  </a:moveTo>
                  <a:lnTo>
                    <a:pt x="68" y="282"/>
                  </a:lnTo>
                  <a:lnTo>
                    <a:pt x="67" y="287"/>
                  </a:lnTo>
                  <a:lnTo>
                    <a:pt x="67" y="287"/>
                  </a:lnTo>
                  <a:lnTo>
                    <a:pt x="68" y="288"/>
                  </a:lnTo>
                  <a:lnTo>
                    <a:pt x="68" y="288"/>
                  </a:lnTo>
                  <a:lnTo>
                    <a:pt x="72" y="285"/>
                  </a:lnTo>
                  <a:lnTo>
                    <a:pt x="72" y="285"/>
                  </a:lnTo>
                  <a:lnTo>
                    <a:pt x="68" y="282"/>
                  </a:lnTo>
                  <a:lnTo>
                    <a:pt x="68" y="282"/>
                  </a:lnTo>
                  <a:close/>
                  <a:moveTo>
                    <a:pt x="331" y="177"/>
                  </a:moveTo>
                  <a:lnTo>
                    <a:pt x="331" y="177"/>
                  </a:lnTo>
                  <a:lnTo>
                    <a:pt x="327" y="198"/>
                  </a:lnTo>
                  <a:lnTo>
                    <a:pt x="327" y="198"/>
                  </a:lnTo>
                  <a:lnTo>
                    <a:pt x="329" y="189"/>
                  </a:lnTo>
                  <a:lnTo>
                    <a:pt x="331" y="177"/>
                  </a:lnTo>
                  <a:lnTo>
                    <a:pt x="331" y="177"/>
                  </a:lnTo>
                  <a:close/>
                  <a:moveTo>
                    <a:pt x="105" y="311"/>
                  </a:moveTo>
                  <a:lnTo>
                    <a:pt x="105" y="311"/>
                  </a:lnTo>
                  <a:lnTo>
                    <a:pt x="112" y="305"/>
                  </a:lnTo>
                  <a:lnTo>
                    <a:pt x="112" y="305"/>
                  </a:lnTo>
                  <a:lnTo>
                    <a:pt x="108" y="304"/>
                  </a:lnTo>
                  <a:lnTo>
                    <a:pt x="108" y="304"/>
                  </a:lnTo>
                  <a:lnTo>
                    <a:pt x="105" y="311"/>
                  </a:lnTo>
                  <a:lnTo>
                    <a:pt x="105" y="311"/>
                  </a:lnTo>
                  <a:close/>
                  <a:moveTo>
                    <a:pt x="325" y="244"/>
                  </a:moveTo>
                  <a:lnTo>
                    <a:pt x="325" y="244"/>
                  </a:lnTo>
                  <a:lnTo>
                    <a:pt x="319" y="240"/>
                  </a:lnTo>
                  <a:lnTo>
                    <a:pt x="319" y="240"/>
                  </a:lnTo>
                  <a:lnTo>
                    <a:pt x="321" y="244"/>
                  </a:lnTo>
                  <a:lnTo>
                    <a:pt x="324" y="247"/>
                  </a:lnTo>
                  <a:lnTo>
                    <a:pt x="324" y="247"/>
                  </a:lnTo>
                  <a:lnTo>
                    <a:pt x="325" y="244"/>
                  </a:lnTo>
                  <a:lnTo>
                    <a:pt x="325" y="244"/>
                  </a:lnTo>
                  <a:close/>
                  <a:moveTo>
                    <a:pt x="248" y="28"/>
                  </a:moveTo>
                  <a:lnTo>
                    <a:pt x="248" y="28"/>
                  </a:lnTo>
                  <a:lnTo>
                    <a:pt x="243" y="34"/>
                  </a:lnTo>
                  <a:lnTo>
                    <a:pt x="243" y="34"/>
                  </a:lnTo>
                  <a:lnTo>
                    <a:pt x="246" y="35"/>
                  </a:lnTo>
                  <a:lnTo>
                    <a:pt x="246" y="35"/>
                  </a:lnTo>
                  <a:lnTo>
                    <a:pt x="248" y="28"/>
                  </a:lnTo>
                  <a:lnTo>
                    <a:pt x="248" y="28"/>
                  </a:lnTo>
                  <a:close/>
                  <a:moveTo>
                    <a:pt x="150" y="14"/>
                  </a:moveTo>
                  <a:lnTo>
                    <a:pt x="150" y="14"/>
                  </a:lnTo>
                  <a:lnTo>
                    <a:pt x="150" y="19"/>
                  </a:lnTo>
                  <a:lnTo>
                    <a:pt x="150" y="19"/>
                  </a:lnTo>
                  <a:lnTo>
                    <a:pt x="152" y="19"/>
                  </a:lnTo>
                  <a:lnTo>
                    <a:pt x="152" y="19"/>
                  </a:lnTo>
                  <a:lnTo>
                    <a:pt x="153" y="14"/>
                  </a:lnTo>
                  <a:lnTo>
                    <a:pt x="153" y="14"/>
                  </a:lnTo>
                  <a:lnTo>
                    <a:pt x="150" y="14"/>
                  </a:lnTo>
                  <a:lnTo>
                    <a:pt x="150" y="14"/>
                  </a:lnTo>
                  <a:close/>
                  <a:moveTo>
                    <a:pt x="224" y="21"/>
                  </a:moveTo>
                  <a:lnTo>
                    <a:pt x="224" y="21"/>
                  </a:lnTo>
                  <a:lnTo>
                    <a:pt x="224" y="19"/>
                  </a:lnTo>
                  <a:lnTo>
                    <a:pt x="224" y="19"/>
                  </a:lnTo>
                  <a:lnTo>
                    <a:pt x="219" y="27"/>
                  </a:lnTo>
                  <a:lnTo>
                    <a:pt x="219" y="27"/>
                  </a:lnTo>
                  <a:lnTo>
                    <a:pt x="223" y="27"/>
                  </a:lnTo>
                  <a:lnTo>
                    <a:pt x="223" y="27"/>
                  </a:lnTo>
                  <a:lnTo>
                    <a:pt x="224" y="21"/>
                  </a:lnTo>
                  <a:lnTo>
                    <a:pt x="224" y="21"/>
                  </a:lnTo>
                  <a:close/>
                  <a:moveTo>
                    <a:pt x="304" y="279"/>
                  </a:moveTo>
                  <a:lnTo>
                    <a:pt x="304" y="279"/>
                  </a:lnTo>
                  <a:lnTo>
                    <a:pt x="300" y="282"/>
                  </a:lnTo>
                  <a:lnTo>
                    <a:pt x="300" y="282"/>
                  </a:lnTo>
                  <a:lnTo>
                    <a:pt x="298" y="284"/>
                  </a:lnTo>
                  <a:lnTo>
                    <a:pt x="298" y="287"/>
                  </a:lnTo>
                  <a:lnTo>
                    <a:pt x="298" y="287"/>
                  </a:lnTo>
                  <a:lnTo>
                    <a:pt x="301" y="284"/>
                  </a:lnTo>
                  <a:lnTo>
                    <a:pt x="304" y="279"/>
                  </a:lnTo>
                  <a:lnTo>
                    <a:pt x="304" y="279"/>
                  </a:lnTo>
                  <a:lnTo>
                    <a:pt x="304" y="279"/>
                  </a:lnTo>
                  <a:lnTo>
                    <a:pt x="304" y="279"/>
                  </a:lnTo>
                  <a:close/>
                  <a:moveTo>
                    <a:pt x="200" y="319"/>
                  </a:moveTo>
                  <a:lnTo>
                    <a:pt x="200" y="319"/>
                  </a:lnTo>
                  <a:lnTo>
                    <a:pt x="200" y="319"/>
                  </a:lnTo>
                  <a:lnTo>
                    <a:pt x="200" y="319"/>
                  </a:lnTo>
                  <a:lnTo>
                    <a:pt x="199" y="326"/>
                  </a:lnTo>
                  <a:lnTo>
                    <a:pt x="199" y="326"/>
                  </a:lnTo>
                  <a:lnTo>
                    <a:pt x="202" y="326"/>
                  </a:lnTo>
                  <a:lnTo>
                    <a:pt x="202" y="326"/>
                  </a:lnTo>
                  <a:lnTo>
                    <a:pt x="200" y="319"/>
                  </a:lnTo>
                  <a:lnTo>
                    <a:pt x="200" y="319"/>
                  </a:lnTo>
                  <a:close/>
                  <a:moveTo>
                    <a:pt x="129" y="17"/>
                  </a:moveTo>
                  <a:lnTo>
                    <a:pt x="129" y="17"/>
                  </a:lnTo>
                  <a:lnTo>
                    <a:pt x="128" y="24"/>
                  </a:lnTo>
                  <a:lnTo>
                    <a:pt x="128" y="24"/>
                  </a:lnTo>
                  <a:lnTo>
                    <a:pt x="132" y="24"/>
                  </a:lnTo>
                  <a:lnTo>
                    <a:pt x="132" y="24"/>
                  </a:lnTo>
                  <a:lnTo>
                    <a:pt x="129" y="17"/>
                  </a:lnTo>
                  <a:lnTo>
                    <a:pt x="129" y="17"/>
                  </a:lnTo>
                  <a:close/>
                  <a:moveTo>
                    <a:pt x="24" y="214"/>
                  </a:moveTo>
                  <a:lnTo>
                    <a:pt x="24" y="214"/>
                  </a:lnTo>
                  <a:lnTo>
                    <a:pt x="24" y="214"/>
                  </a:lnTo>
                  <a:lnTo>
                    <a:pt x="24" y="214"/>
                  </a:lnTo>
                  <a:lnTo>
                    <a:pt x="32" y="208"/>
                  </a:lnTo>
                  <a:lnTo>
                    <a:pt x="32" y="208"/>
                  </a:lnTo>
                  <a:lnTo>
                    <a:pt x="31" y="207"/>
                  </a:lnTo>
                  <a:lnTo>
                    <a:pt x="31" y="207"/>
                  </a:lnTo>
                  <a:lnTo>
                    <a:pt x="24" y="214"/>
                  </a:lnTo>
                  <a:lnTo>
                    <a:pt x="24" y="214"/>
                  </a:lnTo>
                  <a:close/>
                  <a:moveTo>
                    <a:pt x="312" y="79"/>
                  </a:moveTo>
                  <a:lnTo>
                    <a:pt x="312" y="79"/>
                  </a:lnTo>
                  <a:lnTo>
                    <a:pt x="312" y="79"/>
                  </a:lnTo>
                  <a:lnTo>
                    <a:pt x="312" y="79"/>
                  </a:lnTo>
                  <a:lnTo>
                    <a:pt x="305" y="82"/>
                  </a:lnTo>
                  <a:lnTo>
                    <a:pt x="305" y="82"/>
                  </a:lnTo>
                  <a:lnTo>
                    <a:pt x="308" y="85"/>
                  </a:lnTo>
                  <a:lnTo>
                    <a:pt x="308" y="85"/>
                  </a:lnTo>
                  <a:lnTo>
                    <a:pt x="312" y="79"/>
                  </a:lnTo>
                  <a:lnTo>
                    <a:pt x="312" y="79"/>
                  </a:lnTo>
                  <a:close/>
                  <a:moveTo>
                    <a:pt x="281" y="284"/>
                  </a:moveTo>
                  <a:lnTo>
                    <a:pt x="281" y="284"/>
                  </a:lnTo>
                  <a:lnTo>
                    <a:pt x="280" y="284"/>
                  </a:lnTo>
                  <a:lnTo>
                    <a:pt x="280" y="284"/>
                  </a:lnTo>
                  <a:lnTo>
                    <a:pt x="280" y="288"/>
                  </a:lnTo>
                  <a:lnTo>
                    <a:pt x="280" y="288"/>
                  </a:lnTo>
                  <a:lnTo>
                    <a:pt x="283" y="288"/>
                  </a:lnTo>
                  <a:lnTo>
                    <a:pt x="284" y="291"/>
                  </a:lnTo>
                  <a:lnTo>
                    <a:pt x="284" y="291"/>
                  </a:lnTo>
                  <a:lnTo>
                    <a:pt x="284" y="288"/>
                  </a:lnTo>
                  <a:lnTo>
                    <a:pt x="284" y="287"/>
                  </a:lnTo>
                  <a:lnTo>
                    <a:pt x="284" y="287"/>
                  </a:lnTo>
                  <a:lnTo>
                    <a:pt x="281" y="285"/>
                  </a:lnTo>
                  <a:lnTo>
                    <a:pt x="281" y="285"/>
                  </a:lnTo>
                  <a:lnTo>
                    <a:pt x="281" y="284"/>
                  </a:lnTo>
                  <a:lnTo>
                    <a:pt x="281" y="284"/>
                  </a:lnTo>
                  <a:close/>
                  <a:moveTo>
                    <a:pt x="346" y="149"/>
                  </a:moveTo>
                  <a:lnTo>
                    <a:pt x="346" y="149"/>
                  </a:lnTo>
                  <a:lnTo>
                    <a:pt x="339" y="153"/>
                  </a:lnTo>
                  <a:lnTo>
                    <a:pt x="339" y="153"/>
                  </a:lnTo>
                  <a:lnTo>
                    <a:pt x="346" y="153"/>
                  </a:lnTo>
                  <a:lnTo>
                    <a:pt x="346" y="153"/>
                  </a:lnTo>
                  <a:lnTo>
                    <a:pt x="346" y="149"/>
                  </a:lnTo>
                  <a:lnTo>
                    <a:pt x="346" y="149"/>
                  </a:lnTo>
                  <a:close/>
                  <a:moveTo>
                    <a:pt x="199" y="21"/>
                  </a:moveTo>
                  <a:lnTo>
                    <a:pt x="199" y="21"/>
                  </a:lnTo>
                  <a:lnTo>
                    <a:pt x="203" y="15"/>
                  </a:lnTo>
                  <a:lnTo>
                    <a:pt x="203" y="15"/>
                  </a:lnTo>
                  <a:lnTo>
                    <a:pt x="199" y="14"/>
                  </a:lnTo>
                  <a:lnTo>
                    <a:pt x="199" y="14"/>
                  </a:lnTo>
                  <a:lnTo>
                    <a:pt x="199" y="21"/>
                  </a:lnTo>
                  <a:lnTo>
                    <a:pt x="199" y="21"/>
                  </a:lnTo>
                  <a:close/>
                  <a:moveTo>
                    <a:pt x="157" y="14"/>
                  </a:moveTo>
                  <a:lnTo>
                    <a:pt x="157" y="14"/>
                  </a:lnTo>
                  <a:lnTo>
                    <a:pt x="156" y="14"/>
                  </a:lnTo>
                  <a:lnTo>
                    <a:pt x="156" y="14"/>
                  </a:lnTo>
                  <a:lnTo>
                    <a:pt x="155" y="21"/>
                  </a:lnTo>
                  <a:lnTo>
                    <a:pt x="155" y="21"/>
                  </a:lnTo>
                  <a:lnTo>
                    <a:pt x="157" y="21"/>
                  </a:lnTo>
                  <a:lnTo>
                    <a:pt x="157" y="21"/>
                  </a:lnTo>
                  <a:lnTo>
                    <a:pt x="157" y="14"/>
                  </a:lnTo>
                  <a:lnTo>
                    <a:pt x="157" y="14"/>
                  </a:lnTo>
                  <a:close/>
                  <a:moveTo>
                    <a:pt x="335" y="125"/>
                  </a:moveTo>
                  <a:lnTo>
                    <a:pt x="335" y="125"/>
                  </a:lnTo>
                  <a:lnTo>
                    <a:pt x="341" y="123"/>
                  </a:lnTo>
                  <a:lnTo>
                    <a:pt x="341" y="123"/>
                  </a:lnTo>
                  <a:lnTo>
                    <a:pt x="339" y="120"/>
                  </a:lnTo>
                  <a:lnTo>
                    <a:pt x="339" y="120"/>
                  </a:lnTo>
                  <a:lnTo>
                    <a:pt x="338" y="122"/>
                  </a:lnTo>
                  <a:lnTo>
                    <a:pt x="338" y="122"/>
                  </a:lnTo>
                  <a:lnTo>
                    <a:pt x="335" y="125"/>
                  </a:lnTo>
                  <a:lnTo>
                    <a:pt x="335" y="125"/>
                  </a:lnTo>
                  <a:close/>
                  <a:moveTo>
                    <a:pt x="314" y="102"/>
                  </a:moveTo>
                  <a:lnTo>
                    <a:pt x="314" y="102"/>
                  </a:lnTo>
                  <a:lnTo>
                    <a:pt x="315" y="108"/>
                  </a:lnTo>
                  <a:lnTo>
                    <a:pt x="319" y="113"/>
                  </a:lnTo>
                  <a:lnTo>
                    <a:pt x="319" y="113"/>
                  </a:lnTo>
                  <a:lnTo>
                    <a:pt x="314" y="102"/>
                  </a:lnTo>
                  <a:lnTo>
                    <a:pt x="314" y="102"/>
                  </a:lnTo>
                  <a:close/>
                  <a:moveTo>
                    <a:pt x="230" y="314"/>
                  </a:moveTo>
                  <a:lnTo>
                    <a:pt x="230" y="314"/>
                  </a:lnTo>
                  <a:lnTo>
                    <a:pt x="230" y="314"/>
                  </a:lnTo>
                  <a:lnTo>
                    <a:pt x="230" y="314"/>
                  </a:lnTo>
                  <a:lnTo>
                    <a:pt x="229" y="322"/>
                  </a:lnTo>
                  <a:lnTo>
                    <a:pt x="229" y="322"/>
                  </a:lnTo>
                  <a:lnTo>
                    <a:pt x="231" y="321"/>
                  </a:lnTo>
                  <a:lnTo>
                    <a:pt x="231" y="321"/>
                  </a:lnTo>
                  <a:lnTo>
                    <a:pt x="230" y="314"/>
                  </a:lnTo>
                  <a:lnTo>
                    <a:pt x="230" y="314"/>
                  </a:lnTo>
                  <a:close/>
                  <a:moveTo>
                    <a:pt x="236" y="332"/>
                  </a:moveTo>
                  <a:lnTo>
                    <a:pt x="236" y="332"/>
                  </a:lnTo>
                  <a:lnTo>
                    <a:pt x="226" y="335"/>
                  </a:lnTo>
                  <a:lnTo>
                    <a:pt x="217" y="336"/>
                  </a:lnTo>
                  <a:lnTo>
                    <a:pt x="217" y="336"/>
                  </a:lnTo>
                  <a:lnTo>
                    <a:pt x="227" y="335"/>
                  </a:lnTo>
                  <a:lnTo>
                    <a:pt x="236" y="332"/>
                  </a:lnTo>
                  <a:lnTo>
                    <a:pt x="236" y="332"/>
                  </a:lnTo>
                  <a:close/>
                  <a:moveTo>
                    <a:pt x="344" y="133"/>
                  </a:moveTo>
                  <a:lnTo>
                    <a:pt x="344" y="133"/>
                  </a:lnTo>
                  <a:lnTo>
                    <a:pt x="338" y="137"/>
                  </a:lnTo>
                  <a:lnTo>
                    <a:pt x="338" y="137"/>
                  </a:lnTo>
                  <a:lnTo>
                    <a:pt x="345" y="137"/>
                  </a:lnTo>
                  <a:lnTo>
                    <a:pt x="345" y="137"/>
                  </a:lnTo>
                  <a:lnTo>
                    <a:pt x="344" y="133"/>
                  </a:lnTo>
                  <a:lnTo>
                    <a:pt x="344" y="133"/>
                  </a:lnTo>
                  <a:close/>
                  <a:moveTo>
                    <a:pt x="213" y="17"/>
                  </a:moveTo>
                  <a:lnTo>
                    <a:pt x="213" y="17"/>
                  </a:lnTo>
                  <a:lnTo>
                    <a:pt x="210" y="15"/>
                  </a:lnTo>
                  <a:lnTo>
                    <a:pt x="210" y="15"/>
                  </a:lnTo>
                  <a:lnTo>
                    <a:pt x="209" y="22"/>
                  </a:lnTo>
                  <a:lnTo>
                    <a:pt x="209" y="22"/>
                  </a:lnTo>
                  <a:lnTo>
                    <a:pt x="213" y="17"/>
                  </a:lnTo>
                  <a:lnTo>
                    <a:pt x="213" y="17"/>
                  </a:lnTo>
                  <a:lnTo>
                    <a:pt x="213" y="17"/>
                  </a:lnTo>
                  <a:lnTo>
                    <a:pt x="213" y="17"/>
                  </a:lnTo>
                  <a:close/>
                  <a:moveTo>
                    <a:pt x="187" y="321"/>
                  </a:moveTo>
                  <a:lnTo>
                    <a:pt x="187" y="321"/>
                  </a:lnTo>
                  <a:lnTo>
                    <a:pt x="187" y="321"/>
                  </a:lnTo>
                  <a:lnTo>
                    <a:pt x="187" y="321"/>
                  </a:lnTo>
                  <a:lnTo>
                    <a:pt x="190" y="315"/>
                  </a:lnTo>
                  <a:lnTo>
                    <a:pt x="190" y="315"/>
                  </a:lnTo>
                  <a:lnTo>
                    <a:pt x="187" y="315"/>
                  </a:lnTo>
                  <a:lnTo>
                    <a:pt x="187" y="315"/>
                  </a:lnTo>
                  <a:lnTo>
                    <a:pt x="187" y="321"/>
                  </a:lnTo>
                  <a:lnTo>
                    <a:pt x="187" y="321"/>
                  </a:lnTo>
                  <a:close/>
                  <a:moveTo>
                    <a:pt x="58" y="267"/>
                  </a:moveTo>
                  <a:lnTo>
                    <a:pt x="58" y="267"/>
                  </a:lnTo>
                  <a:lnTo>
                    <a:pt x="55" y="270"/>
                  </a:lnTo>
                  <a:lnTo>
                    <a:pt x="55" y="270"/>
                  </a:lnTo>
                  <a:lnTo>
                    <a:pt x="58" y="271"/>
                  </a:lnTo>
                  <a:lnTo>
                    <a:pt x="58" y="271"/>
                  </a:lnTo>
                  <a:lnTo>
                    <a:pt x="59" y="270"/>
                  </a:lnTo>
                  <a:lnTo>
                    <a:pt x="59" y="270"/>
                  </a:lnTo>
                  <a:lnTo>
                    <a:pt x="58" y="267"/>
                  </a:lnTo>
                  <a:lnTo>
                    <a:pt x="58" y="267"/>
                  </a:lnTo>
                  <a:close/>
                  <a:moveTo>
                    <a:pt x="41" y="71"/>
                  </a:moveTo>
                  <a:lnTo>
                    <a:pt x="41" y="71"/>
                  </a:lnTo>
                  <a:lnTo>
                    <a:pt x="51" y="61"/>
                  </a:lnTo>
                  <a:lnTo>
                    <a:pt x="51" y="61"/>
                  </a:lnTo>
                  <a:lnTo>
                    <a:pt x="51" y="58"/>
                  </a:lnTo>
                  <a:lnTo>
                    <a:pt x="51" y="58"/>
                  </a:lnTo>
                  <a:lnTo>
                    <a:pt x="41" y="71"/>
                  </a:lnTo>
                  <a:lnTo>
                    <a:pt x="41" y="71"/>
                  </a:lnTo>
                  <a:close/>
                  <a:moveTo>
                    <a:pt x="123" y="25"/>
                  </a:moveTo>
                  <a:lnTo>
                    <a:pt x="123" y="25"/>
                  </a:lnTo>
                  <a:lnTo>
                    <a:pt x="122" y="22"/>
                  </a:lnTo>
                  <a:lnTo>
                    <a:pt x="122" y="22"/>
                  </a:lnTo>
                  <a:lnTo>
                    <a:pt x="121" y="19"/>
                  </a:lnTo>
                  <a:lnTo>
                    <a:pt x="121" y="19"/>
                  </a:lnTo>
                  <a:lnTo>
                    <a:pt x="119" y="27"/>
                  </a:lnTo>
                  <a:lnTo>
                    <a:pt x="119" y="27"/>
                  </a:lnTo>
                  <a:lnTo>
                    <a:pt x="123" y="25"/>
                  </a:lnTo>
                  <a:lnTo>
                    <a:pt x="123" y="25"/>
                  </a:lnTo>
                  <a:close/>
                  <a:moveTo>
                    <a:pt x="74" y="294"/>
                  </a:moveTo>
                  <a:lnTo>
                    <a:pt x="74" y="294"/>
                  </a:lnTo>
                  <a:lnTo>
                    <a:pt x="78" y="289"/>
                  </a:lnTo>
                  <a:lnTo>
                    <a:pt x="78" y="289"/>
                  </a:lnTo>
                  <a:lnTo>
                    <a:pt x="76" y="288"/>
                  </a:lnTo>
                  <a:lnTo>
                    <a:pt x="76" y="288"/>
                  </a:lnTo>
                  <a:lnTo>
                    <a:pt x="74" y="292"/>
                  </a:lnTo>
                  <a:lnTo>
                    <a:pt x="74" y="292"/>
                  </a:lnTo>
                  <a:lnTo>
                    <a:pt x="72" y="292"/>
                  </a:lnTo>
                  <a:lnTo>
                    <a:pt x="74" y="294"/>
                  </a:lnTo>
                  <a:lnTo>
                    <a:pt x="74" y="294"/>
                  </a:lnTo>
                  <a:close/>
                  <a:moveTo>
                    <a:pt x="331" y="117"/>
                  </a:moveTo>
                  <a:lnTo>
                    <a:pt x="331" y="117"/>
                  </a:lnTo>
                  <a:lnTo>
                    <a:pt x="331" y="117"/>
                  </a:lnTo>
                  <a:lnTo>
                    <a:pt x="331" y="117"/>
                  </a:lnTo>
                  <a:lnTo>
                    <a:pt x="338" y="115"/>
                  </a:lnTo>
                  <a:lnTo>
                    <a:pt x="338" y="115"/>
                  </a:lnTo>
                  <a:lnTo>
                    <a:pt x="337" y="113"/>
                  </a:lnTo>
                  <a:lnTo>
                    <a:pt x="337" y="113"/>
                  </a:lnTo>
                  <a:lnTo>
                    <a:pt x="331" y="117"/>
                  </a:lnTo>
                  <a:lnTo>
                    <a:pt x="331" y="117"/>
                  </a:lnTo>
                  <a:close/>
                  <a:moveTo>
                    <a:pt x="91" y="297"/>
                  </a:moveTo>
                  <a:lnTo>
                    <a:pt x="91" y="297"/>
                  </a:lnTo>
                  <a:lnTo>
                    <a:pt x="88" y="302"/>
                  </a:lnTo>
                  <a:lnTo>
                    <a:pt x="88" y="302"/>
                  </a:lnTo>
                  <a:lnTo>
                    <a:pt x="94" y="298"/>
                  </a:lnTo>
                  <a:lnTo>
                    <a:pt x="94" y="298"/>
                  </a:lnTo>
                  <a:lnTo>
                    <a:pt x="91" y="297"/>
                  </a:lnTo>
                  <a:lnTo>
                    <a:pt x="91" y="297"/>
                  </a:lnTo>
                  <a:close/>
                  <a:moveTo>
                    <a:pt x="67" y="277"/>
                  </a:moveTo>
                  <a:lnTo>
                    <a:pt x="67" y="277"/>
                  </a:lnTo>
                  <a:lnTo>
                    <a:pt x="62" y="272"/>
                  </a:lnTo>
                  <a:lnTo>
                    <a:pt x="62" y="272"/>
                  </a:lnTo>
                  <a:lnTo>
                    <a:pt x="61" y="274"/>
                  </a:lnTo>
                  <a:lnTo>
                    <a:pt x="61" y="274"/>
                  </a:lnTo>
                  <a:lnTo>
                    <a:pt x="64" y="275"/>
                  </a:lnTo>
                  <a:lnTo>
                    <a:pt x="64" y="275"/>
                  </a:lnTo>
                  <a:lnTo>
                    <a:pt x="65" y="277"/>
                  </a:lnTo>
                  <a:lnTo>
                    <a:pt x="65" y="277"/>
                  </a:lnTo>
                  <a:lnTo>
                    <a:pt x="67" y="277"/>
                  </a:lnTo>
                  <a:lnTo>
                    <a:pt x="67" y="277"/>
                  </a:lnTo>
                  <a:close/>
                  <a:moveTo>
                    <a:pt x="311" y="271"/>
                  </a:moveTo>
                  <a:lnTo>
                    <a:pt x="311" y="271"/>
                  </a:lnTo>
                  <a:lnTo>
                    <a:pt x="311" y="270"/>
                  </a:lnTo>
                  <a:lnTo>
                    <a:pt x="311" y="270"/>
                  </a:lnTo>
                  <a:lnTo>
                    <a:pt x="307" y="275"/>
                  </a:lnTo>
                  <a:lnTo>
                    <a:pt x="307" y="275"/>
                  </a:lnTo>
                  <a:lnTo>
                    <a:pt x="307" y="277"/>
                  </a:lnTo>
                  <a:lnTo>
                    <a:pt x="307" y="277"/>
                  </a:lnTo>
                  <a:lnTo>
                    <a:pt x="311" y="271"/>
                  </a:lnTo>
                  <a:lnTo>
                    <a:pt x="311" y="271"/>
                  </a:lnTo>
                  <a:close/>
                  <a:moveTo>
                    <a:pt x="203" y="314"/>
                  </a:moveTo>
                  <a:lnTo>
                    <a:pt x="203" y="314"/>
                  </a:lnTo>
                  <a:lnTo>
                    <a:pt x="204" y="321"/>
                  </a:lnTo>
                  <a:lnTo>
                    <a:pt x="204" y="321"/>
                  </a:lnTo>
                  <a:lnTo>
                    <a:pt x="204" y="321"/>
                  </a:lnTo>
                  <a:lnTo>
                    <a:pt x="204" y="321"/>
                  </a:lnTo>
                  <a:lnTo>
                    <a:pt x="206" y="312"/>
                  </a:lnTo>
                  <a:lnTo>
                    <a:pt x="206" y="312"/>
                  </a:lnTo>
                  <a:lnTo>
                    <a:pt x="204" y="312"/>
                  </a:lnTo>
                  <a:lnTo>
                    <a:pt x="204" y="312"/>
                  </a:lnTo>
                  <a:lnTo>
                    <a:pt x="203" y="314"/>
                  </a:lnTo>
                  <a:lnTo>
                    <a:pt x="203" y="314"/>
                  </a:lnTo>
                  <a:close/>
                  <a:moveTo>
                    <a:pt x="274" y="52"/>
                  </a:moveTo>
                  <a:lnTo>
                    <a:pt x="274" y="52"/>
                  </a:lnTo>
                  <a:lnTo>
                    <a:pt x="278" y="46"/>
                  </a:lnTo>
                  <a:lnTo>
                    <a:pt x="278" y="46"/>
                  </a:lnTo>
                  <a:lnTo>
                    <a:pt x="273" y="51"/>
                  </a:lnTo>
                  <a:lnTo>
                    <a:pt x="273" y="51"/>
                  </a:lnTo>
                  <a:lnTo>
                    <a:pt x="274" y="52"/>
                  </a:lnTo>
                  <a:lnTo>
                    <a:pt x="274" y="52"/>
                  </a:lnTo>
                  <a:close/>
                  <a:moveTo>
                    <a:pt x="76" y="51"/>
                  </a:moveTo>
                  <a:lnTo>
                    <a:pt x="76" y="51"/>
                  </a:lnTo>
                  <a:lnTo>
                    <a:pt x="81" y="46"/>
                  </a:lnTo>
                  <a:lnTo>
                    <a:pt x="81" y="46"/>
                  </a:lnTo>
                  <a:lnTo>
                    <a:pt x="78" y="46"/>
                  </a:lnTo>
                  <a:lnTo>
                    <a:pt x="75" y="48"/>
                  </a:lnTo>
                  <a:lnTo>
                    <a:pt x="75" y="48"/>
                  </a:lnTo>
                  <a:lnTo>
                    <a:pt x="76" y="51"/>
                  </a:lnTo>
                  <a:lnTo>
                    <a:pt x="76" y="51"/>
                  </a:lnTo>
                  <a:close/>
                  <a:moveTo>
                    <a:pt x="335" y="171"/>
                  </a:moveTo>
                  <a:lnTo>
                    <a:pt x="335" y="171"/>
                  </a:lnTo>
                  <a:lnTo>
                    <a:pt x="335" y="177"/>
                  </a:lnTo>
                  <a:lnTo>
                    <a:pt x="335" y="177"/>
                  </a:lnTo>
                  <a:lnTo>
                    <a:pt x="339" y="173"/>
                  </a:lnTo>
                  <a:lnTo>
                    <a:pt x="339" y="173"/>
                  </a:lnTo>
                  <a:lnTo>
                    <a:pt x="335" y="171"/>
                  </a:lnTo>
                  <a:lnTo>
                    <a:pt x="335" y="171"/>
                  </a:lnTo>
                  <a:close/>
                  <a:moveTo>
                    <a:pt x="156" y="8"/>
                  </a:moveTo>
                  <a:lnTo>
                    <a:pt x="156" y="8"/>
                  </a:lnTo>
                  <a:lnTo>
                    <a:pt x="149" y="8"/>
                  </a:lnTo>
                  <a:lnTo>
                    <a:pt x="149" y="8"/>
                  </a:lnTo>
                  <a:lnTo>
                    <a:pt x="149" y="11"/>
                  </a:lnTo>
                  <a:lnTo>
                    <a:pt x="149" y="11"/>
                  </a:lnTo>
                  <a:lnTo>
                    <a:pt x="155" y="11"/>
                  </a:lnTo>
                  <a:lnTo>
                    <a:pt x="155" y="11"/>
                  </a:lnTo>
                  <a:lnTo>
                    <a:pt x="156" y="8"/>
                  </a:lnTo>
                  <a:lnTo>
                    <a:pt x="156" y="8"/>
                  </a:lnTo>
                  <a:close/>
                  <a:moveTo>
                    <a:pt x="59" y="277"/>
                  </a:moveTo>
                  <a:lnTo>
                    <a:pt x="59" y="277"/>
                  </a:lnTo>
                  <a:lnTo>
                    <a:pt x="58" y="279"/>
                  </a:lnTo>
                  <a:lnTo>
                    <a:pt x="58" y="279"/>
                  </a:lnTo>
                  <a:lnTo>
                    <a:pt x="61" y="281"/>
                  </a:lnTo>
                  <a:lnTo>
                    <a:pt x="61" y="281"/>
                  </a:lnTo>
                  <a:lnTo>
                    <a:pt x="62" y="279"/>
                  </a:lnTo>
                  <a:lnTo>
                    <a:pt x="62" y="279"/>
                  </a:lnTo>
                  <a:lnTo>
                    <a:pt x="59" y="277"/>
                  </a:lnTo>
                  <a:lnTo>
                    <a:pt x="59" y="277"/>
                  </a:lnTo>
                  <a:close/>
                  <a:moveTo>
                    <a:pt x="156" y="321"/>
                  </a:moveTo>
                  <a:lnTo>
                    <a:pt x="156" y="321"/>
                  </a:lnTo>
                  <a:lnTo>
                    <a:pt x="160" y="314"/>
                  </a:lnTo>
                  <a:lnTo>
                    <a:pt x="160" y="314"/>
                  </a:lnTo>
                  <a:lnTo>
                    <a:pt x="156" y="314"/>
                  </a:lnTo>
                  <a:lnTo>
                    <a:pt x="156" y="314"/>
                  </a:lnTo>
                  <a:lnTo>
                    <a:pt x="156" y="318"/>
                  </a:lnTo>
                  <a:lnTo>
                    <a:pt x="156" y="321"/>
                  </a:lnTo>
                  <a:lnTo>
                    <a:pt x="156" y="321"/>
                  </a:lnTo>
                  <a:close/>
                  <a:moveTo>
                    <a:pt x="106" y="27"/>
                  </a:moveTo>
                  <a:lnTo>
                    <a:pt x="106" y="27"/>
                  </a:lnTo>
                  <a:lnTo>
                    <a:pt x="105" y="32"/>
                  </a:lnTo>
                  <a:lnTo>
                    <a:pt x="105" y="32"/>
                  </a:lnTo>
                  <a:lnTo>
                    <a:pt x="108" y="31"/>
                  </a:lnTo>
                  <a:lnTo>
                    <a:pt x="108" y="31"/>
                  </a:lnTo>
                  <a:lnTo>
                    <a:pt x="106" y="27"/>
                  </a:lnTo>
                  <a:lnTo>
                    <a:pt x="106" y="27"/>
                  </a:lnTo>
                  <a:close/>
                  <a:moveTo>
                    <a:pt x="307" y="78"/>
                  </a:moveTo>
                  <a:lnTo>
                    <a:pt x="307" y="78"/>
                  </a:lnTo>
                  <a:lnTo>
                    <a:pt x="307" y="78"/>
                  </a:lnTo>
                  <a:lnTo>
                    <a:pt x="307" y="78"/>
                  </a:lnTo>
                  <a:lnTo>
                    <a:pt x="312" y="75"/>
                  </a:lnTo>
                  <a:lnTo>
                    <a:pt x="312" y="75"/>
                  </a:lnTo>
                  <a:lnTo>
                    <a:pt x="311" y="73"/>
                  </a:lnTo>
                  <a:lnTo>
                    <a:pt x="311" y="73"/>
                  </a:lnTo>
                  <a:lnTo>
                    <a:pt x="307" y="78"/>
                  </a:lnTo>
                  <a:lnTo>
                    <a:pt x="307" y="78"/>
                  </a:lnTo>
                  <a:close/>
                  <a:moveTo>
                    <a:pt x="278" y="297"/>
                  </a:moveTo>
                  <a:lnTo>
                    <a:pt x="278" y="297"/>
                  </a:lnTo>
                  <a:lnTo>
                    <a:pt x="280" y="297"/>
                  </a:lnTo>
                  <a:lnTo>
                    <a:pt x="280" y="297"/>
                  </a:lnTo>
                  <a:lnTo>
                    <a:pt x="283" y="294"/>
                  </a:lnTo>
                  <a:lnTo>
                    <a:pt x="283" y="294"/>
                  </a:lnTo>
                  <a:lnTo>
                    <a:pt x="281" y="291"/>
                  </a:lnTo>
                  <a:lnTo>
                    <a:pt x="281" y="291"/>
                  </a:lnTo>
                  <a:lnTo>
                    <a:pt x="278" y="297"/>
                  </a:lnTo>
                  <a:lnTo>
                    <a:pt x="278" y="297"/>
                  </a:lnTo>
                  <a:close/>
                  <a:moveTo>
                    <a:pt x="210" y="312"/>
                  </a:moveTo>
                  <a:lnTo>
                    <a:pt x="210" y="312"/>
                  </a:lnTo>
                  <a:lnTo>
                    <a:pt x="211" y="318"/>
                  </a:lnTo>
                  <a:lnTo>
                    <a:pt x="211" y="318"/>
                  </a:lnTo>
                  <a:lnTo>
                    <a:pt x="213" y="311"/>
                  </a:lnTo>
                  <a:lnTo>
                    <a:pt x="213" y="311"/>
                  </a:lnTo>
                  <a:lnTo>
                    <a:pt x="210" y="312"/>
                  </a:lnTo>
                  <a:lnTo>
                    <a:pt x="210" y="312"/>
                  </a:lnTo>
                  <a:close/>
                  <a:moveTo>
                    <a:pt x="146" y="319"/>
                  </a:moveTo>
                  <a:lnTo>
                    <a:pt x="146" y="319"/>
                  </a:lnTo>
                  <a:lnTo>
                    <a:pt x="145" y="319"/>
                  </a:lnTo>
                  <a:lnTo>
                    <a:pt x="145" y="319"/>
                  </a:lnTo>
                  <a:lnTo>
                    <a:pt x="142" y="325"/>
                  </a:lnTo>
                  <a:lnTo>
                    <a:pt x="142" y="325"/>
                  </a:lnTo>
                  <a:lnTo>
                    <a:pt x="143" y="325"/>
                  </a:lnTo>
                  <a:lnTo>
                    <a:pt x="145" y="324"/>
                  </a:lnTo>
                  <a:lnTo>
                    <a:pt x="145" y="324"/>
                  </a:lnTo>
                  <a:lnTo>
                    <a:pt x="146" y="319"/>
                  </a:lnTo>
                  <a:lnTo>
                    <a:pt x="146" y="319"/>
                  </a:lnTo>
                  <a:close/>
                  <a:moveTo>
                    <a:pt x="149" y="314"/>
                  </a:moveTo>
                  <a:lnTo>
                    <a:pt x="149" y="314"/>
                  </a:lnTo>
                  <a:lnTo>
                    <a:pt x="149" y="316"/>
                  </a:lnTo>
                  <a:lnTo>
                    <a:pt x="149" y="319"/>
                  </a:lnTo>
                  <a:lnTo>
                    <a:pt x="149" y="319"/>
                  </a:lnTo>
                  <a:lnTo>
                    <a:pt x="153" y="314"/>
                  </a:lnTo>
                  <a:lnTo>
                    <a:pt x="153" y="314"/>
                  </a:lnTo>
                  <a:lnTo>
                    <a:pt x="149" y="314"/>
                  </a:lnTo>
                  <a:lnTo>
                    <a:pt x="149" y="314"/>
                  </a:lnTo>
                  <a:close/>
                  <a:moveTo>
                    <a:pt x="165" y="321"/>
                  </a:moveTo>
                  <a:lnTo>
                    <a:pt x="165" y="321"/>
                  </a:lnTo>
                  <a:lnTo>
                    <a:pt x="167" y="315"/>
                  </a:lnTo>
                  <a:lnTo>
                    <a:pt x="167" y="315"/>
                  </a:lnTo>
                  <a:lnTo>
                    <a:pt x="165" y="315"/>
                  </a:lnTo>
                  <a:lnTo>
                    <a:pt x="165" y="315"/>
                  </a:lnTo>
                  <a:lnTo>
                    <a:pt x="165" y="321"/>
                  </a:lnTo>
                  <a:lnTo>
                    <a:pt x="165" y="321"/>
                  </a:lnTo>
                  <a:close/>
                  <a:moveTo>
                    <a:pt x="118" y="315"/>
                  </a:moveTo>
                  <a:lnTo>
                    <a:pt x="118" y="315"/>
                  </a:lnTo>
                  <a:lnTo>
                    <a:pt x="118" y="315"/>
                  </a:lnTo>
                  <a:lnTo>
                    <a:pt x="118" y="315"/>
                  </a:lnTo>
                  <a:lnTo>
                    <a:pt x="115" y="316"/>
                  </a:lnTo>
                  <a:lnTo>
                    <a:pt x="115" y="316"/>
                  </a:lnTo>
                  <a:lnTo>
                    <a:pt x="112" y="319"/>
                  </a:lnTo>
                  <a:lnTo>
                    <a:pt x="112" y="319"/>
                  </a:lnTo>
                  <a:lnTo>
                    <a:pt x="115" y="319"/>
                  </a:lnTo>
                  <a:lnTo>
                    <a:pt x="115" y="319"/>
                  </a:lnTo>
                  <a:lnTo>
                    <a:pt x="118" y="315"/>
                  </a:lnTo>
                  <a:lnTo>
                    <a:pt x="118" y="315"/>
                  </a:lnTo>
                  <a:close/>
                  <a:moveTo>
                    <a:pt x="341" y="160"/>
                  </a:moveTo>
                  <a:lnTo>
                    <a:pt x="341" y="160"/>
                  </a:lnTo>
                  <a:lnTo>
                    <a:pt x="346" y="160"/>
                  </a:lnTo>
                  <a:lnTo>
                    <a:pt x="346" y="160"/>
                  </a:lnTo>
                  <a:lnTo>
                    <a:pt x="346" y="157"/>
                  </a:lnTo>
                  <a:lnTo>
                    <a:pt x="346" y="157"/>
                  </a:lnTo>
                  <a:lnTo>
                    <a:pt x="341" y="160"/>
                  </a:lnTo>
                  <a:lnTo>
                    <a:pt x="341" y="160"/>
                  </a:lnTo>
                  <a:close/>
                  <a:moveTo>
                    <a:pt x="260" y="34"/>
                  </a:moveTo>
                  <a:lnTo>
                    <a:pt x="260" y="34"/>
                  </a:lnTo>
                  <a:lnTo>
                    <a:pt x="258" y="39"/>
                  </a:lnTo>
                  <a:lnTo>
                    <a:pt x="258" y="39"/>
                  </a:lnTo>
                  <a:lnTo>
                    <a:pt x="263" y="35"/>
                  </a:lnTo>
                  <a:lnTo>
                    <a:pt x="263" y="35"/>
                  </a:lnTo>
                  <a:lnTo>
                    <a:pt x="260" y="34"/>
                  </a:lnTo>
                  <a:lnTo>
                    <a:pt x="260" y="34"/>
                  </a:lnTo>
                  <a:close/>
                  <a:moveTo>
                    <a:pt x="123" y="18"/>
                  </a:moveTo>
                  <a:lnTo>
                    <a:pt x="123" y="18"/>
                  </a:lnTo>
                  <a:lnTo>
                    <a:pt x="125" y="24"/>
                  </a:lnTo>
                  <a:lnTo>
                    <a:pt x="125" y="24"/>
                  </a:lnTo>
                  <a:lnTo>
                    <a:pt x="126" y="18"/>
                  </a:lnTo>
                  <a:lnTo>
                    <a:pt x="126" y="18"/>
                  </a:lnTo>
                  <a:lnTo>
                    <a:pt x="123" y="18"/>
                  </a:lnTo>
                  <a:lnTo>
                    <a:pt x="123" y="18"/>
                  </a:lnTo>
                  <a:close/>
                  <a:moveTo>
                    <a:pt x="95" y="38"/>
                  </a:moveTo>
                  <a:lnTo>
                    <a:pt x="95" y="38"/>
                  </a:lnTo>
                  <a:lnTo>
                    <a:pt x="94" y="36"/>
                  </a:lnTo>
                  <a:lnTo>
                    <a:pt x="94" y="36"/>
                  </a:lnTo>
                  <a:lnTo>
                    <a:pt x="92" y="35"/>
                  </a:lnTo>
                  <a:lnTo>
                    <a:pt x="92" y="35"/>
                  </a:lnTo>
                  <a:lnTo>
                    <a:pt x="92" y="35"/>
                  </a:lnTo>
                  <a:lnTo>
                    <a:pt x="92" y="35"/>
                  </a:lnTo>
                  <a:lnTo>
                    <a:pt x="92" y="39"/>
                  </a:lnTo>
                  <a:lnTo>
                    <a:pt x="92" y="39"/>
                  </a:lnTo>
                  <a:lnTo>
                    <a:pt x="95" y="38"/>
                  </a:lnTo>
                  <a:lnTo>
                    <a:pt x="95" y="38"/>
                  </a:lnTo>
                  <a:close/>
                  <a:moveTo>
                    <a:pt x="67" y="61"/>
                  </a:moveTo>
                  <a:lnTo>
                    <a:pt x="67" y="61"/>
                  </a:lnTo>
                  <a:lnTo>
                    <a:pt x="64" y="59"/>
                  </a:lnTo>
                  <a:lnTo>
                    <a:pt x="64" y="61"/>
                  </a:lnTo>
                  <a:lnTo>
                    <a:pt x="64" y="61"/>
                  </a:lnTo>
                  <a:lnTo>
                    <a:pt x="61" y="62"/>
                  </a:lnTo>
                  <a:lnTo>
                    <a:pt x="61" y="62"/>
                  </a:lnTo>
                  <a:lnTo>
                    <a:pt x="61" y="63"/>
                  </a:lnTo>
                  <a:lnTo>
                    <a:pt x="61" y="65"/>
                  </a:lnTo>
                  <a:lnTo>
                    <a:pt x="61" y="65"/>
                  </a:lnTo>
                  <a:lnTo>
                    <a:pt x="67" y="61"/>
                  </a:lnTo>
                  <a:lnTo>
                    <a:pt x="67" y="61"/>
                  </a:lnTo>
                  <a:close/>
                  <a:moveTo>
                    <a:pt x="163" y="9"/>
                  </a:moveTo>
                  <a:lnTo>
                    <a:pt x="163" y="9"/>
                  </a:lnTo>
                  <a:lnTo>
                    <a:pt x="165" y="8"/>
                  </a:lnTo>
                  <a:lnTo>
                    <a:pt x="165" y="8"/>
                  </a:lnTo>
                  <a:lnTo>
                    <a:pt x="159" y="8"/>
                  </a:lnTo>
                  <a:lnTo>
                    <a:pt x="159" y="8"/>
                  </a:lnTo>
                  <a:lnTo>
                    <a:pt x="160" y="9"/>
                  </a:lnTo>
                  <a:lnTo>
                    <a:pt x="160" y="9"/>
                  </a:lnTo>
                  <a:lnTo>
                    <a:pt x="163" y="9"/>
                  </a:lnTo>
                  <a:lnTo>
                    <a:pt x="163" y="9"/>
                  </a:lnTo>
                  <a:close/>
                  <a:moveTo>
                    <a:pt x="342" y="127"/>
                  </a:moveTo>
                  <a:lnTo>
                    <a:pt x="342" y="127"/>
                  </a:lnTo>
                  <a:lnTo>
                    <a:pt x="337" y="132"/>
                  </a:lnTo>
                  <a:lnTo>
                    <a:pt x="337" y="132"/>
                  </a:lnTo>
                  <a:lnTo>
                    <a:pt x="337" y="132"/>
                  </a:lnTo>
                  <a:lnTo>
                    <a:pt x="337" y="132"/>
                  </a:lnTo>
                  <a:lnTo>
                    <a:pt x="342" y="129"/>
                  </a:lnTo>
                  <a:lnTo>
                    <a:pt x="342" y="129"/>
                  </a:lnTo>
                  <a:lnTo>
                    <a:pt x="342" y="127"/>
                  </a:lnTo>
                  <a:lnTo>
                    <a:pt x="342" y="127"/>
                  </a:lnTo>
                  <a:close/>
                  <a:moveTo>
                    <a:pt x="226" y="322"/>
                  </a:moveTo>
                  <a:lnTo>
                    <a:pt x="226" y="322"/>
                  </a:lnTo>
                  <a:lnTo>
                    <a:pt x="224" y="318"/>
                  </a:lnTo>
                  <a:lnTo>
                    <a:pt x="224" y="318"/>
                  </a:lnTo>
                  <a:lnTo>
                    <a:pt x="223" y="318"/>
                  </a:lnTo>
                  <a:lnTo>
                    <a:pt x="223" y="318"/>
                  </a:lnTo>
                  <a:lnTo>
                    <a:pt x="223" y="324"/>
                  </a:lnTo>
                  <a:lnTo>
                    <a:pt x="223" y="324"/>
                  </a:lnTo>
                  <a:lnTo>
                    <a:pt x="226" y="322"/>
                  </a:lnTo>
                  <a:lnTo>
                    <a:pt x="226" y="322"/>
                  </a:lnTo>
                  <a:close/>
                  <a:moveTo>
                    <a:pt x="88" y="298"/>
                  </a:moveTo>
                  <a:lnTo>
                    <a:pt x="88" y="298"/>
                  </a:lnTo>
                  <a:lnTo>
                    <a:pt x="86" y="298"/>
                  </a:lnTo>
                  <a:lnTo>
                    <a:pt x="86" y="298"/>
                  </a:lnTo>
                  <a:lnTo>
                    <a:pt x="82" y="301"/>
                  </a:lnTo>
                  <a:lnTo>
                    <a:pt x="82" y="301"/>
                  </a:lnTo>
                  <a:lnTo>
                    <a:pt x="85" y="302"/>
                  </a:lnTo>
                  <a:lnTo>
                    <a:pt x="85" y="302"/>
                  </a:lnTo>
                  <a:lnTo>
                    <a:pt x="88" y="298"/>
                  </a:lnTo>
                  <a:lnTo>
                    <a:pt x="88" y="298"/>
                  </a:lnTo>
                  <a:close/>
                  <a:moveTo>
                    <a:pt x="38" y="108"/>
                  </a:moveTo>
                  <a:lnTo>
                    <a:pt x="38" y="108"/>
                  </a:lnTo>
                  <a:lnTo>
                    <a:pt x="37" y="110"/>
                  </a:lnTo>
                  <a:lnTo>
                    <a:pt x="37" y="110"/>
                  </a:lnTo>
                  <a:lnTo>
                    <a:pt x="37" y="112"/>
                  </a:lnTo>
                  <a:lnTo>
                    <a:pt x="38" y="113"/>
                  </a:lnTo>
                  <a:lnTo>
                    <a:pt x="38" y="113"/>
                  </a:lnTo>
                  <a:lnTo>
                    <a:pt x="40" y="108"/>
                  </a:lnTo>
                  <a:lnTo>
                    <a:pt x="40" y="108"/>
                  </a:lnTo>
                  <a:lnTo>
                    <a:pt x="38" y="108"/>
                  </a:lnTo>
                  <a:lnTo>
                    <a:pt x="38" y="108"/>
                  </a:lnTo>
                  <a:close/>
                  <a:moveTo>
                    <a:pt x="219" y="22"/>
                  </a:moveTo>
                  <a:lnTo>
                    <a:pt x="219" y="22"/>
                  </a:lnTo>
                  <a:lnTo>
                    <a:pt x="219" y="22"/>
                  </a:lnTo>
                  <a:lnTo>
                    <a:pt x="219" y="22"/>
                  </a:lnTo>
                  <a:lnTo>
                    <a:pt x="221" y="18"/>
                  </a:lnTo>
                  <a:lnTo>
                    <a:pt x="221" y="18"/>
                  </a:lnTo>
                  <a:lnTo>
                    <a:pt x="219" y="17"/>
                  </a:lnTo>
                  <a:lnTo>
                    <a:pt x="219" y="17"/>
                  </a:lnTo>
                  <a:lnTo>
                    <a:pt x="219" y="22"/>
                  </a:lnTo>
                  <a:lnTo>
                    <a:pt x="219" y="22"/>
                  </a:lnTo>
                  <a:close/>
                  <a:moveTo>
                    <a:pt x="322" y="93"/>
                  </a:moveTo>
                  <a:lnTo>
                    <a:pt x="322" y="93"/>
                  </a:lnTo>
                  <a:lnTo>
                    <a:pt x="321" y="93"/>
                  </a:lnTo>
                  <a:lnTo>
                    <a:pt x="321" y="93"/>
                  </a:lnTo>
                  <a:lnTo>
                    <a:pt x="317" y="96"/>
                  </a:lnTo>
                  <a:lnTo>
                    <a:pt x="317" y="96"/>
                  </a:lnTo>
                  <a:lnTo>
                    <a:pt x="318" y="98"/>
                  </a:lnTo>
                  <a:lnTo>
                    <a:pt x="318" y="98"/>
                  </a:lnTo>
                  <a:lnTo>
                    <a:pt x="322" y="93"/>
                  </a:lnTo>
                  <a:lnTo>
                    <a:pt x="322" y="93"/>
                  </a:lnTo>
                  <a:close/>
                  <a:moveTo>
                    <a:pt x="32" y="109"/>
                  </a:moveTo>
                  <a:lnTo>
                    <a:pt x="32" y="109"/>
                  </a:lnTo>
                  <a:lnTo>
                    <a:pt x="30" y="115"/>
                  </a:lnTo>
                  <a:lnTo>
                    <a:pt x="30" y="115"/>
                  </a:lnTo>
                  <a:lnTo>
                    <a:pt x="31" y="115"/>
                  </a:lnTo>
                  <a:lnTo>
                    <a:pt x="31" y="115"/>
                  </a:lnTo>
                  <a:lnTo>
                    <a:pt x="32" y="113"/>
                  </a:lnTo>
                  <a:lnTo>
                    <a:pt x="32" y="112"/>
                  </a:lnTo>
                  <a:lnTo>
                    <a:pt x="32" y="112"/>
                  </a:lnTo>
                  <a:lnTo>
                    <a:pt x="32" y="109"/>
                  </a:lnTo>
                  <a:lnTo>
                    <a:pt x="32" y="109"/>
                  </a:lnTo>
                  <a:close/>
                  <a:moveTo>
                    <a:pt x="294" y="285"/>
                  </a:moveTo>
                  <a:lnTo>
                    <a:pt x="294" y="285"/>
                  </a:lnTo>
                  <a:lnTo>
                    <a:pt x="295" y="282"/>
                  </a:lnTo>
                  <a:lnTo>
                    <a:pt x="295" y="279"/>
                  </a:lnTo>
                  <a:lnTo>
                    <a:pt x="295" y="279"/>
                  </a:lnTo>
                  <a:lnTo>
                    <a:pt x="294" y="281"/>
                  </a:lnTo>
                  <a:lnTo>
                    <a:pt x="294" y="281"/>
                  </a:lnTo>
                  <a:lnTo>
                    <a:pt x="291" y="282"/>
                  </a:lnTo>
                  <a:lnTo>
                    <a:pt x="291" y="282"/>
                  </a:lnTo>
                  <a:lnTo>
                    <a:pt x="294" y="285"/>
                  </a:lnTo>
                  <a:lnTo>
                    <a:pt x="294" y="285"/>
                  </a:lnTo>
                  <a:close/>
                  <a:moveTo>
                    <a:pt x="31" y="117"/>
                  </a:moveTo>
                  <a:lnTo>
                    <a:pt x="31" y="117"/>
                  </a:lnTo>
                  <a:lnTo>
                    <a:pt x="30" y="117"/>
                  </a:lnTo>
                  <a:lnTo>
                    <a:pt x="28" y="120"/>
                  </a:lnTo>
                  <a:lnTo>
                    <a:pt x="28" y="120"/>
                  </a:lnTo>
                  <a:lnTo>
                    <a:pt x="30" y="120"/>
                  </a:lnTo>
                  <a:lnTo>
                    <a:pt x="30" y="120"/>
                  </a:lnTo>
                  <a:lnTo>
                    <a:pt x="31" y="117"/>
                  </a:lnTo>
                  <a:lnTo>
                    <a:pt x="31" y="117"/>
                  </a:lnTo>
                  <a:close/>
                  <a:moveTo>
                    <a:pt x="51" y="289"/>
                  </a:moveTo>
                  <a:lnTo>
                    <a:pt x="51" y="289"/>
                  </a:lnTo>
                  <a:lnTo>
                    <a:pt x="51" y="289"/>
                  </a:lnTo>
                  <a:lnTo>
                    <a:pt x="51" y="289"/>
                  </a:lnTo>
                  <a:lnTo>
                    <a:pt x="58" y="297"/>
                  </a:lnTo>
                  <a:lnTo>
                    <a:pt x="58" y="297"/>
                  </a:lnTo>
                  <a:lnTo>
                    <a:pt x="55" y="292"/>
                  </a:lnTo>
                  <a:lnTo>
                    <a:pt x="52" y="289"/>
                  </a:lnTo>
                  <a:lnTo>
                    <a:pt x="52" y="289"/>
                  </a:lnTo>
                  <a:lnTo>
                    <a:pt x="51" y="289"/>
                  </a:lnTo>
                  <a:lnTo>
                    <a:pt x="51" y="289"/>
                  </a:lnTo>
                  <a:close/>
                  <a:moveTo>
                    <a:pt x="41" y="95"/>
                  </a:moveTo>
                  <a:lnTo>
                    <a:pt x="41" y="95"/>
                  </a:lnTo>
                  <a:lnTo>
                    <a:pt x="44" y="90"/>
                  </a:lnTo>
                  <a:lnTo>
                    <a:pt x="44" y="90"/>
                  </a:lnTo>
                  <a:lnTo>
                    <a:pt x="42" y="89"/>
                  </a:lnTo>
                  <a:lnTo>
                    <a:pt x="42" y="89"/>
                  </a:lnTo>
                  <a:lnTo>
                    <a:pt x="41" y="92"/>
                  </a:lnTo>
                  <a:lnTo>
                    <a:pt x="41" y="92"/>
                  </a:lnTo>
                  <a:lnTo>
                    <a:pt x="40" y="93"/>
                  </a:lnTo>
                  <a:lnTo>
                    <a:pt x="41" y="95"/>
                  </a:lnTo>
                  <a:lnTo>
                    <a:pt x="41" y="95"/>
                  </a:lnTo>
                  <a:close/>
                  <a:moveTo>
                    <a:pt x="331" y="221"/>
                  </a:moveTo>
                  <a:lnTo>
                    <a:pt x="331" y="221"/>
                  </a:lnTo>
                  <a:lnTo>
                    <a:pt x="331" y="221"/>
                  </a:lnTo>
                  <a:lnTo>
                    <a:pt x="331" y="221"/>
                  </a:lnTo>
                  <a:lnTo>
                    <a:pt x="334" y="225"/>
                  </a:lnTo>
                  <a:lnTo>
                    <a:pt x="334" y="225"/>
                  </a:lnTo>
                  <a:lnTo>
                    <a:pt x="335" y="223"/>
                  </a:lnTo>
                  <a:lnTo>
                    <a:pt x="335" y="223"/>
                  </a:lnTo>
                  <a:lnTo>
                    <a:pt x="331" y="221"/>
                  </a:lnTo>
                  <a:lnTo>
                    <a:pt x="331" y="221"/>
                  </a:lnTo>
                  <a:close/>
                  <a:moveTo>
                    <a:pt x="331" y="123"/>
                  </a:moveTo>
                  <a:lnTo>
                    <a:pt x="331" y="123"/>
                  </a:lnTo>
                  <a:lnTo>
                    <a:pt x="337" y="119"/>
                  </a:lnTo>
                  <a:lnTo>
                    <a:pt x="337" y="119"/>
                  </a:lnTo>
                  <a:lnTo>
                    <a:pt x="335" y="119"/>
                  </a:lnTo>
                  <a:lnTo>
                    <a:pt x="335" y="119"/>
                  </a:lnTo>
                  <a:lnTo>
                    <a:pt x="331" y="122"/>
                  </a:lnTo>
                  <a:lnTo>
                    <a:pt x="331" y="122"/>
                  </a:lnTo>
                  <a:lnTo>
                    <a:pt x="331" y="123"/>
                  </a:lnTo>
                  <a:lnTo>
                    <a:pt x="331" y="123"/>
                  </a:lnTo>
                  <a:close/>
                  <a:moveTo>
                    <a:pt x="169" y="8"/>
                  </a:moveTo>
                  <a:lnTo>
                    <a:pt x="169" y="8"/>
                  </a:lnTo>
                  <a:lnTo>
                    <a:pt x="170" y="11"/>
                  </a:lnTo>
                  <a:lnTo>
                    <a:pt x="170" y="11"/>
                  </a:lnTo>
                  <a:lnTo>
                    <a:pt x="172" y="11"/>
                  </a:lnTo>
                  <a:lnTo>
                    <a:pt x="172" y="11"/>
                  </a:lnTo>
                  <a:lnTo>
                    <a:pt x="173" y="9"/>
                  </a:lnTo>
                  <a:lnTo>
                    <a:pt x="173" y="8"/>
                  </a:lnTo>
                  <a:lnTo>
                    <a:pt x="173" y="8"/>
                  </a:lnTo>
                  <a:lnTo>
                    <a:pt x="169" y="8"/>
                  </a:lnTo>
                  <a:lnTo>
                    <a:pt x="169" y="8"/>
                  </a:lnTo>
                  <a:close/>
                  <a:moveTo>
                    <a:pt x="133" y="17"/>
                  </a:moveTo>
                  <a:lnTo>
                    <a:pt x="133" y="17"/>
                  </a:lnTo>
                  <a:lnTo>
                    <a:pt x="135" y="21"/>
                  </a:lnTo>
                  <a:lnTo>
                    <a:pt x="135" y="21"/>
                  </a:lnTo>
                  <a:lnTo>
                    <a:pt x="136" y="17"/>
                  </a:lnTo>
                  <a:lnTo>
                    <a:pt x="136" y="17"/>
                  </a:lnTo>
                  <a:lnTo>
                    <a:pt x="133" y="17"/>
                  </a:lnTo>
                  <a:lnTo>
                    <a:pt x="133" y="17"/>
                  </a:lnTo>
                  <a:close/>
                  <a:moveTo>
                    <a:pt x="352" y="140"/>
                  </a:moveTo>
                  <a:lnTo>
                    <a:pt x="352" y="140"/>
                  </a:lnTo>
                  <a:lnTo>
                    <a:pt x="352" y="133"/>
                  </a:lnTo>
                  <a:lnTo>
                    <a:pt x="349" y="126"/>
                  </a:lnTo>
                  <a:lnTo>
                    <a:pt x="349" y="126"/>
                  </a:lnTo>
                  <a:lnTo>
                    <a:pt x="352" y="140"/>
                  </a:lnTo>
                  <a:lnTo>
                    <a:pt x="352" y="140"/>
                  </a:lnTo>
                  <a:close/>
                  <a:moveTo>
                    <a:pt x="349" y="157"/>
                  </a:moveTo>
                  <a:lnTo>
                    <a:pt x="349" y="157"/>
                  </a:lnTo>
                  <a:lnTo>
                    <a:pt x="349" y="167"/>
                  </a:lnTo>
                  <a:lnTo>
                    <a:pt x="349" y="167"/>
                  </a:lnTo>
                  <a:lnTo>
                    <a:pt x="349" y="167"/>
                  </a:lnTo>
                  <a:lnTo>
                    <a:pt x="349" y="169"/>
                  </a:lnTo>
                  <a:lnTo>
                    <a:pt x="349" y="169"/>
                  </a:lnTo>
                  <a:lnTo>
                    <a:pt x="349" y="157"/>
                  </a:lnTo>
                  <a:lnTo>
                    <a:pt x="349" y="157"/>
                  </a:lnTo>
                  <a:close/>
                  <a:moveTo>
                    <a:pt x="59" y="285"/>
                  </a:moveTo>
                  <a:lnTo>
                    <a:pt x="59" y="285"/>
                  </a:lnTo>
                  <a:lnTo>
                    <a:pt x="58" y="287"/>
                  </a:lnTo>
                  <a:lnTo>
                    <a:pt x="58" y="287"/>
                  </a:lnTo>
                  <a:lnTo>
                    <a:pt x="61" y="289"/>
                  </a:lnTo>
                  <a:lnTo>
                    <a:pt x="61" y="289"/>
                  </a:lnTo>
                  <a:lnTo>
                    <a:pt x="62" y="288"/>
                  </a:lnTo>
                  <a:lnTo>
                    <a:pt x="62" y="288"/>
                  </a:lnTo>
                  <a:lnTo>
                    <a:pt x="59" y="285"/>
                  </a:lnTo>
                  <a:lnTo>
                    <a:pt x="59" y="285"/>
                  </a:lnTo>
                  <a:close/>
                  <a:moveTo>
                    <a:pt x="75" y="282"/>
                  </a:moveTo>
                  <a:lnTo>
                    <a:pt x="75" y="282"/>
                  </a:lnTo>
                  <a:lnTo>
                    <a:pt x="75" y="282"/>
                  </a:lnTo>
                  <a:lnTo>
                    <a:pt x="75" y="282"/>
                  </a:lnTo>
                  <a:lnTo>
                    <a:pt x="71" y="279"/>
                  </a:lnTo>
                  <a:lnTo>
                    <a:pt x="71" y="279"/>
                  </a:lnTo>
                  <a:lnTo>
                    <a:pt x="71" y="281"/>
                  </a:lnTo>
                  <a:lnTo>
                    <a:pt x="71" y="281"/>
                  </a:lnTo>
                  <a:lnTo>
                    <a:pt x="74" y="282"/>
                  </a:lnTo>
                  <a:lnTo>
                    <a:pt x="74" y="282"/>
                  </a:lnTo>
                  <a:lnTo>
                    <a:pt x="75" y="282"/>
                  </a:lnTo>
                  <a:lnTo>
                    <a:pt x="75" y="282"/>
                  </a:lnTo>
                  <a:close/>
                  <a:moveTo>
                    <a:pt x="35" y="117"/>
                  </a:moveTo>
                  <a:lnTo>
                    <a:pt x="35" y="117"/>
                  </a:lnTo>
                  <a:lnTo>
                    <a:pt x="35" y="116"/>
                  </a:lnTo>
                  <a:lnTo>
                    <a:pt x="35" y="116"/>
                  </a:lnTo>
                  <a:lnTo>
                    <a:pt x="35" y="117"/>
                  </a:lnTo>
                  <a:lnTo>
                    <a:pt x="35" y="117"/>
                  </a:lnTo>
                  <a:lnTo>
                    <a:pt x="32" y="122"/>
                  </a:lnTo>
                  <a:lnTo>
                    <a:pt x="32" y="122"/>
                  </a:lnTo>
                  <a:lnTo>
                    <a:pt x="34" y="123"/>
                  </a:lnTo>
                  <a:lnTo>
                    <a:pt x="34" y="123"/>
                  </a:lnTo>
                  <a:lnTo>
                    <a:pt x="35" y="117"/>
                  </a:lnTo>
                  <a:lnTo>
                    <a:pt x="35" y="117"/>
                  </a:lnTo>
                  <a:close/>
                  <a:moveTo>
                    <a:pt x="37" y="100"/>
                  </a:moveTo>
                  <a:lnTo>
                    <a:pt x="37" y="100"/>
                  </a:lnTo>
                  <a:lnTo>
                    <a:pt x="34" y="103"/>
                  </a:lnTo>
                  <a:lnTo>
                    <a:pt x="34" y="103"/>
                  </a:lnTo>
                  <a:lnTo>
                    <a:pt x="37" y="105"/>
                  </a:lnTo>
                  <a:lnTo>
                    <a:pt x="37" y="105"/>
                  </a:lnTo>
                  <a:lnTo>
                    <a:pt x="37" y="102"/>
                  </a:lnTo>
                  <a:lnTo>
                    <a:pt x="37" y="100"/>
                  </a:lnTo>
                  <a:lnTo>
                    <a:pt x="37" y="100"/>
                  </a:lnTo>
                  <a:close/>
                  <a:moveTo>
                    <a:pt x="322" y="257"/>
                  </a:moveTo>
                  <a:lnTo>
                    <a:pt x="322" y="257"/>
                  </a:lnTo>
                  <a:lnTo>
                    <a:pt x="325" y="252"/>
                  </a:lnTo>
                  <a:lnTo>
                    <a:pt x="325" y="252"/>
                  </a:lnTo>
                  <a:lnTo>
                    <a:pt x="324" y="252"/>
                  </a:lnTo>
                  <a:lnTo>
                    <a:pt x="324" y="252"/>
                  </a:lnTo>
                  <a:lnTo>
                    <a:pt x="321" y="255"/>
                  </a:lnTo>
                  <a:lnTo>
                    <a:pt x="321" y="255"/>
                  </a:lnTo>
                  <a:lnTo>
                    <a:pt x="322" y="257"/>
                  </a:lnTo>
                  <a:lnTo>
                    <a:pt x="322" y="257"/>
                  </a:lnTo>
                  <a:close/>
                  <a:moveTo>
                    <a:pt x="318" y="262"/>
                  </a:moveTo>
                  <a:lnTo>
                    <a:pt x="318" y="262"/>
                  </a:lnTo>
                  <a:lnTo>
                    <a:pt x="321" y="260"/>
                  </a:lnTo>
                  <a:lnTo>
                    <a:pt x="321" y="260"/>
                  </a:lnTo>
                  <a:lnTo>
                    <a:pt x="319" y="258"/>
                  </a:lnTo>
                  <a:lnTo>
                    <a:pt x="319" y="258"/>
                  </a:lnTo>
                  <a:lnTo>
                    <a:pt x="317" y="262"/>
                  </a:lnTo>
                  <a:lnTo>
                    <a:pt x="317" y="262"/>
                  </a:lnTo>
                  <a:lnTo>
                    <a:pt x="318" y="262"/>
                  </a:lnTo>
                  <a:lnTo>
                    <a:pt x="318" y="262"/>
                  </a:lnTo>
                  <a:close/>
                  <a:moveTo>
                    <a:pt x="251" y="29"/>
                  </a:moveTo>
                  <a:lnTo>
                    <a:pt x="251" y="29"/>
                  </a:lnTo>
                  <a:lnTo>
                    <a:pt x="250" y="34"/>
                  </a:lnTo>
                  <a:lnTo>
                    <a:pt x="250" y="34"/>
                  </a:lnTo>
                  <a:lnTo>
                    <a:pt x="253" y="31"/>
                  </a:lnTo>
                  <a:lnTo>
                    <a:pt x="253" y="31"/>
                  </a:lnTo>
                  <a:lnTo>
                    <a:pt x="251" y="29"/>
                  </a:lnTo>
                  <a:lnTo>
                    <a:pt x="251" y="29"/>
                  </a:lnTo>
                  <a:close/>
                  <a:moveTo>
                    <a:pt x="348" y="194"/>
                  </a:moveTo>
                  <a:lnTo>
                    <a:pt x="348" y="194"/>
                  </a:lnTo>
                  <a:lnTo>
                    <a:pt x="348" y="191"/>
                  </a:lnTo>
                  <a:lnTo>
                    <a:pt x="348" y="191"/>
                  </a:lnTo>
                  <a:lnTo>
                    <a:pt x="348" y="191"/>
                  </a:lnTo>
                  <a:lnTo>
                    <a:pt x="348" y="191"/>
                  </a:lnTo>
                  <a:lnTo>
                    <a:pt x="346" y="191"/>
                  </a:lnTo>
                  <a:lnTo>
                    <a:pt x="346" y="191"/>
                  </a:lnTo>
                  <a:lnTo>
                    <a:pt x="346" y="193"/>
                  </a:lnTo>
                  <a:lnTo>
                    <a:pt x="346" y="193"/>
                  </a:lnTo>
                  <a:lnTo>
                    <a:pt x="346" y="194"/>
                  </a:lnTo>
                  <a:lnTo>
                    <a:pt x="348" y="194"/>
                  </a:lnTo>
                  <a:lnTo>
                    <a:pt x="348" y="194"/>
                  </a:lnTo>
                  <a:close/>
                  <a:moveTo>
                    <a:pt x="332" y="216"/>
                  </a:moveTo>
                  <a:lnTo>
                    <a:pt x="332" y="216"/>
                  </a:lnTo>
                  <a:lnTo>
                    <a:pt x="332" y="216"/>
                  </a:lnTo>
                  <a:lnTo>
                    <a:pt x="332" y="216"/>
                  </a:lnTo>
                  <a:lnTo>
                    <a:pt x="337" y="220"/>
                  </a:lnTo>
                  <a:lnTo>
                    <a:pt x="337" y="220"/>
                  </a:lnTo>
                  <a:lnTo>
                    <a:pt x="337" y="218"/>
                  </a:lnTo>
                  <a:lnTo>
                    <a:pt x="337" y="218"/>
                  </a:lnTo>
                  <a:lnTo>
                    <a:pt x="332" y="216"/>
                  </a:lnTo>
                  <a:lnTo>
                    <a:pt x="332" y="216"/>
                  </a:lnTo>
                  <a:close/>
                  <a:moveTo>
                    <a:pt x="180" y="9"/>
                  </a:moveTo>
                  <a:lnTo>
                    <a:pt x="180" y="9"/>
                  </a:lnTo>
                  <a:lnTo>
                    <a:pt x="180" y="11"/>
                  </a:lnTo>
                  <a:lnTo>
                    <a:pt x="180" y="11"/>
                  </a:lnTo>
                  <a:lnTo>
                    <a:pt x="183" y="11"/>
                  </a:lnTo>
                  <a:lnTo>
                    <a:pt x="183" y="11"/>
                  </a:lnTo>
                  <a:lnTo>
                    <a:pt x="184" y="9"/>
                  </a:lnTo>
                  <a:lnTo>
                    <a:pt x="184" y="9"/>
                  </a:lnTo>
                  <a:lnTo>
                    <a:pt x="180" y="9"/>
                  </a:lnTo>
                  <a:lnTo>
                    <a:pt x="180" y="9"/>
                  </a:lnTo>
                  <a:close/>
                  <a:moveTo>
                    <a:pt x="152" y="322"/>
                  </a:moveTo>
                  <a:lnTo>
                    <a:pt x="152" y="322"/>
                  </a:lnTo>
                  <a:lnTo>
                    <a:pt x="152" y="321"/>
                  </a:lnTo>
                  <a:lnTo>
                    <a:pt x="152" y="321"/>
                  </a:lnTo>
                  <a:lnTo>
                    <a:pt x="149" y="326"/>
                  </a:lnTo>
                  <a:lnTo>
                    <a:pt x="149" y="326"/>
                  </a:lnTo>
                  <a:lnTo>
                    <a:pt x="150" y="326"/>
                  </a:lnTo>
                  <a:lnTo>
                    <a:pt x="150" y="326"/>
                  </a:lnTo>
                  <a:lnTo>
                    <a:pt x="152" y="322"/>
                  </a:lnTo>
                  <a:lnTo>
                    <a:pt x="152" y="322"/>
                  </a:lnTo>
                  <a:close/>
                  <a:moveTo>
                    <a:pt x="64" y="285"/>
                  </a:moveTo>
                  <a:lnTo>
                    <a:pt x="64" y="285"/>
                  </a:lnTo>
                  <a:lnTo>
                    <a:pt x="67" y="281"/>
                  </a:lnTo>
                  <a:lnTo>
                    <a:pt x="67" y="281"/>
                  </a:lnTo>
                  <a:lnTo>
                    <a:pt x="65" y="281"/>
                  </a:lnTo>
                  <a:lnTo>
                    <a:pt x="65" y="281"/>
                  </a:lnTo>
                  <a:lnTo>
                    <a:pt x="62" y="284"/>
                  </a:lnTo>
                  <a:lnTo>
                    <a:pt x="62" y="284"/>
                  </a:lnTo>
                  <a:lnTo>
                    <a:pt x="64" y="285"/>
                  </a:lnTo>
                  <a:lnTo>
                    <a:pt x="64" y="285"/>
                  </a:lnTo>
                  <a:close/>
                  <a:moveTo>
                    <a:pt x="143" y="18"/>
                  </a:moveTo>
                  <a:lnTo>
                    <a:pt x="143" y="18"/>
                  </a:lnTo>
                  <a:lnTo>
                    <a:pt x="143" y="18"/>
                  </a:lnTo>
                  <a:lnTo>
                    <a:pt x="143" y="18"/>
                  </a:lnTo>
                  <a:lnTo>
                    <a:pt x="145" y="14"/>
                  </a:lnTo>
                  <a:lnTo>
                    <a:pt x="145" y="14"/>
                  </a:lnTo>
                  <a:lnTo>
                    <a:pt x="142" y="14"/>
                  </a:lnTo>
                  <a:lnTo>
                    <a:pt x="142" y="14"/>
                  </a:lnTo>
                  <a:lnTo>
                    <a:pt x="143" y="18"/>
                  </a:lnTo>
                  <a:lnTo>
                    <a:pt x="143" y="18"/>
                  </a:lnTo>
                  <a:close/>
                  <a:moveTo>
                    <a:pt x="314" y="262"/>
                  </a:moveTo>
                  <a:lnTo>
                    <a:pt x="314" y="262"/>
                  </a:lnTo>
                  <a:lnTo>
                    <a:pt x="311" y="260"/>
                  </a:lnTo>
                  <a:lnTo>
                    <a:pt x="311" y="260"/>
                  </a:lnTo>
                  <a:lnTo>
                    <a:pt x="312" y="264"/>
                  </a:lnTo>
                  <a:lnTo>
                    <a:pt x="312" y="264"/>
                  </a:lnTo>
                  <a:lnTo>
                    <a:pt x="314" y="262"/>
                  </a:lnTo>
                  <a:lnTo>
                    <a:pt x="314" y="262"/>
                  </a:lnTo>
                  <a:close/>
                  <a:moveTo>
                    <a:pt x="335" y="140"/>
                  </a:moveTo>
                  <a:lnTo>
                    <a:pt x="335" y="140"/>
                  </a:lnTo>
                  <a:lnTo>
                    <a:pt x="335" y="143"/>
                  </a:lnTo>
                  <a:lnTo>
                    <a:pt x="335" y="143"/>
                  </a:lnTo>
                  <a:lnTo>
                    <a:pt x="339" y="142"/>
                  </a:lnTo>
                  <a:lnTo>
                    <a:pt x="339" y="142"/>
                  </a:lnTo>
                  <a:lnTo>
                    <a:pt x="335" y="140"/>
                  </a:lnTo>
                  <a:lnTo>
                    <a:pt x="335" y="140"/>
                  </a:lnTo>
                  <a:close/>
                  <a:moveTo>
                    <a:pt x="148" y="21"/>
                  </a:moveTo>
                  <a:lnTo>
                    <a:pt x="148" y="21"/>
                  </a:lnTo>
                  <a:lnTo>
                    <a:pt x="148" y="17"/>
                  </a:lnTo>
                  <a:lnTo>
                    <a:pt x="148" y="17"/>
                  </a:lnTo>
                  <a:lnTo>
                    <a:pt x="148" y="17"/>
                  </a:lnTo>
                  <a:lnTo>
                    <a:pt x="148" y="17"/>
                  </a:lnTo>
                  <a:lnTo>
                    <a:pt x="146" y="21"/>
                  </a:lnTo>
                  <a:lnTo>
                    <a:pt x="146" y="21"/>
                  </a:lnTo>
                  <a:lnTo>
                    <a:pt x="148" y="21"/>
                  </a:lnTo>
                  <a:lnTo>
                    <a:pt x="148" y="21"/>
                  </a:lnTo>
                  <a:close/>
                  <a:moveTo>
                    <a:pt x="85" y="289"/>
                  </a:moveTo>
                  <a:lnTo>
                    <a:pt x="85" y="289"/>
                  </a:lnTo>
                  <a:lnTo>
                    <a:pt x="85" y="289"/>
                  </a:lnTo>
                  <a:lnTo>
                    <a:pt x="85" y="289"/>
                  </a:lnTo>
                  <a:lnTo>
                    <a:pt x="89" y="292"/>
                  </a:lnTo>
                  <a:lnTo>
                    <a:pt x="89" y="292"/>
                  </a:lnTo>
                  <a:lnTo>
                    <a:pt x="89" y="292"/>
                  </a:lnTo>
                  <a:lnTo>
                    <a:pt x="89" y="292"/>
                  </a:lnTo>
                  <a:lnTo>
                    <a:pt x="89" y="291"/>
                  </a:lnTo>
                  <a:lnTo>
                    <a:pt x="89" y="291"/>
                  </a:lnTo>
                  <a:lnTo>
                    <a:pt x="85" y="289"/>
                  </a:lnTo>
                  <a:lnTo>
                    <a:pt x="85" y="289"/>
                  </a:lnTo>
                  <a:close/>
                  <a:moveTo>
                    <a:pt x="264" y="299"/>
                  </a:moveTo>
                  <a:lnTo>
                    <a:pt x="264" y="299"/>
                  </a:lnTo>
                  <a:lnTo>
                    <a:pt x="265" y="298"/>
                  </a:lnTo>
                  <a:lnTo>
                    <a:pt x="264" y="295"/>
                  </a:lnTo>
                  <a:lnTo>
                    <a:pt x="264" y="295"/>
                  </a:lnTo>
                  <a:lnTo>
                    <a:pt x="264" y="299"/>
                  </a:lnTo>
                  <a:lnTo>
                    <a:pt x="264" y="299"/>
                  </a:lnTo>
                  <a:close/>
                  <a:moveTo>
                    <a:pt x="271" y="29"/>
                  </a:moveTo>
                  <a:lnTo>
                    <a:pt x="271" y="29"/>
                  </a:lnTo>
                  <a:lnTo>
                    <a:pt x="271" y="29"/>
                  </a:lnTo>
                  <a:lnTo>
                    <a:pt x="271" y="29"/>
                  </a:lnTo>
                  <a:lnTo>
                    <a:pt x="264" y="25"/>
                  </a:lnTo>
                  <a:lnTo>
                    <a:pt x="264" y="25"/>
                  </a:lnTo>
                  <a:lnTo>
                    <a:pt x="263" y="25"/>
                  </a:lnTo>
                  <a:lnTo>
                    <a:pt x="263" y="25"/>
                  </a:lnTo>
                  <a:lnTo>
                    <a:pt x="271" y="29"/>
                  </a:lnTo>
                  <a:lnTo>
                    <a:pt x="271" y="29"/>
                  </a:lnTo>
                  <a:close/>
                  <a:moveTo>
                    <a:pt x="317" y="88"/>
                  </a:moveTo>
                  <a:lnTo>
                    <a:pt x="317" y="88"/>
                  </a:lnTo>
                  <a:lnTo>
                    <a:pt x="312" y="89"/>
                  </a:lnTo>
                  <a:lnTo>
                    <a:pt x="312" y="89"/>
                  </a:lnTo>
                  <a:lnTo>
                    <a:pt x="312" y="90"/>
                  </a:lnTo>
                  <a:lnTo>
                    <a:pt x="312" y="90"/>
                  </a:lnTo>
                  <a:lnTo>
                    <a:pt x="317" y="88"/>
                  </a:lnTo>
                  <a:lnTo>
                    <a:pt x="317" y="88"/>
                  </a:lnTo>
                  <a:close/>
                  <a:moveTo>
                    <a:pt x="314" y="268"/>
                  </a:moveTo>
                  <a:lnTo>
                    <a:pt x="314" y="268"/>
                  </a:lnTo>
                  <a:lnTo>
                    <a:pt x="315" y="265"/>
                  </a:lnTo>
                  <a:lnTo>
                    <a:pt x="315" y="265"/>
                  </a:lnTo>
                  <a:lnTo>
                    <a:pt x="315" y="265"/>
                  </a:lnTo>
                  <a:lnTo>
                    <a:pt x="315" y="265"/>
                  </a:lnTo>
                  <a:lnTo>
                    <a:pt x="312" y="267"/>
                  </a:lnTo>
                  <a:lnTo>
                    <a:pt x="312" y="267"/>
                  </a:lnTo>
                  <a:lnTo>
                    <a:pt x="314" y="268"/>
                  </a:lnTo>
                  <a:lnTo>
                    <a:pt x="314" y="268"/>
                  </a:lnTo>
                  <a:close/>
                  <a:moveTo>
                    <a:pt x="280" y="51"/>
                  </a:moveTo>
                  <a:lnTo>
                    <a:pt x="280" y="51"/>
                  </a:lnTo>
                  <a:lnTo>
                    <a:pt x="280" y="51"/>
                  </a:lnTo>
                  <a:lnTo>
                    <a:pt x="280" y="51"/>
                  </a:lnTo>
                  <a:lnTo>
                    <a:pt x="284" y="48"/>
                  </a:lnTo>
                  <a:lnTo>
                    <a:pt x="284" y="48"/>
                  </a:lnTo>
                  <a:lnTo>
                    <a:pt x="283" y="46"/>
                  </a:lnTo>
                  <a:lnTo>
                    <a:pt x="283" y="46"/>
                  </a:lnTo>
                  <a:lnTo>
                    <a:pt x="280" y="51"/>
                  </a:lnTo>
                  <a:lnTo>
                    <a:pt x="280" y="51"/>
                  </a:lnTo>
                  <a:close/>
                  <a:moveTo>
                    <a:pt x="300" y="278"/>
                  </a:moveTo>
                  <a:lnTo>
                    <a:pt x="300" y="278"/>
                  </a:lnTo>
                  <a:lnTo>
                    <a:pt x="298" y="275"/>
                  </a:lnTo>
                  <a:lnTo>
                    <a:pt x="298" y="275"/>
                  </a:lnTo>
                  <a:lnTo>
                    <a:pt x="298" y="279"/>
                  </a:lnTo>
                  <a:lnTo>
                    <a:pt x="298" y="279"/>
                  </a:lnTo>
                  <a:lnTo>
                    <a:pt x="300" y="278"/>
                  </a:lnTo>
                  <a:lnTo>
                    <a:pt x="300" y="278"/>
                  </a:lnTo>
                  <a:close/>
                  <a:moveTo>
                    <a:pt x="268" y="301"/>
                  </a:moveTo>
                  <a:lnTo>
                    <a:pt x="268" y="301"/>
                  </a:lnTo>
                  <a:lnTo>
                    <a:pt x="267" y="305"/>
                  </a:lnTo>
                  <a:lnTo>
                    <a:pt x="267" y="305"/>
                  </a:lnTo>
                  <a:lnTo>
                    <a:pt x="267" y="305"/>
                  </a:lnTo>
                  <a:lnTo>
                    <a:pt x="267" y="305"/>
                  </a:lnTo>
                  <a:lnTo>
                    <a:pt x="267" y="305"/>
                  </a:lnTo>
                  <a:lnTo>
                    <a:pt x="267" y="305"/>
                  </a:lnTo>
                  <a:lnTo>
                    <a:pt x="270" y="302"/>
                  </a:lnTo>
                  <a:lnTo>
                    <a:pt x="270" y="302"/>
                  </a:lnTo>
                  <a:lnTo>
                    <a:pt x="268" y="301"/>
                  </a:lnTo>
                  <a:lnTo>
                    <a:pt x="268" y="301"/>
                  </a:lnTo>
                  <a:close/>
                  <a:moveTo>
                    <a:pt x="27" y="126"/>
                  </a:moveTo>
                  <a:lnTo>
                    <a:pt x="27" y="126"/>
                  </a:lnTo>
                  <a:lnTo>
                    <a:pt x="28" y="125"/>
                  </a:lnTo>
                  <a:lnTo>
                    <a:pt x="28" y="125"/>
                  </a:lnTo>
                  <a:lnTo>
                    <a:pt x="30" y="125"/>
                  </a:lnTo>
                  <a:lnTo>
                    <a:pt x="28" y="123"/>
                  </a:lnTo>
                  <a:lnTo>
                    <a:pt x="28" y="123"/>
                  </a:lnTo>
                  <a:lnTo>
                    <a:pt x="27" y="123"/>
                  </a:lnTo>
                  <a:lnTo>
                    <a:pt x="27" y="123"/>
                  </a:lnTo>
                  <a:lnTo>
                    <a:pt x="27" y="126"/>
                  </a:lnTo>
                  <a:lnTo>
                    <a:pt x="27" y="126"/>
                  </a:lnTo>
                  <a:close/>
                  <a:moveTo>
                    <a:pt x="68" y="297"/>
                  </a:moveTo>
                  <a:lnTo>
                    <a:pt x="68" y="297"/>
                  </a:lnTo>
                  <a:lnTo>
                    <a:pt x="68" y="295"/>
                  </a:lnTo>
                  <a:lnTo>
                    <a:pt x="67" y="294"/>
                  </a:lnTo>
                  <a:lnTo>
                    <a:pt x="67" y="294"/>
                  </a:lnTo>
                  <a:lnTo>
                    <a:pt x="65" y="294"/>
                  </a:lnTo>
                  <a:lnTo>
                    <a:pt x="65" y="294"/>
                  </a:lnTo>
                  <a:lnTo>
                    <a:pt x="65" y="294"/>
                  </a:lnTo>
                  <a:lnTo>
                    <a:pt x="68" y="297"/>
                  </a:lnTo>
                  <a:lnTo>
                    <a:pt x="68" y="297"/>
                  </a:lnTo>
                  <a:close/>
                  <a:moveTo>
                    <a:pt x="24" y="135"/>
                  </a:moveTo>
                  <a:lnTo>
                    <a:pt x="24" y="135"/>
                  </a:lnTo>
                  <a:lnTo>
                    <a:pt x="24" y="137"/>
                  </a:lnTo>
                  <a:lnTo>
                    <a:pt x="24" y="137"/>
                  </a:lnTo>
                  <a:lnTo>
                    <a:pt x="25" y="136"/>
                  </a:lnTo>
                  <a:lnTo>
                    <a:pt x="25" y="135"/>
                  </a:lnTo>
                  <a:lnTo>
                    <a:pt x="25" y="135"/>
                  </a:lnTo>
                  <a:lnTo>
                    <a:pt x="24" y="135"/>
                  </a:lnTo>
                  <a:lnTo>
                    <a:pt x="24" y="135"/>
                  </a:lnTo>
                  <a:close/>
                  <a:moveTo>
                    <a:pt x="94" y="294"/>
                  </a:moveTo>
                  <a:lnTo>
                    <a:pt x="94" y="294"/>
                  </a:lnTo>
                  <a:lnTo>
                    <a:pt x="96" y="297"/>
                  </a:lnTo>
                  <a:lnTo>
                    <a:pt x="96" y="297"/>
                  </a:lnTo>
                  <a:lnTo>
                    <a:pt x="98" y="297"/>
                  </a:lnTo>
                  <a:lnTo>
                    <a:pt x="98" y="297"/>
                  </a:lnTo>
                  <a:lnTo>
                    <a:pt x="94" y="294"/>
                  </a:lnTo>
                  <a:lnTo>
                    <a:pt x="94" y="294"/>
                  </a:lnTo>
                  <a:lnTo>
                    <a:pt x="94" y="294"/>
                  </a:lnTo>
                  <a:lnTo>
                    <a:pt x="94" y="294"/>
                  </a:lnTo>
                  <a:close/>
                  <a:moveTo>
                    <a:pt x="27" y="132"/>
                  </a:moveTo>
                  <a:lnTo>
                    <a:pt x="27" y="132"/>
                  </a:lnTo>
                  <a:lnTo>
                    <a:pt x="28" y="129"/>
                  </a:lnTo>
                  <a:lnTo>
                    <a:pt x="28" y="129"/>
                  </a:lnTo>
                  <a:lnTo>
                    <a:pt x="25" y="129"/>
                  </a:lnTo>
                  <a:lnTo>
                    <a:pt x="25" y="130"/>
                  </a:lnTo>
                  <a:lnTo>
                    <a:pt x="25" y="130"/>
                  </a:lnTo>
                  <a:lnTo>
                    <a:pt x="27" y="132"/>
                  </a:lnTo>
                  <a:lnTo>
                    <a:pt x="27" y="132"/>
                  </a:lnTo>
                  <a:close/>
                  <a:moveTo>
                    <a:pt x="74" y="52"/>
                  </a:moveTo>
                  <a:lnTo>
                    <a:pt x="74" y="52"/>
                  </a:lnTo>
                  <a:lnTo>
                    <a:pt x="72" y="52"/>
                  </a:lnTo>
                  <a:lnTo>
                    <a:pt x="72" y="52"/>
                  </a:lnTo>
                  <a:lnTo>
                    <a:pt x="71" y="54"/>
                  </a:lnTo>
                  <a:lnTo>
                    <a:pt x="71" y="54"/>
                  </a:lnTo>
                  <a:lnTo>
                    <a:pt x="71" y="55"/>
                  </a:lnTo>
                  <a:lnTo>
                    <a:pt x="71" y="55"/>
                  </a:lnTo>
                  <a:lnTo>
                    <a:pt x="74" y="52"/>
                  </a:lnTo>
                  <a:lnTo>
                    <a:pt x="74" y="52"/>
                  </a:lnTo>
                  <a:close/>
                  <a:moveTo>
                    <a:pt x="162" y="14"/>
                  </a:moveTo>
                  <a:lnTo>
                    <a:pt x="162" y="14"/>
                  </a:lnTo>
                  <a:lnTo>
                    <a:pt x="160" y="14"/>
                  </a:lnTo>
                  <a:lnTo>
                    <a:pt x="160" y="14"/>
                  </a:lnTo>
                  <a:lnTo>
                    <a:pt x="160" y="17"/>
                  </a:lnTo>
                  <a:lnTo>
                    <a:pt x="160" y="17"/>
                  </a:lnTo>
                  <a:lnTo>
                    <a:pt x="160" y="17"/>
                  </a:lnTo>
                  <a:lnTo>
                    <a:pt x="160" y="17"/>
                  </a:lnTo>
                  <a:lnTo>
                    <a:pt x="162" y="14"/>
                  </a:lnTo>
                  <a:lnTo>
                    <a:pt x="162" y="14"/>
                  </a:lnTo>
                  <a:close/>
                  <a:moveTo>
                    <a:pt x="71" y="299"/>
                  </a:moveTo>
                  <a:lnTo>
                    <a:pt x="71" y="299"/>
                  </a:lnTo>
                  <a:lnTo>
                    <a:pt x="75" y="302"/>
                  </a:lnTo>
                  <a:lnTo>
                    <a:pt x="75" y="302"/>
                  </a:lnTo>
                  <a:lnTo>
                    <a:pt x="74" y="301"/>
                  </a:lnTo>
                  <a:lnTo>
                    <a:pt x="74" y="301"/>
                  </a:lnTo>
                  <a:lnTo>
                    <a:pt x="71" y="298"/>
                  </a:lnTo>
                  <a:lnTo>
                    <a:pt x="71" y="298"/>
                  </a:lnTo>
                  <a:lnTo>
                    <a:pt x="71" y="299"/>
                  </a:lnTo>
                  <a:lnTo>
                    <a:pt x="71" y="299"/>
                  </a:lnTo>
                  <a:close/>
                  <a:moveTo>
                    <a:pt x="338" y="224"/>
                  </a:moveTo>
                  <a:lnTo>
                    <a:pt x="338" y="224"/>
                  </a:lnTo>
                  <a:lnTo>
                    <a:pt x="337" y="227"/>
                  </a:lnTo>
                  <a:lnTo>
                    <a:pt x="337" y="227"/>
                  </a:lnTo>
                  <a:lnTo>
                    <a:pt x="338" y="228"/>
                  </a:lnTo>
                  <a:lnTo>
                    <a:pt x="338" y="228"/>
                  </a:lnTo>
                  <a:lnTo>
                    <a:pt x="339" y="225"/>
                  </a:lnTo>
                  <a:lnTo>
                    <a:pt x="339" y="225"/>
                  </a:lnTo>
                  <a:lnTo>
                    <a:pt x="338" y="224"/>
                  </a:lnTo>
                  <a:lnTo>
                    <a:pt x="338" y="224"/>
                  </a:lnTo>
                  <a:close/>
                  <a:moveTo>
                    <a:pt x="325" y="250"/>
                  </a:moveTo>
                  <a:lnTo>
                    <a:pt x="325" y="250"/>
                  </a:lnTo>
                  <a:lnTo>
                    <a:pt x="327" y="250"/>
                  </a:lnTo>
                  <a:lnTo>
                    <a:pt x="327" y="250"/>
                  </a:lnTo>
                  <a:lnTo>
                    <a:pt x="328" y="248"/>
                  </a:lnTo>
                  <a:lnTo>
                    <a:pt x="328" y="248"/>
                  </a:lnTo>
                  <a:lnTo>
                    <a:pt x="328" y="247"/>
                  </a:lnTo>
                  <a:lnTo>
                    <a:pt x="327" y="247"/>
                  </a:lnTo>
                  <a:lnTo>
                    <a:pt x="327" y="247"/>
                  </a:lnTo>
                  <a:lnTo>
                    <a:pt x="327" y="248"/>
                  </a:lnTo>
                  <a:lnTo>
                    <a:pt x="325" y="250"/>
                  </a:lnTo>
                  <a:lnTo>
                    <a:pt x="325" y="250"/>
                  </a:lnTo>
                  <a:close/>
                  <a:moveTo>
                    <a:pt x="142" y="11"/>
                  </a:moveTo>
                  <a:lnTo>
                    <a:pt x="142" y="11"/>
                  </a:lnTo>
                  <a:lnTo>
                    <a:pt x="145" y="11"/>
                  </a:lnTo>
                  <a:lnTo>
                    <a:pt x="145" y="11"/>
                  </a:lnTo>
                  <a:lnTo>
                    <a:pt x="146" y="11"/>
                  </a:lnTo>
                  <a:lnTo>
                    <a:pt x="146" y="9"/>
                  </a:lnTo>
                  <a:lnTo>
                    <a:pt x="146" y="9"/>
                  </a:lnTo>
                  <a:lnTo>
                    <a:pt x="143" y="9"/>
                  </a:lnTo>
                  <a:lnTo>
                    <a:pt x="142" y="11"/>
                  </a:lnTo>
                  <a:lnTo>
                    <a:pt x="142" y="11"/>
                  </a:lnTo>
                  <a:close/>
                  <a:moveTo>
                    <a:pt x="227" y="19"/>
                  </a:moveTo>
                  <a:lnTo>
                    <a:pt x="227" y="19"/>
                  </a:lnTo>
                  <a:lnTo>
                    <a:pt x="227" y="24"/>
                  </a:lnTo>
                  <a:lnTo>
                    <a:pt x="227" y="24"/>
                  </a:lnTo>
                  <a:lnTo>
                    <a:pt x="227" y="24"/>
                  </a:lnTo>
                  <a:lnTo>
                    <a:pt x="227" y="24"/>
                  </a:lnTo>
                  <a:lnTo>
                    <a:pt x="229" y="21"/>
                  </a:lnTo>
                  <a:lnTo>
                    <a:pt x="229" y="21"/>
                  </a:lnTo>
                  <a:lnTo>
                    <a:pt x="227" y="19"/>
                  </a:lnTo>
                  <a:lnTo>
                    <a:pt x="227" y="19"/>
                  </a:lnTo>
                  <a:close/>
                  <a:moveTo>
                    <a:pt x="88" y="42"/>
                  </a:moveTo>
                  <a:lnTo>
                    <a:pt x="88" y="42"/>
                  </a:lnTo>
                  <a:lnTo>
                    <a:pt x="85" y="41"/>
                  </a:lnTo>
                  <a:lnTo>
                    <a:pt x="85" y="41"/>
                  </a:lnTo>
                  <a:lnTo>
                    <a:pt x="85" y="41"/>
                  </a:lnTo>
                  <a:lnTo>
                    <a:pt x="85" y="41"/>
                  </a:lnTo>
                  <a:lnTo>
                    <a:pt x="86" y="44"/>
                  </a:lnTo>
                  <a:lnTo>
                    <a:pt x="86" y="44"/>
                  </a:lnTo>
                  <a:lnTo>
                    <a:pt x="88" y="42"/>
                  </a:lnTo>
                  <a:lnTo>
                    <a:pt x="88" y="42"/>
                  </a:lnTo>
                  <a:close/>
                  <a:moveTo>
                    <a:pt x="116" y="24"/>
                  </a:moveTo>
                  <a:lnTo>
                    <a:pt x="116" y="24"/>
                  </a:lnTo>
                  <a:lnTo>
                    <a:pt x="116" y="24"/>
                  </a:lnTo>
                  <a:lnTo>
                    <a:pt x="116" y="24"/>
                  </a:lnTo>
                  <a:lnTo>
                    <a:pt x="118" y="21"/>
                  </a:lnTo>
                  <a:lnTo>
                    <a:pt x="118" y="21"/>
                  </a:lnTo>
                  <a:lnTo>
                    <a:pt x="115" y="22"/>
                  </a:lnTo>
                  <a:lnTo>
                    <a:pt x="115" y="22"/>
                  </a:lnTo>
                  <a:lnTo>
                    <a:pt x="116" y="24"/>
                  </a:lnTo>
                  <a:lnTo>
                    <a:pt x="116" y="24"/>
                  </a:lnTo>
                  <a:close/>
                  <a:moveTo>
                    <a:pt x="82" y="287"/>
                  </a:moveTo>
                  <a:lnTo>
                    <a:pt x="82" y="287"/>
                  </a:lnTo>
                  <a:lnTo>
                    <a:pt x="79" y="285"/>
                  </a:lnTo>
                  <a:lnTo>
                    <a:pt x="79" y="285"/>
                  </a:lnTo>
                  <a:lnTo>
                    <a:pt x="78" y="285"/>
                  </a:lnTo>
                  <a:lnTo>
                    <a:pt x="78" y="285"/>
                  </a:lnTo>
                  <a:lnTo>
                    <a:pt x="81" y="287"/>
                  </a:lnTo>
                  <a:lnTo>
                    <a:pt x="82" y="287"/>
                  </a:lnTo>
                  <a:lnTo>
                    <a:pt x="82" y="287"/>
                  </a:lnTo>
                  <a:close/>
                  <a:moveTo>
                    <a:pt x="49" y="81"/>
                  </a:moveTo>
                  <a:lnTo>
                    <a:pt x="49" y="81"/>
                  </a:lnTo>
                  <a:lnTo>
                    <a:pt x="51" y="78"/>
                  </a:lnTo>
                  <a:lnTo>
                    <a:pt x="51" y="78"/>
                  </a:lnTo>
                  <a:lnTo>
                    <a:pt x="49" y="78"/>
                  </a:lnTo>
                  <a:lnTo>
                    <a:pt x="49" y="79"/>
                  </a:lnTo>
                  <a:lnTo>
                    <a:pt x="49" y="79"/>
                  </a:lnTo>
                  <a:lnTo>
                    <a:pt x="48" y="79"/>
                  </a:lnTo>
                  <a:lnTo>
                    <a:pt x="49" y="81"/>
                  </a:lnTo>
                  <a:lnTo>
                    <a:pt x="49" y="81"/>
                  </a:lnTo>
                  <a:close/>
                  <a:moveTo>
                    <a:pt x="345" y="200"/>
                  </a:moveTo>
                  <a:lnTo>
                    <a:pt x="345" y="200"/>
                  </a:lnTo>
                  <a:lnTo>
                    <a:pt x="346" y="201"/>
                  </a:lnTo>
                  <a:lnTo>
                    <a:pt x="346" y="201"/>
                  </a:lnTo>
                  <a:lnTo>
                    <a:pt x="346" y="200"/>
                  </a:lnTo>
                  <a:lnTo>
                    <a:pt x="346" y="200"/>
                  </a:lnTo>
                  <a:lnTo>
                    <a:pt x="345" y="198"/>
                  </a:lnTo>
                  <a:lnTo>
                    <a:pt x="345" y="198"/>
                  </a:lnTo>
                  <a:lnTo>
                    <a:pt x="345" y="200"/>
                  </a:lnTo>
                  <a:lnTo>
                    <a:pt x="345" y="200"/>
                  </a:lnTo>
                  <a:close/>
                  <a:moveTo>
                    <a:pt x="261" y="31"/>
                  </a:moveTo>
                  <a:lnTo>
                    <a:pt x="261" y="31"/>
                  </a:lnTo>
                  <a:lnTo>
                    <a:pt x="260" y="31"/>
                  </a:lnTo>
                  <a:lnTo>
                    <a:pt x="260" y="31"/>
                  </a:lnTo>
                  <a:lnTo>
                    <a:pt x="264" y="34"/>
                  </a:lnTo>
                  <a:lnTo>
                    <a:pt x="264" y="34"/>
                  </a:lnTo>
                  <a:lnTo>
                    <a:pt x="265" y="34"/>
                  </a:lnTo>
                  <a:lnTo>
                    <a:pt x="265" y="34"/>
                  </a:lnTo>
                  <a:lnTo>
                    <a:pt x="261" y="31"/>
                  </a:lnTo>
                  <a:lnTo>
                    <a:pt x="261" y="31"/>
                  </a:lnTo>
                  <a:close/>
                  <a:moveTo>
                    <a:pt x="337" y="127"/>
                  </a:moveTo>
                  <a:lnTo>
                    <a:pt x="337" y="127"/>
                  </a:lnTo>
                  <a:lnTo>
                    <a:pt x="332" y="127"/>
                  </a:lnTo>
                  <a:lnTo>
                    <a:pt x="332" y="127"/>
                  </a:lnTo>
                  <a:lnTo>
                    <a:pt x="334" y="130"/>
                  </a:lnTo>
                  <a:lnTo>
                    <a:pt x="334" y="130"/>
                  </a:lnTo>
                  <a:lnTo>
                    <a:pt x="337" y="127"/>
                  </a:lnTo>
                  <a:lnTo>
                    <a:pt x="337" y="127"/>
                  </a:lnTo>
                  <a:close/>
                  <a:moveTo>
                    <a:pt x="328" y="108"/>
                  </a:moveTo>
                  <a:lnTo>
                    <a:pt x="328" y="108"/>
                  </a:lnTo>
                  <a:lnTo>
                    <a:pt x="327" y="106"/>
                  </a:lnTo>
                  <a:lnTo>
                    <a:pt x="327" y="106"/>
                  </a:lnTo>
                  <a:lnTo>
                    <a:pt x="324" y="108"/>
                  </a:lnTo>
                  <a:lnTo>
                    <a:pt x="324" y="108"/>
                  </a:lnTo>
                  <a:lnTo>
                    <a:pt x="325" y="109"/>
                  </a:lnTo>
                  <a:lnTo>
                    <a:pt x="325" y="109"/>
                  </a:lnTo>
                  <a:lnTo>
                    <a:pt x="328" y="108"/>
                  </a:lnTo>
                  <a:lnTo>
                    <a:pt x="328" y="108"/>
                  </a:lnTo>
                  <a:close/>
                  <a:moveTo>
                    <a:pt x="75" y="295"/>
                  </a:moveTo>
                  <a:lnTo>
                    <a:pt x="75" y="295"/>
                  </a:lnTo>
                  <a:lnTo>
                    <a:pt x="76" y="297"/>
                  </a:lnTo>
                  <a:lnTo>
                    <a:pt x="76" y="297"/>
                  </a:lnTo>
                  <a:lnTo>
                    <a:pt x="78" y="294"/>
                  </a:lnTo>
                  <a:lnTo>
                    <a:pt x="78" y="294"/>
                  </a:lnTo>
                  <a:lnTo>
                    <a:pt x="78" y="294"/>
                  </a:lnTo>
                  <a:lnTo>
                    <a:pt x="78" y="294"/>
                  </a:lnTo>
                  <a:lnTo>
                    <a:pt x="75" y="295"/>
                  </a:lnTo>
                  <a:lnTo>
                    <a:pt x="75" y="295"/>
                  </a:lnTo>
                  <a:close/>
                  <a:moveTo>
                    <a:pt x="288" y="52"/>
                  </a:moveTo>
                  <a:lnTo>
                    <a:pt x="288" y="52"/>
                  </a:lnTo>
                  <a:lnTo>
                    <a:pt x="288" y="55"/>
                  </a:lnTo>
                  <a:lnTo>
                    <a:pt x="288" y="55"/>
                  </a:lnTo>
                  <a:lnTo>
                    <a:pt x="288" y="55"/>
                  </a:lnTo>
                  <a:lnTo>
                    <a:pt x="288" y="55"/>
                  </a:lnTo>
                  <a:lnTo>
                    <a:pt x="290" y="52"/>
                  </a:lnTo>
                  <a:lnTo>
                    <a:pt x="290" y="52"/>
                  </a:lnTo>
                  <a:lnTo>
                    <a:pt x="288" y="52"/>
                  </a:lnTo>
                  <a:lnTo>
                    <a:pt x="288" y="52"/>
                  </a:lnTo>
                  <a:close/>
                  <a:moveTo>
                    <a:pt x="24" y="147"/>
                  </a:moveTo>
                  <a:lnTo>
                    <a:pt x="24" y="147"/>
                  </a:lnTo>
                  <a:lnTo>
                    <a:pt x="22" y="149"/>
                  </a:lnTo>
                  <a:lnTo>
                    <a:pt x="22" y="149"/>
                  </a:lnTo>
                  <a:lnTo>
                    <a:pt x="22" y="150"/>
                  </a:lnTo>
                  <a:lnTo>
                    <a:pt x="22" y="150"/>
                  </a:lnTo>
                  <a:lnTo>
                    <a:pt x="22" y="152"/>
                  </a:lnTo>
                  <a:lnTo>
                    <a:pt x="22" y="152"/>
                  </a:lnTo>
                  <a:lnTo>
                    <a:pt x="22" y="152"/>
                  </a:lnTo>
                  <a:lnTo>
                    <a:pt x="22" y="152"/>
                  </a:lnTo>
                  <a:lnTo>
                    <a:pt x="24" y="147"/>
                  </a:lnTo>
                  <a:lnTo>
                    <a:pt x="24" y="147"/>
                  </a:lnTo>
                  <a:close/>
                  <a:moveTo>
                    <a:pt x="113" y="25"/>
                  </a:moveTo>
                  <a:lnTo>
                    <a:pt x="113" y="25"/>
                  </a:lnTo>
                  <a:lnTo>
                    <a:pt x="113" y="25"/>
                  </a:lnTo>
                  <a:lnTo>
                    <a:pt x="113" y="25"/>
                  </a:lnTo>
                  <a:lnTo>
                    <a:pt x="113" y="29"/>
                  </a:lnTo>
                  <a:lnTo>
                    <a:pt x="113" y="29"/>
                  </a:lnTo>
                  <a:lnTo>
                    <a:pt x="115" y="28"/>
                  </a:lnTo>
                  <a:lnTo>
                    <a:pt x="115" y="28"/>
                  </a:lnTo>
                  <a:lnTo>
                    <a:pt x="113" y="25"/>
                  </a:lnTo>
                  <a:lnTo>
                    <a:pt x="113" y="25"/>
                  </a:lnTo>
                  <a:close/>
                  <a:moveTo>
                    <a:pt x="339" y="150"/>
                  </a:moveTo>
                  <a:lnTo>
                    <a:pt x="339" y="150"/>
                  </a:lnTo>
                  <a:lnTo>
                    <a:pt x="338" y="150"/>
                  </a:lnTo>
                  <a:lnTo>
                    <a:pt x="338" y="150"/>
                  </a:lnTo>
                  <a:lnTo>
                    <a:pt x="337" y="150"/>
                  </a:lnTo>
                  <a:lnTo>
                    <a:pt x="337" y="150"/>
                  </a:lnTo>
                  <a:lnTo>
                    <a:pt x="337" y="153"/>
                  </a:lnTo>
                  <a:lnTo>
                    <a:pt x="337" y="153"/>
                  </a:lnTo>
                  <a:lnTo>
                    <a:pt x="339" y="150"/>
                  </a:lnTo>
                  <a:lnTo>
                    <a:pt x="339" y="150"/>
                  </a:lnTo>
                  <a:close/>
                  <a:moveTo>
                    <a:pt x="103" y="36"/>
                  </a:moveTo>
                  <a:lnTo>
                    <a:pt x="103" y="36"/>
                  </a:lnTo>
                  <a:lnTo>
                    <a:pt x="106" y="35"/>
                  </a:lnTo>
                  <a:lnTo>
                    <a:pt x="109" y="34"/>
                  </a:lnTo>
                  <a:lnTo>
                    <a:pt x="109" y="34"/>
                  </a:lnTo>
                  <a:lnTo>
                    <a:pt x="103" y="36"/>
                  </a:lnTo>
                  <a:lnTo>
                    <a:pt x="103" y="36"/>
                  </a:lnTo>
                  <a:close/>
                  <a:moveTo>
                    <a:pt x="49" y="258"/>
                  </a:moveTo>
                  <a:lnTo>
                    <a:pt x="49" y="258"/>
                  </a:lnTo>
                  <a:lnTo>
                    <a:pt x="48" y="258"/>
                  </a:lnTo>
                  <a:lnTo>
                    <a:pt x="48" y="258"/>
                  </a:lnTo>
                  <a:lnTo>
                    <a:pt x="47" y="261"/>
                  </a:lnTo>
                  <a:lnTo>
                    <a:pt x="47" y="261"/>
                  </a:lnTo>
                  <a:lnTo>
                    <a:pt x="47" y="261"/>
                  </a:lnTo>
                  <a:lnTo>
                    <a:pt x="47" y="261"/>
                  </a:lnTo>
                  <a:lnTo>
                    <a:pt x="49" y="258"/>
                  </a:lnTo>
                  <a:lnTo>
                    <a:pt x="49" y="258"/>
                  </a:lnTo>
                  <a:close/>
                  <a:moveTo>
                    <a:pt x="337" y="135"/>
                  </a:moveTo>
                  <a:lnTo>
                    <a:pt x="337" y="135"/>
                  </a:lnTo>
                  <a:lnTo>
                    <a:pt x="337" y="135"/>
                  </a:lnTo>
                  <a:lnTo>
                    <a:pt x="337" y="135"/>
                  </a:lnTo>
                  <a:lnTo>
                    <a:pt x="335" y="135"/>
                  </a:lnTo>
                  <a:lnTo>
                    <a:pt x="335" y="135"/>
                  </a:lnTo>
                  <a:lnTo>
                    <a:pt x="335" y="137"/>
                  </a:lnTo>
                  <a:lnTo>
                    <a:pt x="335" y="137"/>
                  </a:lnTo>
                  <a:lnTo>
                    <a:pt x="337" y="135"/>
                  </a:lnTo>
                  <a:lnTo>
                    <a:pt x="337" y="135"/>
                  </a:lnTo>
                  <a:close/>
                  <a:moveTo>
                    <a:pt x="47" y="83"/>
                  </a:moveTo>
                  <a:lnTo>
                    <a:pt x="47" y="83"/>
                  </a:lnTo>
                  <a:lnTo>
                    <a:pt x="45" y="83"/>
                  </a:lnTo>
                  <a:lnTo>
                    <a:pt x="45" y="83"/>
                  </a:lnTo>
                  <a:lnTo>
                    <a:pt x="45" y="85"/>
                  </a:lnTo>
                  <a:lnTo>
                    <a:pt x="45" y="86"/>
                  </a:lnTo>
                  <a:lnTo>
                    <a:pt x="45" y="86"/>
                  </a:lnTo>
                  <a:lnTo>
                    <a:pt x="47" y="83"/>
                  </a:lnTo>
                  <a:lnTo>
                    <a:pt x="47" y="83"/>
                  </a:lnTo>
                  <a:close/>
                  <a:moveTo>
                    <a:pt x="111" y="24"/>
                  </a:moveTo>
                  <a:lnTo>
                    <a:pt x="111" y="24"/>
                  </a:lnTo>
                  <a:lnTo>
                    <a:pt x="109" y="24"/>
                  </a:lnTo>
                  <a:lnTo>
                    <a:pt x="109" y="24"/>
                  </a:lnTo>
                  <a:lnTo>
                    <a:pt x="109" y="27"/>
                  </a:lnTo>
                  <a:lnTo>
                    <a:pt x="109" y="27"/>
                  </a:lnTo>
                  <a:lnTo>
                    <a:pt x="111" y="27"/>
                  </a:lnTo>
                  <a:lnTo>
                    <a:pt x="111" y="27"/>
                  </a:lnTo>
                  <a:lnTo>
                    <a:pt x="111" y="24"/>
                  </a:lnTo>
                  <a:lnTo>
                    <a:pt x="111" y="24"/>
                  </a:lnTo>
                  <a:close/>
                  <a:moveTo>
                    <a:pt x="30" y="234"/>
                  </a:moveTo>
                  <a:lnTo>
                    <a:pt x="30" y="234"/>
                  </a:lnTo>
                  <a:lnTo>
                    <a:pt x="31" y="233"/>
                  </a:lnTo>
                  <a:lnTo>
                    <a:pt x="31" y="233"/>
                  </a:lnTo>
                  <a:lnTo>
                    <a:pt x="31" y="233"/>
                  </a:lnTo>
                  <a:lnTo>
                    <a:pt x="31" y="233"/>
                  </a:lnTo>
                  <a:lnTo>
                    <a:pt x="28" y="233"/>
                  </a:lnTo>
                  <a:lnTo>
                    <a:pt x="28" y="233"/>
                  </a:lnTo>
                  <a:lnTo>
                    <a:pt x="30" y="234"/>
                  </a:lnTo>
                  <a:lnTo>
                    <a:pt x="30" y="234"/>
                  </a:lnTo>
                  <a:close/>
                  <a:moveTo>
                    <a:pt x="180" y="315"/>
                  </a:moveTo>
                  <a:lnTo>
                    <a:pt x="180" y="315"/>
                  </a:lnTo>
                  <a:lnTo>
                    <a:pt x="180" y="318"/>
                  </a:lnTo>
                  <a:lnTo>
                    <a:pt x="180" y="318"/>
                  </a:lnTo>
                  <a:lnTo>
                    <a:pt x="180" y="318"/>
                  </a:lnTo>
                  <a:lnTo>
                    <a:pt x="180" y="318"/>
                  </a:lnTo>
                  <a:lnTo>
                    <a:pt x="182" y="315"/>
                  </a:lnTo>
                  <a:lnTo>
                    <a:pt x="182" y="315"/>
                  </a:lnTo>
                  <a:lnTo>
                    <a:pt x="180" y="315"/>
                  </a:lnTo>
                  <a:lnTo>
                    <a:pt x="180" y="315"/>
                  </a:lnTo>
                  <a:close/>
                  <a:moveTo>
                    <a:pt x="180" y="15"/>
                  </a:moveTo>
                  <a:lnTo>
                    <a:pt x="180" y="15"/>
                  </a:lnTo>
                  <a:lnTo>
                    <a:pt x="180" y="15"/>
                  </a:lnTo>
                  <a:lnTo>
                    <a:pt x="180" y="15"/>
                  </a:lnTo>
                  <a:lnTo>
                    <a:pt x="182" y="14"/>
                  </a:lnTo>
                  <a:lnTo>
                    <a:pt x="182" y="14"/>
                  </a:lnTo>
                  <a:lnTo>
                    <a:pt x="180" y="14"/>
                  </a:lnTo>
                  <a:lnTo>
                    <a:pt x="180" y="14"/>
                  </a:lnTo>
                  <a:lnTo>
                    <a:pt x="180" y="15"/>
                  </a:lnTo>
                  <a:lnTo>
                    <a:pt x="180" y="15"/>
                  </a:lnTo>
                  <a:close/>
                  <a:moveTo>
                    <a:pt x="237" y="24"/>
                  </a:moveTo>
                  <a:lnTo>
                    <a:pt x="237" y="24"/>
                  </a:lnTo>
                  <a:lnTo>
                    <a:pt x="236" y="22"/>
                  </a:lnTo>
                  <a:lnTo>
                    <a:pt x="236" y="22"/>
                  </a:lnTo>
                  <a:lnTo>
                    <a:pt x="234" y="25"/>
                  </a:lnTo>
                  <a:lnTo>
                    <a:pt x="234" y="25"/>
                  </a:lnTo>
                  <a:lnTo>
                    <a:pt x="237" y="24"/>
                  </a:lnTo>
                  <a:lnTo>
                    <a:pt x="237" y="24"/>
                  </a:lnTo>
                  <a:close/>
                  <a:moveTo>
                    <a:pt x="136" y="324"/>
                  </a:moveTo>
                  <a:lnTo>
                    <a:pt x="136" y="324"/>
                  </a:lnTo>
                  <a:lnTo>
                    <a:pt x="138" y="324"/>
                  </a:lnTo>
                  <a:lnTo>
                    <a:pt x="138" y="324"/>
                  </a:lnTo>
                  <a:lnTo>
                    <a:pt x="139" y="321"/>
                  </a:lnTo>
                  <a:lnTo>
                    <a:pt x="139" y="321"/>
                  </a:lnTo>
                  <a:lnTo>
                    <a:pt x="136" y="324"/>
                  </a:lnTo>
                  <a:lnTo>
                    <a:pt x="136" y="324"/>
                  </a:lnTo>
                  <a:close/>
                  <a:moveTo>
                    <a:pt x="335" y="89"/>
                  </a:moveTo>
                  <a:lnTo>
                    <a:pt x="335" y="89"/>
                  </a:lnTo>
                  <a:lnTo>
                    <a:pt x="337" y="90"/>
                  </a:lnTo>
                  <a:lnTo>
                    <a:pt x="338" y="93"/>
                  </a:lnTo>
                  <a:lnTo>
                    <a:pt x="338" y="93"/>
                  </a:lnTo>
                  <a:lnTo>
                    <a:pt x="335" y="89"/>
                  </a:lnTo>
                  <a:lnTo>
                    <a:pt x="335" y="89"/>
                  </a:lnTo>
                  <a:close/>
                  <a:moveTo>
                    <a:pt x="258" y="305"/>
                  </a:moveTo>
                  <a:lnTo>
                    <a:pt x="258" y="305"/>
                  </a:lnTo>
                  <a:lnTo>
                    <a:pt x="257" y="302"/>
                  </a:lnTo>
                  <a:lnTo>
                    <a:pt x="257" y="302"/>
                  </a:lnTo>
                  <a:lnTo>
                    <a:pt x="257" y="302"/>
                  </a:lnTo>
                  <a:lnTo>
                    <a:pt x="257" y="302"/>
                  </a:lnTo>
                  <a:lnTo>
                    <a:pt x="257" y="305"/>
                  </a:lnTo>
                  <a:lnTo>
                    <a:pt x="257" y="305"/>
                  </a:lnTo>
                  <a:lnTo>
                    <a:pt x="258" y="305"/>
                  </a:lnTo>
                  <a:lnTo>
                    <a:pt x="258" y="305"/>
                  </a:lnTo>
                  <a:close/>
                  <a:moveTo>
                    <a:pt x="57" y="284"/>
                  </a:moveTo>
                  <a:lnTo>
                    <a:pt x="57" y="284"/>
                  </a:lnTo>
                  <a:lnTo>
                    <a:pt x="57" y="282"/>
                  </a:lnTo>
                  <a:lnTo>
                    <a:pt x="57" y="282"/>
                  </a:lnTo>
                  <a:lnTo>
                    <a:pt x="57" y="282"/>
                  </a:lnTo>
                  <a:lnTo>
                    <a:pt x="57" y="282"/>
                  </a:lnTo>
                  <a:lnTo>
                    <a:pt x="55" y="284"/>
                  </a:lnTo>
                  <a:lnTo>
                    <a:pt x="57" y="284"/>
                  </a:lnTo>
                  <a:lnTo>
                    <a:pt x="57" y="284"/>
                  </a:lnTo>
                  <a:lnTo>
                    <a:pt x="57" y="284"/>
                  </a:lnTo>
                  <a:lnTo>
                    <a:pt x="57" y="284"/>
                  </a:lnTo>
                  <a:close/>
                  <a:moveTo>
                    <a:pt x="54" y="281"/>
                  </a:moveTo>
                  <a:lnTo>
                    <a:pt x="54" y="281"/>
                  </a:lnTo>
                  <a:lnTo>
                    <a:pt x="54" y="279"/>
                  </a:lnTo>
                  <a:lnTo>
                    <a:pt x="54" y="278"/>
                  </a:lnTo>
                  <a:lnTo>
                    <a:pt x="54" y="278"/>
                  </a:lnTo>
                  <a:lnTo>
                    <a:pt x="52" y="279"/>
                  </a:lnTo>
                  <a:lnTo>
                    <a:pt x="52" y="279"/>
                  </a:lnTo>
                  <a:lnTo>
                    <a:pt x="54" y="281"/>
                  </a:lnTo>
                  <a:lnTo>
                    <a:pt x="54" y="281"/>
                  </a:lnTo>
                  <a:close/>
                  <a:moveTo>
                    <a:pt x="101" y="28"/>
                  </a:moveTo>
                  <a:lnTo>
                    <a:pt x="101" y="28"/>
                  </a:lnTo>
                  <a:lnTo>
                    <a:pt x="102" y="29"/>
                  </a:lnTo>
                  <a:lnTo>
                    <a:pt x="102" y="29"/>
                  </a:lnTo>
                  <a:lnTo>
                    <a:pt x="102" y="29"/>
                  </a:lnTo>
                  <a:lnTo>
                    <a:pt x="102" y="29"/>
                  </a:lnTo>
                  <a:lnTo>
                    <a:pt x="103" y="27"/>
                  </a:lnTo>
                  <a:lnTo>
                    <a:pt x="103" y="27"/>
                  </a:lnTo>
                  <a:lnTo>
                    <a:pt x="101" y="28"/>
                  </a:lnTo>
                  <a:lnTo>
                    <a:pt x="101" y="28"/>
                  </a:lnTo>
                  <a:close/>
                  <a:moveTo>
                    <a:pt x="89" y="36"/>
                  </a:moveTo>
                  <a:lnTo>
                    <a:pt x="89" y="36"/>
                  </a:lnTo>
                  <a:lnTo>
                    <a:pt x="88" y="38"/>
                  </a:lnTo>
                  <a:lnTo>
                    <a:pt x="88" y="38"/>
                  </a:lnTo>
                  <a:lnTo>
                    <a:pt x="89" y="39"/>
                  </a:lnTo>
                  <a:lnTo>
                    <a:pt x="89" y="39"/>
                  </a:lnTo>
                  <a:lnTo>
                    <a:pt x="89" y="36"/>
                  </a:lnTo>
                  <a:lnTo>
                    <a:pt x="89" y="36"/>
                  </a:lnTo>
                  <a:close/>
                  <a:moveTo>
                    <a:pt x="54" y="274"/>
                  </a:moveTo>
                  <a:lnTo>
                    <a:pt x="54" y="274"/>
                  </a:lnTo>
                  <a:lnTo>
                    <a:pt x="55" y="274"/>
                  </a:lnTo>
                  <a:lnTo>
                    <a:pt x="55" y="274"/>
                  </a:lnTo>
                  <a:lnTo>
                    <a:pt x="54" y="272"/>
                  </a:lnTo>
                  <a:lnTo>
                    <a:pt x="54" y="272"/>
                  </a:lnTo>
                  <a:lnTo>
                    <a:pt x="54" y="272"/>
                  </a:lnTo>
                  <a:lnTo>
                    <a:pt x="54" y="274"/>
                  </a:lnTo>
                  <a:lnTo>
                    <a:pt x="54" y="274"/>
                  </a:lnTo>
                  <a:close/>
                  <a:moveTo>
                    <a:pt x="170" y="15"/>
                  </a:moveTo>
                  <a:lnTo>
                    <a:pt x="170" y="15"/>
                  </a:lnTo>
                  <a:lnTo>
                    <a:pt x="170" y="15"/>
                  </a:lnTo>
                  <a:lnTo>
                    <a:pt x="170" y="15"/>
                  </a:lnTo>
                  <a:lnTo>
                    <a:pt x="172" y="14"/>
                  </a:lnTo>
                  <a:lnTo>
                    <a:pt x="172" y="14"/>
                  </a:lnTo>
                  <a:lnTo>
                    <a:pt x="170" y="14"/>
                  </a:lnTo>
                  <a:lnTo>
                    <a:pt x="170" y="14"/>
                  </a:lnTo>
                  <a:lnTo>
                    <a:pt x="170" y="15"/>
                  </a:lnTo>
                  <a:lnTo>
                    <a:pt x="170" y="15"/>
                  </a:lnTo>
                  <a:close/>
                  <a:moveTo>
                    <a:pt x="325" y="119"/>
                  </a:moveTo>
                  <a:lnTo>
                    <a:pt x="325" y="119"/>
                  </a:lnTo>
                  <a:lnTo>
                    <a:pt x="325" y="117"/>
                  </a:lnTo>
                  <a:lnTo>
                    <a:pt x="325" y="116"/>
                  </a:lnTo>
                  <a:lnTo>
                    <a:pt x="325" y="116"/>
                  </a:lnTo>
                  <a:lnTo>
                    <a:pt x="325" y="119"/>
                  </a:lnTo>
                  <a:lnTo>
                    <a:pt x="325" y="119"/>
                  </a:lnTo>
                  <a:close/>
                  <a:moveTo>
                    <a:pt x="301" y="62"/>
                  </a:moveTo>
                  <a:lnTo>
                    <a:pt x="301" y="62"/>
                  </a:lnTo>
                  <a:lnTo>
                    <a:pt x="301" y="62"/>
                  </a:lnTo>
                  <a:lnTo>
                    <a:pt x="301" y="62"/>
                  </a:lnTo>
                  <a:lnTo>
                    <a:pt x="300" y="65"/>
                  </a:lnTo>
                  <a:lnTo>
                    <a:pt x="300" y="65"/>
                  </a:lnTo>
                  <a:lnTo>
                    <a:pt x="302" y="63"/>
                  </a:lnTo>
                  <a:lnTo>
                    <a:pt x="302" y="63"/>
                  </a:lnTo>
                  <a:lnTo>
                    <a:pt x="301" y="62"/>
                  </a:lnTo>
                  <a:lnTo>
                    <a:pt x="301" y="62"/>
                  </a:lnTo>
                  <a:close/>
                  <a:moveTo>
                    <a:pt x="68" y="55"/>
                  </a:moveTo>
                  <a:lnTo>
                    <a:pt x="68" y="55"/>
                  </a:lnTo>
                  <a:lnTo>
                    <a:pt x="67" y="56"/>
                  </a:lnTo>
                  <a:lnTo>
                    <a:pt x="67" y="56"/>
                  </a:lnTo>
                  <a:lnTo>
                    <a:pt x="69" y="58"/>
                  </a:lnTo>
                  <a:lnTo>
                    <a:pt x="69" y="58"/>
                  </a:lnTo>
                  <a:lnTo>
                    <a:pt x="68" y="55"/>
                  </a:lnTo>
                  <a:lnTo>
                    <a:pt x="68" y="55"/>
                  </a:lnTo>
                  <a:close/>
                  <a:moveTo>
                    <a:pt x="290" y="285"/>
                  </a:moveTo>
                  <a:lnTo>
                    <a:pt x="290" y="285"/>
                  </a:lnTo>
                  <a:lnTo>
                    <a:pt x="290" y="288"/>
                  </a:lnTo>
                  <a:lnTo>
                    <a:pt x="290" y="288"/>
                  </a:lnTo>
                  <a:lnTo>
                    <a:pt x="290" y="288"/>
                  </a:lnTo>
                  <a:lnTo>
                    <a:pt x="290" y="288"/>
                  </a:lnTo>
                  <a:lnTo>
                    <a:pt x="291" y="287"/>
                  </a:lnTo>
                  <a:lnTo>
                    <a:pt x="291" y="287"/>
                  </a:lnTo>
                  <a:lnTo>
                    <a:pt x="290" y="285"/>
                  </a:lnTo>
                  <a:lnTo>
                    <a:pt x="290" y="285"/>
                  </a:lnTo>
                  <a:close/>
                  <a:moveTo>
                    <a:pt x="273" y="36"/>
                  </a:moveTo>
                  <a:lnTo>
                    <a:pt x="273" y="36"/>
                  </a:lnTo>
                  <a:lnTo>
                    <a:pt x="271" y="36"/>
                  </a:lnTo>
                  <a:lnTo>
                    <a:pt x="271" y="36"/>
                  </a:lnTo>
                  <a:lnTo>
                    <a:pt x="271" y="36"/>
                  </a:lnTo>
                  <a:lnTo>
                    <a:pt x="271" y="36"/>
                  </a:lnTo>
                  <a:lnTo>
                    <a:pt x="271" y="36"/>
                  </a:lnTo>
                  <a:lnTo>
                    <a:pt x="271" y="36"/>
                  </a:lnTo>
                  <a:lnTo>
                    <a:pt x="273" y="38"/>
                  </a:lnTo>
                  <a:lnTo>
                    <a:pt x="273" y="36"/>
                  </a:lnTo>
                  <a:lnTo>
                    <a:pt x="273" y="36"/>
                  </a:lnTo>
                  <a:close/>
                  <a:moveTo>
                    <a:pt x="57" y="71"/>
                  </a:moveTo>
                  <a:lnTo>
                    <a:pt x="57" y="71"/>
                  </a:lnTo>
                  <a:lnTo>
                    <a:pt x="57" y="71"/>
                  </a:lnTo>
                  <a:lnTo>
                    <a:pt x="57" y="71"/>
                  </a:lnTo>
                  <a:lnTo>
                    <a:pt x="55" y="71"/>
                  </a:lnTo>
                  <a:lnTo>
                    <a:pt x="55" y="71"/>
                  </a:lnTo>
                  <a:lnTo>
                    <a:pt x="55" y="72"/>
                  </a:lnTo>
                  <a:lnTo>
                    <a:pt x="55" y="72"/>
                  </a:lnTo>
                  <a:lnTo>
                    <a:pt x="57" y="71"/>
                  </a:lnTo>
                  <a:lnTo>
                    <a:pt x="57" y="71"/>
                  </a:lnTo>
                  <a:close/>
                  <a:moveTo>
                    <a:pt x="175" y="315"/>
                  </a:moveTo>
                  <a:lnTo>
                    <a:pt x="175" y="315"/>
                  </a:lnTo>
                  <a:lnTo>
                    <a:pt x="173" y="315"/>
                  </a:lnTo>
                  <a:lnTo>
                    <a:pt x="173" y="318"/>
                  </a:lnTo>
                  <a:lnTo>
                    <a:pt x="173" y="318"/>
                  </a:lnTo>
                  <a:lnTo>
                    <a:pt x="175" y="315"/>
                  </a:lnTo>
                  <a:lnTo>
                    <a:pt x="175" y="315"/>
                  </a:lnTo>
                  <a:close/>
                  <a:moveTo>
                    <a:pt x="57" y="68"/>
                  </a:moveTo>
                  <a:lnTo>
                    <a:pt x="57" y="68"/>
                  </a:lnTo>
                  <a:lnTo>
                    <a:pt x="58" y="68"/>
                  </a:lnTo>
                  <a:lnTo>
                    <a:pt x="58" y="68"/>
                  </a:lnTo>
                  <a:lnTo>
                    <a:pt x="58" y="68"/>
                  </a:lnTo>
                  <a:lnTo>
                    <a:pt x="58" y="66"/>
                  </a:lnTo>
                  <a:lnTo>
                    <a:pt x="58" y="66"/>
                  </a:lnTo>
                  <a:lnTo>
                    <a:pt x="57" y="68"/>
                  </a:lnTo>
                  <a:lnTo>
                    <a:pt x="57" y="68"/>
                  </a:lnTo>
                  <a:close/>
                  <a:moveTo>
                    <a:pt x="47" y="272"/>
                  </a:moveTo>
                  <a:lnTo>
                    <a:pt x="47" y="272"/>
                  </a:lnTo>
                  <a:lnTo>
                    <a:pt x="48" y="274"/>
                  </a:lnTo>
                  <a:lnTo>
                    <a:pt x="48" y="274"/>
                  </a:lnTo>
                  <a:lnTo>
                    <a:pt x="48" y="272"/>
                  </a:lnTo>
                  <a:lnTo>
                    <a:pt x="48" y="272"/>
                  </a:lnTo>
                  <a:lnTo>
                    <a:pt x="48" y="272"/>
                  </a:lnTo>
                  <a:lnTo>
                    <a:pt x="47" y="272"/>
                  </a:lnTo>
                  <a:lnTo>
                    <a:pt x="47" y="272"/>
                  </a:lnTo>
                  <a:close/>
                  <a:moveTo>
                    <a:pt x="81" y="306"/>
                  </a:moveTo>
                  <a:lnTo>
                    <a:pt x="81" y="306"/>
                  </a:lnTo>
                  <a:lnTo>
                    <a:pt x="79" y="305"/>
                  </a:lnTo>
                  <a:lnTo>
                    <a:pt x="78" y="304"/>
                  </a:lnTo>
                  <a:lnTo>
                    <a:pt x="78" y="304"/>
                  </a:lnTo>
                  <a:lnTo>
                    <a:pt x="81" y="306"/>
                  </a:lnTo>
                  <a:lnTo>
                    <a:pt x="81" y="306"/>
                  </a:lnTo>
                  <a:close/>
                  <a:moveTo>
                    <a:pt x="322" y="112"/>
                  </a:moveTo>
                  <a:lnTo>
                    <a:pt x="322" y="112"/>
                  </a:lnTo>
                  <a:lnTo>
                    <a:pt x="324" y="112"/>
                  </a:lnTo>
                  <a:lnTo>
                    <a:pt x="324" y="112"/>
                  </a:lnTo>
                  <a:lnTo>
                    <a:pt x="321" y="109"/>
                  </a:lnTo>
                  <a:lnTo>
                    <a:pt x="321" y="109"/>
                  </a:lnTo>
                  <a:lnTo>
                    <a:pt x="322" y="112"/>
                  </a:lnTo>
                  <a:lnTo>
                    <a:pt x="322" y="112"/>
                  </a:lnTo>
                  <a:close/>
                  <a:moveTo>
                    <a:pt x="81" y="44"/>
                  </a:moveTo>
                  <a:lnTo>
                    <a:pt x="81" y="44"/>
                  </a:lnTo>
                  <a:lnTo>
                    <a:pt x="81" y="44"/>
                  </a:lnTo>
                  <a:lnTo>
                    <a:pt x="81" y="44"/>
                  </a:lnTo>
                  <a:lnTo>
                    <a:pt x="84" y="44"/>
                  </a:lnTo>
                  <a:lnTo>
                    <a:pt x="84" y="44"/>
                  </a:lnTo>
                  <a:lnTo>
                    <a:pt x="82" y="42"/>
                  </a:lnTo>
                  <a:lnTo>
                    <a:pt x="82" y="42"/>
                  </a:lnTo>
                  <a:lnTo>
                    <a:pt x="81" y="44"/>
                  </a:lnTo>
                  <a:lnTo>
                    <a:pt x="81" y="44"/>
                  </a:lnTo>
                  <a:close/>
                  <a:moveTo>
                    <a:pt x="243" y="28"/>
                  </a:moveTo>
                  <a:lnTo>
                    <a:pt x="243" y="28"/>
                  </a:lnTo>
                  <a:lnTo>
                    <a:pt x="243" y="28"/>
                  </a:lnTo>
                  <a:lnTo>
                    <a:pt x="243" y="28"/>
                  </a:lnTo>
                  <a:lnTo>
                    <a:pt x="244" y="27"/>
                  </a:lnTo>
                  <a:lnTo>
                    <a:pt x="244" y="27"/>
                  </a:lnTo>
                  <a:lnTo>
                    <a:pt x="243" y="27"/>
                  </a:lnTo>
                  <a:lnTo>
                    <a:pt x="243" y="27"/>
                  </a:lnTo>
                  <a:lnTo>
                    <a:pt x="243" y="28"/>
                  </a:lnTo>
                  <a:lnTo>
                    <a:pt x="243" y="28"/>
                  </a:lnTo>
                  <a:close/>
                  <a:moveTo>
                    <a:pt x="163" y="311"/>
                  </a:moveTo>
                  <a:lnTo>
                    <a:pt x="163" y="311"/>
                  </a:lnTo>
                  <a:lnTo>
                    <a:pt x="163" y="312"/>
                  </a:lnTo>
                  <a:lnTo>
                    <a:pt x="163" y="312"/>
                  </a:lnTo>
                  <a:lnTo>
                    <a:pt x="166" y="312"/>
                  </a:lnTo>
                  <a:lnTo>
                    <a:pt x="166" y="312"/>
                  </a:lnTo>
                  <a:lnTo>
                    <a:pt x="166" y="311"/>
                  </a:lnTo>
                  <a:lnTo>
                    <a:pt x="166" y="311"/>
                  </a:lnTo>
                  <a:lnTo>
                    <a:pt x="163" y="311"/>
                  </a:lnTo>
                  <a:lnTo>
                    <a:pt x="163" y="311"/>
                  </a:lnTo>
                  <a:close/>
                  <a:moveTo>
                    <a:pt x="278" y="41"/>
                  </a:moveTo>
                  <a:lnTo>
                    <a:pt x="278" y="41"/>
                  </a:lnTo>
                  <a:lnTo>
                    <a:pt x="278" y="41"/>
                  </a:lnTo>
                  <a:lnTo>
                    <a:pt x="280" y="42"/>
                  </a:lnTo>
                  <a:lnTo>
                    <a:pt x="280" y="42"/>
                  </a:lnTo>
                  <a:lnTo>
                    <a:pt x="278" y="41"/>
                  </a:lnTo>
                  <a:lnTo>
                    <a:pt x="278" y="41"/>
                  </a:lnTo>
                  <a:close/>
                  <a:moveTo>
                    <a:pt x="162" y="311"/>
                  </a:moveTo>
                  <a:lnTo>
                    <a:pt x="162" y="311"/>
                  </a:lnTo>
                  <a:lnTo>
                    <a:pt x="162" y="311"/>
                  </a:lnTo>
                  <a:lnTo>
                    <a:pt x="162" y="311"/>
                  </a:lnTo>
                  <a:lnTo>
                    <a:pt x="159" y="311"/>
                  </a:lnTo>
                  <a:lnTo>
                    <a:pt x="159" y="311"/>
                  </a:lnTo>
                  <a:lnTo>
                    <a:pt x="159" y="311"/>
                  </a:lnTo>
                  <a:lnTo>
                    <a:pt x="159" y="311"/>
                  </a:lnTo>
                  <a:lnTo>
                    <a:pt x="162" y="311"/>
                  </a:lnTo>
                  <a:lnTo>
                    <a:pt x="162" y="311"/>
                  </a:lnTo>
                  <a:close/>
                  <a:moveTo>
                    <a:pt x="331" y="204"/>
                  </a:moveTo>
                  <a:lnTo>
                    <a:pt x="331" y="204"/>
                  </a:lnTo>
                  <a:lnTo>
                    <a:pt x="331" y="206"/>
                  </a:lnTo>
                  <a:lnTo>
                    <a:pt x="331" y="206"/>
                  </a:lnTo>
                  <a:lnTo>
                    <a:pt x="331" y="206"/>
                  </a:lnTo>
                  <a:lnTo>
                    <a:pt x="331" y="204"/>
                  </a:lnTo>
                  <a:lnTo>
                    <a:pt x="331" y="204"/>
                  </a:lnTo>
                  <a:close/>
                  <a:moveTo>
                    <a:pt x="35" y="109"/>
                  </a:moveTo>
                  <a:lnTo>
                    <a:pt x="35" y="109"/>
                  </a:lnTo>
                  <a:lnTo>
                    <a:pt x="35" y="109"/>
                  </a:lnTo>
                  <a:lnTo>
                    <a:pt x="35" y="109"/>
                  </a:lnTo>
                  <a:lnTo>
                    <a:pt x="35" y="108"/>
                  </a:lnTo>
                  <a:lnTo>
                    <a:pt x="35" y="108"/>
                  </a:lnTo>
                  <a:lnTo>
                    <a:pt x="34" y="108"/>
                  </a:lnTo>
                  <a:lnTo>
                    <a:pt x="34" y="108"/>
                  </a:lnTo>
                  <a:lnTo>
                    <a:pt x="35" y="109"/>
                  </a:lnTo>
                  <a:lnTo>
                    <a:pt x="35" y="109"/>
                  </a:lnTo>
                  <a:close/>
                  <a:moveTo>
                    <a:pt x="342" y="200"/>
                  </a:moveTo>
                  <a:lnTo>
                    <a:pt x="342" y="200"/>
                  </a:lnTo>
                  <a:lnTo>
                    <a:pt x="342" y="198"/>
                  </a:lnTo>
                  <a:lnTo>
                    <a:pt x="341" y="198"/>
                  </a:lnTo>
                  <a:lnTo>
                    <a:pt x="341" y="198"/>
                  </a:lnTo>
                  <a:lnTo>
                    <a:pt x="342" y="200"/>
                  </a:lnTo>
                  <a:lnTo>
                    <a:pt x="342" y="200"/>
                  </a:lnTo>
                  <a:close/>
                  <a:moveTo>
                    <a:pt x="328" y="115"/>
                  </a:moveTo>
                  <a:lnTo>
                    <a:pt x="328" y="115"/>
                  </a:lnTo>
                  <a:lnTo>
                    <a:pt x="329" y="115"/>
                  </a:lnTo>
                  <a:lnTo>
                    <a:pt x="329" y="115"/>
                  </a:lnTo>
                  <a:lnTo>
                    <a:pt x="329" y="115"/>
                  </a:lnTo>
                  <a:lnTo>
                    <a:pt x="328" y="115"/>
                  </a:lnTo>
                  <a:lnTo>
                    <a:pt x="328" y="115"/>
                  </a:lnTo>
                  <a:close/>
                  <a:moveTo>
                    <a:pt x="15" y="153"/>
                  </a:moveTo>
                  <a:lnTo>
                    <a:pt x="15" y="153"/>
                  </a:lnTo>
                  <a:lnTo>
                    <a:pt x="15" y="153"/>
                  </a:lnTo>
                  <a:lnTo>
                    <a:pt x="15" y="153"/>
                  </a:lnTo>
                  <a:lnTo>
                    <a:pt x="15" y="154"/>
                  </a:lnTo>
                  <a:lnTo>
                    <a:pt x="15" y="154"/>
                  </a:lnTo>
                  <a:lnTo>
                    <a:pt x="15" y="154"/>
                  </a:lnTo>
                  <a:lnTo>
                    <a:pt x="15" y="154"/>
                  </a:lnTo>
                  <a:lnTo>
                    <a:pt x="15" y="153"/>
                  </a:lnTo>
                  <a:lnTo>
                    <a:pt x="15" y="153"/>
                  </a:lnTo>
                  <a:close/>
                  <a:moveTo>
                    <a:pt x="192" y="14"/>
                  </a:moveTo>
                  <a:lnTo>
                    <a:pt x="192" y="14"/>
                  </a:lnTo>
                  <a:lnTo>
                    <a:pt x="192" y="14"/>
                  </a:lnTo>
                  <a:lnTo>
                    <a:pt x="192" y="15"/>
                  </a:lnTo>
                  <a:lnTo>
                    <a:pt x="192" y="15"/>
                  </a:lnTo>
                  <a:lnTo>
                    <a:pt x="192" y="15"/>
                  </a:lnTo>
                  <a:lnTo>
                    <a:pt x="192" y="15"/>
                  </a:lnTo>
                  <a:lnTo>
                    <a:pt x="192" y="14"/>
                  </a:lnTo>
                  <a:lnTo>
                    <a:pt x="192" y="14"/>
                  </a:lnTo>
                  <a:close/>
                  <a:moveTo>
                    <a:pt x="275" y="45"/>
                  </a:moveTo>
                  <a:lnTo>
                    <a:pt x="275" y="45"/>
                  </a:lnTo>
                  <a:lnTo>
                    <a:pt x="275" y="45"/>
                  </a:lnTo>
                  <a:lnTo>
                    <a:pt x="275" y="45"/>
                  </a:lnTo>
                  <a:lnTo>
                    <a:pt x="277" y="44"/>
                  </a:lnTo>
                  <a:lnTo>
                    <a:pt x="277" y="44"/>
                  </a:lnTo>
                  <a:lnTo>
                    <a:pt x="275" y="44"/>
                  </a:lnTo>
                  <a:lnTo>
                    <a:pt x="275" y="45"/>
                  </a:lnTo>
                  <a:lnTo>
                    <a:pt x="275" y="45"/>
                  </a:lnTo>
                  <a:close/>
                  <a:moveTo>
                    <a:pt x="190" y="11"/>
                  </a:moveTo>
                  <a:lnTo>
                    <a:pt x="190" y="11"/>
                  </a:lnTo>
                  <a:lnTo>
                    <a:pt x="193" y="11"/>
                  </a:lnTo>
                  <a:lnTo>
                    <a:pt x="193" y="11"/>
                  </a:lnTo>
                  <a:lnTo>
                    <a:pt x="192" y="11"/>
                  </a:lnTo>
                  <a:lnTo>
                    <a:pt x="192" y="11"/>
                  </a:lnTo>
                  <a:lnTo>
                    <a:pt x="190" y="11"/>
                  </a:lnTo>
                  <a:lnTo>
                    <a:pt x="190" y="11"/>
                  </a:lnTo>
                  <a:close/>
                  <a:moveTo>
                    <a:pt x="132" y="322"/>
                  </a:moveTo>
                  <a:lnTo>
                    <a:pt x="132" y="322"/>
                  </a:lnTo>
                  <a:lnTo>
                    <a:pt x="130" y="322"/>
                  </a:lnTo>
                  <a:lnTo>
                    <a:pt x="130" y="322"/>
                  </a:lnTo>
                  <a:lnTo>
                    <a:pt x="130" y="324"/>
                  </a:lnTo>
                  <a:lnTo>
                    <a:pt x="130" y="324"/>
                  </a:lnTo>
                  <a:lnTo>
                    <a:pt x="132" y="322"/>
                  </a:lnTo>
                  <a:lnTo>
                    <a:pt x="132" y="322"/>
                  </a:lnTo>
                  <a:close/>
                  <a:moveTo>
                    <a:pt x="24" y="142"/>
                  </a:moveTo>
                  <a:lnTo>
                    <a:pt x="24" y="142"/>
                  </a:lnTo>
                  <a:lnTo>
                    <a:pt x="24" y="142"/>
                  </a:lnTo>
                  <a:lnTo>
                    <a:pt x="24" y="140"/>
                  </a:lnTo>
                  <a:lnTo>
                    <a:pt x="24" y="140"/>
                  </a:lnTo>
                  <a:lnTo>
                    <a:pt x="24" y="142"/>
                  </a:lnTo>
                  <a:lnTo>
                    <a:pt x="24" y="142"/>
                  </a:lnTo>
                  <a:close/>
                  <a:moveTo>
                    <a:pt x="334" y="150"/>
                  </a:moveTo>
                  <a:lnTo>
                    <a:pt x="334" y="150"/>
                  </a:lnTo>
                  <a:lnTo>
                    <a:pt x="332" y="150"/>
                  </a:lnTo>
                  <a:lnTo>
                    <a:pt x="332" y="150"/>
                  </a:lnTo>
                  <a:lnTo>
                    <a:pt x="332" y="152"/>
                  </a:lnTo>
                  <a:lnTo>
                    <a:pt x="332" y="152"/>
                  </a:lnTo>
                  <a:lnTo>
                    <a:pt x="334" y="152"/>
                  </a:lnTo>
                  <a:lnTo>
                    <a:pt x="334" y="152"/>
                  </a:lnTo>
                  <a:lnTo>
                    <a:pt x="334" y="150"/>
                  </a:lnTo>
                  <a:lnTo>
                    <a:pt x="334" y="150"/>
                  </a:lnTo>
                  <a:close/>
                  <a:moveTo>
                    <a:pt x="27" y="224"/>
                  </a:moveTo>
                  <a:lnTo>
                    <a:pt x="27" y="224"/>
                  </a:lnTo>
                  <a:lnTo>
                    <a:pt x="25" y="224"/>
                  </a:lnTo>
                  <a:lnTo>
                    <a:pt x="25" y="225"/>
                  </a:lnTo>
                  <a:lnTo>
                    <a:pt x="25" y="225"/>
                  </a:lnTo>
                  <a:lnTo>
                    <a:pt x="27" y="224"/>
                  </a:lnTo>
                  <a:lnTo>
                    <a:pt x="27" y="224"/>
                  </a:lnTo>
                  <a:close/>
                  <a:moveTo>
                    <a:pt x="176" y="9"/>
                  </a:moveTo>
                  <a:lnTo>
                    <a:pt x="176" y="9"/>
                  </a:lnTo>
                  <a:lnTo>
                    <a:pt x="177" y="9"/>
                  </a:lnTo>
                  <a:lnTo>
                    <a:pt x="177" y="9"/>
                  </a:lnTo>
                  <a:lnTo>
                    <a:pt x="177" y="9"/>
                  </a:lnTo>
                  <a:lnTo>
                    <a:pt x="176" y="9"/>
                  </a:lnTo>
                  <a:lnTo>
                    <a:pt x="176" y="9"/>
                  </a:lnTo>
                  <a:close/>
                  <a:moveTo>
                    <a:pt x="192" y="4"/>
                  </a:moveTo>
                  <a:lnTo>
                    <a:pt x="192" y="4"/>
                  </a:lnTo>
                  <a:lnTo>
                    <a:pt x="192" y="4"/>
                  </a:lnTo>
                  <a:lnTo>
                    <a:pt x="192" y="4"/>
                  </a:lnTo>
                  <a:lnTo>
                    <a:pt x="193" y="4"/>
                  </a:lnTo>
                  <a:lnTo>
                    <a:pt x="193" y="4"/>
                  </a:lnTo>
                  <a:lnTo>
                    <a:pt x="193" y="4"/>
                  </a:lnTo>
                  <a:lnTo>
                    <a:pt x="193" y="4"/>
                  </a:lnTo>
                  <a:lnTo>
                    <a:pt x="192" y="4"/>
                  </a:lnTo>
                  <a:lnTo>
                    <a:pt x="192" y="4"/>
                  </a:lnTo>
                  <a:close/>
                  <a:moveTo>
                    <a:pt x="297" y="58"/>
                  </a:moveTo>
                  <a:lnTo>
                    <a:pt x="297" y="58"/>
                  </a:lnTo>
                  <a:lnTo>
                    <a:pt x="295" y="58"/>
                  </a:lnTo>
                  <a:lnTo>
                    <a:pt x="295" y="58"/>
                  </a:lnTo>
                  <a:lnTo>
                    <a:pt x="295" y="58"/>
                  </a:lnTo>
                  <a:lnTo>
                    <a:pt x="295" y="58"/>
                  </a:lnTo>
                  <a:lnTo>
                    <a:pt x="295" y="58"/>
                  </a:lnTo>
                  <a:lnTo>
                    <a:pt x="297" y="58"/>
                  </a:lnTo>
                  <a:lnTo>
                    <a:pt x="297" y="58"/>
                  </a:lnTo>
                  <a:close/>
                  <a:moveTo>
                    <a:pt x="354" y="142"/>
                  </a:moveTo>
                  <a:lnTo>
                    <a:pt x="354" y="142"/>
                  </a:lnTo>
                  <a:lnTo>
                    <a:pt x="354" y="142"/>
                  </a:lnTo>
                  <a:lnTo>
                    <a:pt x="354" y="142"/>
                  </a:lnTo>
                  <a:lnTo>
                    <a:pt x="354" y="143"/>
                  </a:lnTo>
                  <a:lnTo>
                    <a:pt x="354" y="143"/>
                  </a:lnTo>
                  <a:lnTo>
                    <a:pt x="354" y="143"/>
                  </a:lnTo>
                  <a:lnTo>
                    <a:pt x="354" y="143"/>
                  </a:lnTo>
                  <a:lnTo>
                    <a:pt x="354" y="142"/>
                  </a:lnTo>
                  <a:lnTo>
                    <a:pt x="354" y="142"/>
                  </a:lnTo>
                  <a:close/>
                  <a:moveTo>
                    <a:pt x="148" y="336"/>
                  </a:moveTo>
                  <a:lnTo>
                    <a:pt x="148" y="336"/>
                  </a:lnTo>
                  <a:lnTo>
                    <a:pt x="148" y="336"/>
                  </a:lnTo>
                  <a:lnTo>
                    <a:pt x="148" y="336"/>
                  </a:lnTo>
                  <a:lnTo>
                    <a:pt x="146" y="336"/>
                  </a:lnTo>
                  <a:lnTo>
                    <a:pt x="146" y="336"/>
                  </a:lnTo>
                  <a:lnTo>
                    <a:pt x="146" y="336"/>
                  </a:lnTo>
                  <a:lnTo>
                    <a:pt x="146" y="336"/>
                  </a:lnTo>
                  <a:lnTo>
                    <a:pt x="148" y="336"/>
                  </a:lnTo>
                  <a:lnTo>
                    <a:pt x="148" y="336"/>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sp>
          <p:nvSpPr>
            <p:cNvPr id="84" name="Freeform 98"/>
            <p:cNvSpPr>
              <a:spLocks noEditPoints="1"/>
            </p:cNvSpPr>
            <p:nvPr/>
          </p:nvSpPr>
          <p:spPr bwMode="auto">
            <a:xfrm>
              <a:off x="9679114" y="2065826"/>
              <a:ext cx="273203" cy="276768"/>
            </a:xfrm>
            <a:custGeom>
              <a:avLst/>
              <a:gdLst>
                <a:gd name="T0" fmla="*/ 85 w 207"/>
                <a:gd name="T1" fmla="*/ 96 h 218"/>
                <a:gd name="T2" fmla="*/ 17 w 207"/>
                <a:gd name="T3" fmla="*/ 22 h 218"/>
                <a:gd name="T4" fmla="*/ 9 w 207"/>
                <a:gd name="T5" fmla="*/ 10 h 218"/>
                <a:gd name="T6" fmla="*/ 113 w 207"/>
                <a:gd name="T7" fmla="*/ 0 h 218"/>
                <a:gd name="T8" fmla="*/ 176 w 207"/>
                <a:gd name="T9" fmla="*/ 71 h 218"/>
                <a:gd name="T10" fmla="*/ 203 w 207"/>
                <a:gd name="T11" fmla="*/ 120 h 218"/>
                <a:gd name="T12" fmla="*/ 105 w 207"/>
                <a:gd name="T13" fmla="*/ 216 h 218"/>
                <a:gd name="T14" fmla="*/ 17 w 207"/>
                <a:gd name="T15" fmla="*/ 216 h 218"/>
                <a:gd name="T16" fmla="*/ 2 w 207"/>
                <a:gd name="T17" fmla="*/ 212 h 218"/>
                <a:gd name="T18" fmla="*/ 58 w 207"/>
                <a:gd name="T19" fmla="*/ 161 h 218"/>
                <a:gd name="T20" fmla="*/ 86 w 207"/>
                <a:gd name="T21" fmla="*/ 135 h 218"/>
                <a:gd name="T22" fmla="*/ 99 w 207"/>
                <a:gd name="T23" fmla="*/ 128 h 218"/>
                <a:gd name="T24" fmla="*/ 27 w 207"/>
                <a:gd name="T25" fmla="*/ 32 h 218"/>
                <a:gd name="T26" fmla="*/ 137 w 207"/>
                <a:gd name="T27" fmla="*/ 50 h 218"/>
                <a:gd name="T28" fmla="*/ 46 w 207"/>
                <a:gd name="T29" fmla="*/ 40 h 218"/>
                <a:gd name="T30" fmla="*/ 82 w 207"/>
                <a:gd name="T31" fmla="*/ 50 h 218"/>
                <a:gd name="T32" fmla="*/ 129 w 207"/>
                <a:gd name="T33" fmla="*/ 162 h 218"/>
                <a:gd name="T34" fmla="*/ 73 w 207"/>
                <a:gd name="T35" fmla="*/ 154 h 218"/>
                <a:gd name="T36" fmla="*/ 143 w 207"/>
                <a:gd name="T37" fmla="*/ 97 h 218"/>
                <a:gd name="T38" fmla="*/ 166 w 207"/>
                <a:gd name="T39" fmla="*/ 84 h 218"/>
                <a:gd name="T40" fmla="*/ 86 w 207"/>
                <a:gd name="T41" fmla="*/ 145 h 218"/>
                <a:gd name="T42" fmla="*/ 122 w 207"/>
                <a:gd name="T43" fmla="*/ 135 h 218"/>
                <a:gd name="T44" fmla="*/ 115 w 207"/>
                <a:gd name="T45" fmla="*/ 114 h 218"/>
                <a:gd name="T46" fmla="*/ 180 w 207"/>
                <a:gd name="T47" fmla="*/ 101 h 218"/>
                <a:gd name="T48" fmla="*/ 76 w 207"/>
                <a:gd name="T49" fmla="*/ 169 h 218"/>
                <a:gd name="T50" fmla="*/ 123 w 207"/>
                <a:gd name="T51" fmla="*/ 178 h 218"/>
                <a:gd name="T52" fmla="*/ 39 w 207"/>
                <a:gd name="T53" fmla="*/ 34 h 218"/>
                <a:gd name="T54" fmla="*/ 125 w 207"/>
                <a:gd name="T55" fmla="*/ 33 h 218"/>
                <a:gd name="T56" fmla="*/ 31 w 207"/>
                <a:gd name="T57" fmla="*/ 24 h 218"/>
                <a:gd name="T58" fmla="*/ 17 w 207"/>
                <a:gd name="T59" fmla="*/ 206 h 218"/>
                <a:gd name="T60" fmla="*/ 90 w 207"/>
                <a:gd name="T61" fmla="*/ 205 h 218"/>
                <a:gd name="T62" fmla="*/ 69 w 207"/>
                <a:gd name="T63" fmla="*/ 60 h 218"/>
                <a:gd name="T64" fmla="*/ 149 w 207"/>
                <a:gd name="T65" fmla="*/ 66 h 218"/>
                <a:gd name="T66" fmla="*/ 177 w 207"/>
                <a:gd name="T67" fmla="*/ 130 h 218"/>
                <a:gd name="T68" fmla="*/ 142 w 207"/>
                <a:gd name="T69" fmla="*/ 120 h 218"/>
                <a:gd name="T70" fmla="*/ 106 w 207"/>
                <a:gd name="T71" fmla="*/ 128 h 218"/>
                <a:gd name="T72" fmla="*/ 88 w 207"/>
                <a:gd name="T73" fmla="*/ 17 h 218"/>
                <a:gd name="T74" fmla="*/ 105 w 207"/>
                <a:gd name="T75" fmla="*/ 10 h 218"/>
                <a:gd name="T76" fmla="*/ 19 w 207"/>
                <a:gd name="T77" fmla="*/ 13 h 218"/>
                <a:gd name="T78" fmla="*/ 81 w 207"/>
                <a:gd name="T79" fmla="*/ 76 h 218"/>
                <a:gd name="T80" fmla="*/ 120 w 207"/>
                <a:gd name="T81" fmla="*/ 182 h 218"/>
                <a:gd name="T82" fmla="*/ 31 w 207"/>
                <a:gd name="T83" fmla="*/ 192 h 218"/>
                <a:gd name="T84" fmla="*/ 109 w 207"/>
                <a:gd name="T85" fmla="*/ 191 h 218"/>
                <a:gd name="T86" fmla="*/ 191 w 207"/>
                <a:gd name="T87" fmla="*/ 94 h 218"/>
                <a:gd name="T88" fmla="*/ 163 w 207"/>
                <a:gd name="T89" fmla="*/ 67 h 218"/>
                <a:gd name="T90" fmla="*/ 86 w 207"/>
                <a:gd name="T91" fmla="*/ 71 h 218"/>
                <a:gd name="T92" fmla="*/ 123 w 207"/>
                <a:gd name="T93" fmla="*/ 17 h 218"/>
                <a:gd name="T94" fmla="*/ 12 w 207"/>
                <a:gd name="T95" fmla="*/ 208 h 218"/>
                <a:gd name="T96" fmla="*/ 46 w 207"/>
                <a:gd name="T97" fmla="*/ 22 h 218"/>
                <a:gd name="T98" fmla="*/ 127 w 207"/>
                <a:gd name="T99" fmla="*/ 132 h 218"/>
                <a:gd name="T100" fmla="*/ 127 w 207"/>
                <a:gd name="T101" fmla="*/ 132 h 218"/>
                <a:gd name="T102" fmla="*/ 92 w 207"/>
                <a:gd name="T103" fmla="*/ 208 h 218"/>
                <a:gd name="T104" fmla="*/ 93 w 207"/>
                <a:gd name="T105" fmla="*/ 88 h 218"/>
                <a:gd name="T106" fmla="*/ 177 w 207"/>
                <a:gd name="T107" fmla="*/ 135 h 218"/>
                <a:gd name="T108" fmla="*/ 203 w 207"/>
                <a:gd name="T109" fmla="*/ 114 h 218"/>
                <a:gd name="T110" fmla="*/ 75 w 207"/>
                <a:gd name="T111" fmla="*/ 71 h 218"/>
                <a:gd name="T112" fmla="*/ 75 w 207"/>
                <a:gd name="T113" fmla="*/ 76 h 218"/>
                <a:gd name="T114" fmla="*/ 167 w 207"/>
                <a:gd name="T115" fmla="*/ 144 h 218"/>
                <a:gd name="T116" fmla="*/ 113 w 207"/>
                <a:gd name="T117" fmla="*/ 5 h 218"/>
                <a:gd name="T118" fmla="*/ 96 w 207"/>
                <a:gd name="T119" fmla="*/ 211 h 218"/>
                <a:gd name="T120" fmla="*/ 29 w 207"/>
                <a:gd name="T121"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18">
                  <a:moveTo>
                    <a:pt x="99" y="128"/>
                  </a:moveTo>
                  <a:lnTo>
                    <a:pt x="99" y="128"/>
                  </a:lnTo>
                  <a:lnTo>
                    <a:pt x="108" y="120"/>
                  </a:lnTo>
                  <a:lnTo>
                    <a:pt x="108" y="120"/>
                  </a:lnTo>
                  <a:lnTo>
                    <a:pt x="106" y="118"/>
                  </a:lnTo>
                  <a:lnTo>
                    <a:pt x="106" y="118"/>
                  </a:lnTo>
                  <a:lnTo>
                    <a:pt x="105" y="117"/>
                  </a:lnTo>
                  <a:lnTo>
                    <a:pt x="103" y="115"/>
                  </a:lnTo>
                  <a:lnTo>
                    <a:pt x="103" y="115"/>
                  </a:lnTo>
                  <a:lnTo>
                    <a:pt x="103" y="114"/>
                  </a:lnTo>
                  <a:lnTo>
                    <a:pt x="103" y="114"/>
                  </a:lnTo>
                  <a:lnTo>
                    <a:pt x="99" y="110"/>
                  </a:lnTo>
                  <a:lnTo>
                    <a:pt x="99" y="110"/>
                  </a:lnTo>
                  <a:lnTo>
                    <a:pt x="85" y="96"/>
                  </a:lnTo>
                  <a:lnTo>
                    <a:pt x="85" y="96"/>
                  </a:lnTo>
                  <a:lnTo>
                    <a:pt x="66" y="74"/>
                  </a:lnTo>
                  <a:lnTo>
                    <a:pt x="66" y="74"/>
                  </a:lnTo>
                  <a:lnTo>
                    <a:pt x="62" y="70"/>
                  </a:lnTo>
                  <a:lnTo>
                    <a:pt x="56" y="64"/>
                  </a:lnTo>
                  <a:lnTo>
                    <a:pt x="56" y="64"/>
                  </a:lnTo>
                  <a:lnTo>
                    <a:pt x="55" y="64"/>
                  </a:lnTo>
                  <a:lnTo>
                    <a:pt x="55" y="64"/>
                  </a:lnTo>
                  <a:lnTo>
                    <a:pt x="54" y="63"/>
                  </a:lnTo>
                  <a:lnTo>
                    <a:pt x="54" y="63"/>
                  </a:lnTo>
                  <a:lnTo>
                    <a:pt x="51" y="60"/>
                  </a:lnTo>
                  <a:lnTo>
                    <a:pt x="51" y="60"/>
                  </a:lnTo>
                  <a:lnTo>
                    <a:pt x="36" y="46"/>
                  </a:lnTo>
                  <a:lnTo>
                    <a:pt x="22" y="32"/>
                  </a:lnTo>
                  <a:lnTo>
                    <a:pt x="22" y="32"/>
                  </a:lnTo>
                  <a:lnTo>
                    <a:pt x="17" y="22"/>
                  </a:lnTo>
                  <a:lnTo>
                    <a:pt x="17" y="22"/>
                  </a:lnTo>
                  <a:lnTo>
                    <a:pt x="14" y="17"/>
                  </a:lnTo>
                  <a:lnTo>
                    <a:pt x="14" y="17"/>
                  </a:lnTo>
                  <a:lnTo>
                    <a:pt x="12" y="16"/>
                  </a:lnTo>
                  <a:lnTo>
                    <a:pt x="12" y="16"/>
                  </a:lnTo>
                  <a:lnTo>
                    <a:pt x="8" y="15"/>
                  </a:lnTo>
                  <a:lnTo>
                    <a:pt x="8" y="15"/>
                  </a:lnTo>
                  <a:lnTo>
                    <a:pt x="7" y="15"/>
                  </a:lnTo>
                  <a:lnTo>
                    <a:pt x="7" y="15"/>
                  </a:lnTo>
                  <a:lnTo>
                    <a:pt x="5" y="13"/>
                  </a:lnTo>
                  <a:lnTo>
                    <a:pt x="5" y="13"/>
                  </a:lnTo>
                  <a:lnTo>
                    <a:pt x="7" y="12"/>
                  </a:lnTo>
                  <a:lnTo>
                    <a:pt x="7" y="12"/>
                  </a:lnTo>
                  <a:lnTo>
                    <a:pt x="9" y="10"/>
                  </a:lnTo>
                  <a:lnTo>
                    <a:pt x="9" y="10"/>
                  </a:lnTo>
                  <a:lnTo>
                    <a:pt x="9" y="9"/>
                  </a:lnTo>
                  <a:lnTo>
                    <a:pt x="11" y="7"/>
                  </a:lnTo>
                  <a:lnTo>
                    <a:pt x="11" y="7"/>
                  </a:lnTo>
                  <a:lnTo>
                    <a:pt x="28" y="7"/>
                  </a:lnTo>
                  <a:lnTo>
                    <a:pt x="28" y="7"/>
                  </a:lnTo>
                  <a:lnTo>
                    <a:pt x="46" y="6"/>
                  </a:lnTo>
                  <a:lnTo>
                    <a:pt x="46" y="6"/>
                  </a:lnTo>
                  <a:lnTo>
                    <a:pt x="61" y="6"/>
                  </a:lnTo>
                  <a:lnTo>
                    <a:pt x="61" y="6"/>
                  </a:lnTo>
                  <a:lnTo>
                    <a:pt x="83" y="3"/>
                  </a:lnTo>
                  <a:lnTo>
                    <a:pt x="83" y="3"/>
                  </a:lnTo>
                  <a:lnTo>
                    <a:pt x="100" y="2"/>
                  </a:lnTo>
                  <a:lnTo>
                    <a:pt x="100" y="2"/>
                  </a:lnTo>
                  <a:lnTo>
                    <a:pt x="113" y="0"/>
                  </a:lnTo>
                  <a:lnTo>
                    <a:pt x="113" y="0"/>
                  </a:lnTo>
                  <a:lnTo>
                    <a:pt x="116" y="0"/>
                  </a:lnTo>
                  <a:lnTo>
                    <a:pt x="116" y="0"/>
                  </a:lnTo>
                  <a:lnTo>
                    <a:pt x="119" y="0"/>
                  </a:lnTo>
                  <a:lnTo>
                    <a:pt x="122" y="3"/>
                  </a:lnTo>
                  <a:lnTo>
                    <a:pt x="122" y="3"/>
                  </a:lnTo>
                  <a:lnTo>
                    <a:pt x="126" y="10"/>
                  </a:lnTo>
                  <a:lnTo>
                    <a:pt x="126" y="10"/>
                  </a:lnTo>
                  <a:lnTo>
                    <a:pt x="132" y="22"/>
                  </a:lnTo>
                  <a:lnTo>
                    <a:pt x="132" y="22"/>
                  </a:lnTo>
                  <a:lnTo>
                    <a:pt x="133" y="26"/>
                  </a:lnTo>
                  <a:lnTo>
                    <a:pt x="133" y="26"/>
                  </a:lnTo>
                  <a:lnTo>
                    <a:pt x="144" y="37"/>
                  </a:lnTo>
                  <a:lnTo>
                    <a:pt x="156" y="50"/>
                  </a:lnTo>
                  <a:lnTo>
                    <a:pt x="156" y="50"/>
                  </a:lnTo>
                  <a:lnTo>
                    <a:pt x="176" y="71"/>
                  </a:lnTo>
                  <a:lnTo>
                    <a:pt x="194" y="93"/>
                  </a:lnTo>
                  <a:lnTo>
                    <a:pt x="194" y="93"/>
                  </a:lnTo>
                  <a:lnTo>
                    <a:pt x="203" y="108"/>
                  </a:lnTo>
                  <a:lnTo>
                    <a:pt x="203" y="108"/>
                  </a:lnTo>
                  <a:lnTo>
                    <a:pt x="206" y="111"/>
                  </a:lnTo>
                  <a:lnTo>
                    <a:pt x="206" y="111"/>
                  </a:lnTo>
                  <a:lnTo>
                    <a:pt x="207" y="115"/>
                  </a:lnTo>
                  <a:lnTo>
                    <a:pt x="207" y="115"/>
                  </a:lnTo>
                  <a:lnTo>
                    <a:pt x="207" y="117"/>
                  </a:lnTo>
                  <a:lnTo>
                    <a:pt x="206" y="117"/>
                  </a:lnTo>
                  <a:lnTo>
                    <a:pt x="206" y="117"/>
                  </a:lnTo>
                  <a:lnTo>
                    <a:pt x="203" y="118"/>
                  </a:lnTo>
                  <a:lnTo>
                    <a:pt x="203" y="118"/>
                  </a:lnTo>
                  <a:lnTo>
                    <a:pt x="203" y="120"/>
                  </a:lnTo>
                  <a:lnTo>
                    <a:pt x="203" y="120"/>
                  </a:lnTo>
                  <a:lnTo>
                    <a:pt x="204" y="121"/>
                  </a:lnTo>
                  <a:lnTo>
                    <a:pt x="203" y="123"/>
                  </a:lnTo>
                  <a:lnTo>
                    <a:pt x="203" y="123"/>
                  </a:lnTo>
                  <a:lnTo>
                    <a:pt x="191" y="132"/>
                  </a:lnTo>
                  <a:lnTo>
                    <a:pt x="191" y="132"/>
                  </a:lnTo>
                  <a:lnTo>
                    <a:pt x="167" y="152"/>
                  </a:lnTo>
                  <a:lnTo>
                    <a:pt x="144" y="172"/>
                  </a:lnTo>
                  <a:lnTo>
                    <a:pt x="144" y="172"/>
                  </a:lnTo>
                  <a:lnTo>
                    <a:pt x="125" y="191"/>
                  </a:lnTo>
                  <a:lnTo>
                    <a:pt x="125" y="191"/>
                  </a:lnTo>
                  <a:lnTo>
                    <a:pt x="116" y="201"/>
                  </a:lnTo>
                  <a:lnTo>
                    <a:pt x="108" y="212"/>
                  </a:lnTo>
                  <a:lnTo>
                    <a:pt x="108" y="212"/>
                  </a:lnTo>
                  <a:lnTo>
                    <a:pt x="105" y="216"/>
                  </a:lnTo>
                  <a:lnTo>
                    <a:pt x="105" y="216"/>
                  </a:lnTo>
                  <a:lnTo>
                    <a:pt x="103" y="218"/>
                  </a:lnTo>
                  <a:lnTo>
                    <a:pt x="103" y="218"/>
                  </a:lnTo>
                  <a:lnTo>
                    <a:pt x="99" y="218"/>
                  </a:lnTo>
                  <a:lnTo>
                    <a:pt x="99" y="218"/>
                  </a:lnTo>
                  <a:lnTo>
                    <a:pt x="85" y="216"/>
                  </a:lnTo>
                  <a:lnTo>
                    <a:pt x="85" y="216"/>
                  </a:lnTo>
                  <a:lnTo>
                    <a:pt x="71" y="215"/>
                  </a:lnTo>
                  <a:lnTo>
                    <a:pt x="56" y="215"/>
                  </a:lnTo>
                  <a:lnTo>
                    <a:pt x="56" y="215"/>
                  </a:lnTo>
                  <a:lnTo>
                    <a:pt x="39" y="216"/>
                  </a:lnTo>
                  <a:lnTo>
                    <a:pt x="39" y="216"/>
                  </a:lnTo>
                  <a:lnTo>
                    <a:pt x="19" y="216"/>
                  </a:lnTo>
                  <a:lnTo>
                    <a:pt x="19" y="216"/>
                  </a:lnTo>
                  <a:lnTo>
                    <a:pt x="17" y="216"/>
                  </a:lnTo>
                  <a:lnTo>
                    <a:pt x="17" y="216"/>
                  </a:lnTo>
                  <a:lnTo>
                    <a:pt x="15" y="216"/>
                  </a:lnTo>
                  <a:lnTo>
                    <a:pt x="12" y="218"/>
                  </a:lnTo>
                  <a:lnTo>
                    <a:pt x="12" y="218"/>
                  </a:lnTo>
                  <a:lnTo>
                    <a:pt x="12" y="218"/>
                  </a:lnTo>
                  <a:lnTo>
                    <a:pt x="12" y="218"/>
                  </a:lnTo>
                  <a:lnTo>
                    <a:pt x="11" y="218"/>
                  </a:lnTo>
                  <a:lnTo>
                    <a:pt x="9" y="216"/>
                  </a:lnTo>
                  <a:lnTo>
                    <a:pt x="9" y="216"/>
                  </a:lnTo>
                  <a:lnTo>
                    <a:pt x="9" y="215"/>
                  </a:lnTo>
                  <a:lnTo>
                    <a:pt x="9" y="215"/>
                  </a:lnTo>
                  <a:lnTo>
                    <a:pt x="5" y="215"/>
                  </a:lnTo>
                  <a:lnTo>
                    <a:pt x="5" y="215"/>
                  </a:lnTo>
                  <a:lnTo>
                    <a:pt x="4" y="213"/>
                  </a:lnTo>
                  <a:lnTo>
                    <a:pt x="2" y="212"/>
                  </a:lnTo>
                  <a:lnTo>
                    <a:pt x="2" y="212"/>
                  </a:lnTo>
                  <a:lnTo>
                    <a:pt x="2" y="212"/>
                  </a:lnTo>
                  <a:lnTo>
                    <a:pt x="2" y="212"/>
                  </a:lnTo>
                  <a:lnTo>
                    <a:pt x="1" y="212"/>
                  </a:lnTo>
                  <a:lnTo>
                    <a:pt x="0" y="211"/>
                  </a:lnTo>
                  <a:lnTo>
                    <a:pt x="0" y="211"/>
                  </a:lnTo>
                  <a:lnTo>
                    <a:pt x="0" y="209"/>
                  </a:lnTo>
                  <a:lnTo>
                    <a:pt x="1" y="209"/>
                  </a:lnTo>
                  <a:lnTo>
                    <a:pt x="1" y="209"/>
                  </a:lnTo>
                  <a:lnTo>
                    <a:pt x="2" y="208"/>
                  </a:lnTo>
                  <a:lnTo>
                    <a:pt x="2" y="208"/>
                  </a:lnTo>
                  <a:lnTo>
                    <a:pt x="35" y="179"/>
                  </a:lnTo>
                  <a:lnTo>
                    <a:pt x="35" y="179"/>
                  </a:lnTo>
                  <a:lnTo>
                    <a:pt x="49" y="168"/>
                  </a:lnTo>
                  <a:lnTo>
                    <a:pt x="49" y="168"/>
                  </a:lnTo>
                  <a:lnTo>
                    <a:pt x="58" y="161"/>
                  </a:lnTo>
                  <a:lnTo>
                    <a:pt x="58" y="161"/>
                  </a:lnTo>
                  <a:lnTo>
                    <a:pt x="68" y="152"/>
                  </a:lnTo>
                  <a:lnTo>
                    <a:pt x="68" y="152"/>
                  </a:lnTo>
                  <a:lnTo>
                    <a:pt x="69" y="151"/>
                  </a:lnTo>
                  <a:lnTo>
                    <a:pt x="69" y="151"/>
                  </a:lnTo>
                  <a:lnTo>
                    <a:pt x="71" y="151"/>
                  </a:lnTo>
                  <a:lnTo>
                    <a:pt x="71" y="151"/>
                  </a:lnTo>
                  <a:lnTo>
                    <a:pt x="72" y="150"/>
                  </a:lnTo>
                  <a:lnTo>
                    <a:pt x="72" y="150"/>
                  </a:lnTo>
                  <a:lnTo>
                    <a:pt x="81" y="142"/>
                  </a:lnTo>
                  <a:lnTo>
                    <a:pt x="86" y="135"/>
                  </a:lnTo>
                  <a:lnTo>
                    <a:pt x="86" y="135"/>
                  </a:lnTo>
                  <a:lnTo>
                    <a:pt x="88" y="135"/>
                  </a:lnTo>
                  <a:lnTo>
                    <a:pt x="88" y="135"/>
                  </a:lnTo>
                  <a:lnTo>
                    <a:pt x="86" y="135"/>
                  </a:lnTo>
                  <a:lnTo>
                    <a:pt x="86" y="135"/>
                  </a:lnTo>
                  <a:lnTo>
                    <a:pt x="85" y="135"/>
                  </a:lnTo>
                  <a:lnTo>
                    <a:pt x="85" y="134"/>
                  </a:lnTo>
                  <a:lnTo>
                    <a:pt x="85" y="134"/>
                  </a:lnTo>
                  <a:lnTo>
                    <a:pt x="85" y="132"/>
                  </a:lnTo>
                  <a:lnTo>
                    <a:pt x="86" y="132"/>
                  </a:lnTo>
                  <a:lnTo>
                    <a:pt x="86" y="132"/>
                  </a:lnTo>
                  <a:lnTo>
                    <a:pt x="89" y="132"/>
                  </a:lnTo>
                  <a:lnTo>
                    <a:pt x="89" y="132"/>
                  </a:lnTo>
                  <a:lnTo>
                    <a:pt x="92" y="131"/>
                  </a:lnTo>
                  <a:lnTo>
                    <a:pt x="92" y="131"/>
                  </a:lnTo>
                  <a:lnTo>
                    <a:pt x="95" y="128"/>
                  </a:lnTo>
                  <a:lnTo>
                    <a:pt x="95" y="128"/>
                  </a:lnTo>
                  <a:lnTo>
                    <a:pt x="96" y="127"/>
                  </a:lnTo>
                  <a:lnTo>
                    <a:pt x="99" y="128"/>
                  </a:lnTo>
                  <a:lnTo>
                    <a:pt x="99" y="128"/>
                  </a:lnTo>
                  <a:close/>
                  <a:moveTo>
                    <a:pt x="27" y="32"/>
                  </a:moveTo>
                  <a:lnTo>
                    <a:pt x="27" y="32"/>
                  </a:lnTo>
                  <a:lnTo>
                    <a:pt x="28" y="33"/>
                  </a:lnTo>
                  <a:lnTo>
                    <a:pt x="28" y="33"/>
                  </a:lnTo>
                  <a:lnTo>
                    <a:pt x="29" y="33"/>
                  </a:lnTo>
                  <a:lnTo>
                    <a:pt x="29" y="33"/>
                  </a:lnTo>
                  <a:lnTo>
                    <a:pt x="27" y="32"/>
                  </a:lnTo>
                  <a:lnTo>
                    <a:pt x="27" y="32"/>
                  </a:lnTo>
                  <a:lnTo>
                    <a:pt x="27" y="30"/>
                  </a:lnTo>
                  <a:lnTo>
                    <a:pt x="27" y="30"/>
                  </a:lnTo>
                  <a:lnTo>
                    <a:pt x="25" y="30"/>
                  </a:lnTo>
                  <a:lnTo>
                    <a:pt x="25" y="30"/>
                  </a:lnTo>
                  <a:lnTo>
                    <a:pt x="27" y="32"/>
                  </a:lnTo>
                  <a:lnTo>
                    <a:pt x="27" y="32"/>
                  </a:lnTo>
                  <a:close/>
                  <a:moveTo>
                    <a:pt x="180" y="91"/>
                  </a:moveTo>
                  <a:lnTo>
                    <a:pt x="180" y="91"/>
                  </a:lnTo>
                  <a:lnTo>
                    <a:pt x="181" y="93"/>
                  </a:lnTo>
                  <a:lnTo>
                    <a:pt x="181" y="93"/>
                  </a:lnTo>
                  <a:lnTo>
                    <a:pt x="181" y="93"/>
                  </a:lnTo>
                  <a:lnTo>
                    <a:pt x="181" y="93"/>
                  </a:lnTo>
                  <a:lnTo>
                    <a:pt x="180" y="91"/>
                  </a:lnTo>
                  <a:lnTo>
                    <a:pt x="180" y="91"/>
                  </a:lnTo>
                  <a:lnTo>
                    <a:pt x="179" y="88"/>
                  </a:lnTo>
                  <a:lnTo>
                    <a:pt x="179" y="88"/>
                  </a:lnTo>
                  <a:lnTo>
                    <a:pt x="179" y="88"/>
                  </a:lnTo>
                  <a:lnTo>
                    <a:pt x="179" y="88"/>
                  </a:lnTo>
                  <a:lnTo>
                    <a:pt x="180" y="91"/>
                  </a:lnTo>
                  <a:lnTo>
                    <a:pt x="180" y="91"/>
                  </a:lnTo>
                  <a:close/>
                  <a:moveTo>
                    <a:pt x="137" y="50"/>
                  </a:moveTo>
                  <a:lnTo>
                    <a:pt x="137" y="50"/>
                  </a:lnTo>
                  <a:lnTo>
                    <a:pt x="137" y="50"/>
                  </a:lnTo>
                  <a:lnTo>
                    <a:pt x="137" y="50"/>
                  </a:lnTo>
                  <a:lnTo>
                    <a:pt x="129" y="39"/>
                  </a:lnTo>
                  <a:lnTo>
                    <a:pt x="129" y="39"/>
                  </a:lnTo>
                  <a:lnTo>
                    <a:pt x="127" y="39"/>
                  </a:lnTo>
                  <a:lnTo>
                    <a:pt x="127" y="39"/>
                  </a:lnTo>
                  <a:lnTo>
                    <a:pt x="119" y="39"/>
                  </a:lnTo>
                  <a:lnTo>
                    <a:pt x="119" y="39"/>
                  </a:lnTo>
                  <a:lnTo>
                    <a:pt x="88" y="40"/>
                  </a:lnTo>
                  <a:lnTo>
                    <a:pt x="88" y="40"/>
                  </a:lnTo>
                  <a:lnTo>
                    <a:pt x="59" y="40"/>
                  </a:lnTo>
                  <a:lnTo>
                    <a:pt x="59" y="40"/>
                  </a:lnTo>
                  <a:lnTo>
                    <a:pt x="46" y="40"/>
                  </a:lnTo>
                  <a:lnTo>
                    <a:pt x="46" y="40"/>
                  </a:lnTo>
                  <a:lnTo>
                    <a:pt x="45" y="40"/>
                  </a:lnTo>
                  <a:lnTo>
                    <a:pt x="45" y="40"/>
                  </a:lnTo>
                  <a:lnTo>
                    <a:pt x="45" y="42"/>
                  </a:lnTo>
                  <a:lnTo>
                    <a:pt x="45" y="42"/>
                  </a:lnTo>
                  <a:lnTo>
                    <a:pt x="55" y="51"/>
                  </a:lnTo>
                  <a:lnTo>
                    <a:pt x="55" y="51"/>
                  </a:lnTo>
                  <a:lnTo>
                    <a:pt x="56" y="53"/>
                  </a:lnTo>
                  <a:lnTo>
                    <a:pt x="56" y="53"/>
                  </a:lnTo>
                  <a:lnTo>
                    <a:pt x="58" y="51"/>
                  </a:lnTo>
                  <a:lnTo>
                    <a:pt x="61" y="51"/>
                  </a:lnTo>
                  <a:lnTo>
                    <a:pt x="61" y="51"/>
                  </a:lnTo>
                  <a:lnTo>
                    <a:pt x="62" y="50"/>
                  </a:lnTo>
                  <a:lnTo>
                    <a:pt x="62" y="50"/>
                  </a:lnTo>
                  <a:lnTo>
                    <a:pt x="82" y="50"/>
                  </a:lnTo>
                  <a:lnTo>
                    <a:pt x="82" y="50"/>
                  </a:lnTo>
                  <a:lnTo>
                    <a:pt x="110" y="50"/>
                  </a:lnTo>
                  <a:lnTo>
                    <a:pt x="110" y="50"/>
                  </a:lnTo>
                  <a:lnTo>
                    <a:pt x="126" y="50"/>
                  </a:lnTo>
                  <a:lnTo>
                    <a:pt x="126" y="50"/>
                  </a:lnTo>
                  <a:lnTo>
                    <a:pt x="137" y="50"/>
                  </a:lnTo>
                  <a:lnTo>
                    <a:pt x="137" y="50"/>
                  </a:lnTo>
                  <a:close/>
                  <a:moveTo>
                    <a:pt x="62" y="164"/>
                  </a:moveTo>
                  <a:lnTo>
                    <a:pt x="62" y="164"/>
                  </a:lnTo>
                  <a:lnTo>
                    <a:pt x="62" y="164"/>
                  </a:lnTo>
                  <a:lnTo>
                    <a:pt x="62" y="164"/>
                  </a:lnTo>
                  <a:lnTo>
                    <a:pt x="65" y="164"/>
                  </a:lnTo>
                  <a:lnTo>
                    <a:pt x="65" y="164"/>
                  </a:lnTo>
                  <a:lnTo>
                    <a:pt x="88" y="164"/>
                  </a:lnTo>
                  <a:lnTo>
                    <a:pt x="88" y="164"/>
                  </a:lnTo>
                  <a:lnTo>
                    <a:pt x="129" y="162"/>
                  </a:lnTo>
                  <a:lnTo>
                    <a:pt x="129" y="162"/>
                  </a:lnTo>
                  <a:lnTo>
                    <a:pt x="137" y="164"/>
                  </a:lnTo>
                  <a:lnTo>
                    <a:pt x="137" y="164"/>
                  </a:lnTo>
                  <a:lnTo>
                    <a:pt x="139" y="164"/>
                  </a:lnTo>
                  <a:lnTo>
                    <a:pt x="140" y="164"/>
                  </a:lnTo>
                  <a:lnTo>
                    <a:pt x="140" y="164"/>
                  </a:lnTo>
                  <a:lnTo>
                    <a:pt x="154" y="152"/>
                  </a:lnTo>
                  <a:lnTo>
                    <a:pt x="154" y="152"/>
                  </a:lnTo>
                  <a:lnTo>
                    <a:pt x="152" y="152"/>
                  </a:lnTo>
                  <a:lnTo>
                    <a:pt x="152" y="152"/>
                  </a:lnTo>
                  <a:lnTo>
                    <a:pt x="105" y="152"/>
                  </a:lnTo>
                  <a:lnTo>
                    <a:pt x="105" y="152"/>
                  </a:lnTo>
                  <a:lnTo>
                    <a:pt x="75" y="154"/>
                  </a:lnTo>
                  <a:lnTo>
                    <a:pt x="75" y="154"/>
                  </a:lnTo>
                  <a:lnTo>
                    <a:pt x="73" y="154"/>
                  </a:lnTo>
                  <a:lnTo>
                    <a:pt x="73" y="154"/>
                  </a:lnTo>
                  <a:lnTo>
                    <a:pt x="63" y="162"/>
                  </a:lnTo>
                  <a:lnTo>
                    <a:pt x="63" y="162"/>
                  </a:lnTo>
                  <a:lnTo>
                    <a:pt x="62" y="164"/>
                  </a:lnTo>
                  <a:lnTo>
                    <a:pt x="62" y="164"/>
                  </a:lnTo>
                  <a:close/>
                  <a:moveTo>
                    <a:pt x="95" y="91"/>
                  </a:moveTo>
                  <a:lnTo>
                    <a:pt x="95" y="91"/>
                  </a:lnTo>
                  <a:lnTo>
                    <a:pt x="102" y="98"/>
                  </a:lnTo>
                  <a:lnTo>
                    <a:pt x="102" y="98"/>
                  </a:lnTo>
                  <a:lnTo>
                    <a:pt x="103" y="100"/>
                  </a:lnTo>
                  <a:lnTo>
                    <a:pt x="103" y="100"/>
                  </a:lnTo>
                  <a:lnTo>
                    <a:pt x="116" y="98"/>
                  </a:lnTo>
                  <a:lnTo>
                    <a:pt x="116" y="98"/>
                  </a:lnTo>
                  <a:lnTo>
                    <a:pt x="143" y="97"/>
                  </a:lnTo>
                  <a:lnTo>
                    <a:pt x="143" y="97"/>
                  </a:lnTo>
                  <a:lnTo>
                    <a:pt x="162" y="96"/>
                  </a:lnTo>
                  <a:lnTo>
                    <a:pt x="162" y="96"/>
                  </a:lnTo>
                  <a:lnTo>
                    <a:pt x="164" y="97"/>
                  </a:lnTo>
                  <a:lnTo>
                    <a:pt x="164" y="97"/>
                  </a:lnTo>
                  <a:lnTo>
                    <a:pt x="166" y="97"/>
                  </a:lnTo>
                  <a:lnTo>
                    <a:pt x="166" y="97"/>
                  </a:lnTo>
                  <a:lnTo>
                    <a:pt x="177" y="98"/>
                  </a:lnTo>
                  <a:lnTo>
                    <a:pt x="177" y="98"/>
                  </a:lnTo>
                  <a:lnTo>
                    <a:pt x="179" y="97"/>
                  </a:lnTo>
                  <a:lnTo>
                    <a:pt x="179" y="97"/>
                  </a:lnTo>
                  <a:lnTo>
                    <a:pt x="179" y="97"/>
                  </a:lnTo>
                  <a:lnTo>
                    <a:pt x="179" y="97"/>
                  </a:lnTo>
                  <a:lnTo>
                    <a:pt x="169" y="86"/>
                  </a:lnTo>
                  <a:lnTo>
                    <a:pt x="169" y="86"/>
                  </a:lnTo>
                  <a:lnTo>
                    <a:pt x="166" y="84"/>
                  </a:lnTo>
                  <a:lnTo>
                    <a:pt x="166" y="84"/>
                  </a:lnTo>
                  <a:lnTo>
                    <a:pt x="159" y="86"/>
                  </a:lnTo>
                  <a:lnTo>
                    <a:pt x="159" y="86"/>
                  </a:lnTo>
                  <a:lnTo>
                    <a:pt x="137" y="87"/>
                  </a:lnTo>
                  <a:lnTo>
                    <a:pt x="137" y="87"/>
                  </a:lnTo>
                  <a:lnTo>
                    <a:pt x="120" y="88"/>
                  </a:lnTo>
                  <a:lnTo>
                    <a:pt x="120" y="88"/>
                  </a:lnTo>
                  <a:lnTo>
                    <a:pt x="100" y="91"/>
                  </a:lnTo>
                  <a:lnTo>
                    <a:pt x="100" y="91"/>
                  </a:lnTo>
                  <a:lnTo>
                    <a:pt x="95" y="91"/>
                  </a:lnTo>
                  <a:lnTo>
                    <a:pt x="95" y="91"/>
                  </a:lnTo>
                  <a:close/>
                  <a:moveTo>
                    <a:pt x="83" y="145"/>
                  </a:moveTo>
                  <a:lnTo>
                    <a:pt x="83" y="145"/>
                  </a:lnTo>
                  <a:lnTo>
                    <a:pt x="86" y="145"/>
                  </a:lnTo>
                  <a:lnTo>
                    <a:pt x="86" y="145"/>
                  </a:lnTo>
                  <a:lnTo>
                    <a:pt x="127" y="145"/>
                  </a:lnTo>
                  <a:lnTo>
                    <a:pt x="127" y="145"/>
                  </a:lnTo>
                  <a:lnTo>
                    <a:pt x="142" y="145"/>
                  </a:lnTo>
                  <a:lnTo>
                    <a:pt x="154" y="147"/>
                  </a:lnTo>
                  <a:lnTo>
                    <a:pt x="154" y="147"/>
                  </a:lnTo>
                  <a:lnTo>
                    <a:pt x="156" y="147"/>
                  </a:lnTo>
                  <a:lnTo>
                    <a:pt x="156" y="147"/>
                  </a:lnTo>
                  <a:lnTo>
                    <a:pt x="157" y="150"/>
                  </a:lnTo>
                  <a:lnTo>
                    <a:pt x="157" y="150"/>
                  </a:lnTo>
                  <a:lnTo>
                    <a:pt x="171" y="135"/>
                  </a:lnTo>
                  <a:lnTo>
                    <a:pt x="171" y="135"/>
                  </a:lnTo>
                  <a:lnTo>
                    <a:pt x="170" y="135"/>
                  </a:lnTo>
                  <a:lnTo>
                    <a:pt x="170" y="135"/>
                  </a:lnTo>
                  <a:lnTo>
                    <a:pt x="122" y="135"/>
                  </a:lnTo>
                  <a:lnTo>
                    <a:pt x="122" y="135"/>
                  </a:lnTo>
                  <a:lnTo>
                    <a:pt x="102" y="137"/>
                  </a:lnTo>
                  <a:lnTo>
                    <a:pt x="102" y="137"/>
                  </a:lnTo>
                  <a:lnTo>
                    <a:pt x="93" y="138"/>
                  </a:lnTo>
                  <a:lnTo>
                    <a:pt x="93" y="138"/>
                  </a:lnTo>
                  <a:lnTo>
                    <a:pt x="92" y="140"/>
                  </a:lnTo>
                  <a:lnTo>
                    <a:pt x="92" y="140"/>
                  </a:lnTo>
                  <a:lnTo>
                    <a:pt x="85" y="145"/>
                  </a:lnTo>
                  <a:lnTo>
                    <a:pt x="85" y="145"/>
                  </a:lnTo>
                  <a:lnTo>
                    <a:pt x="83" y="145"/>
                  </a:lnTo>
                  <a:lnTo>
                    <a:pt x="83" y="145"/>
                  </a:lnTo>
                  <a:close/>
                  <a:moveTo>
                    <a:pt x="106" y="105"/>
                  </a:moveTo>
                  <a:lnTo>
                    <a:pt x="106" y="105"/>
                  </a:lnTo>
                  <a:lnTo>
                    <a:pt x="112" y="113"/>
                  </a:lnTo>
                  <a:lnTo>
                    <a:pt x="112" y="113"/>
                  </a:lnTo>
                  <a:lnTo>
                    <a:pt x="115" y="114"/>
                  </a:lnTo>
                  <a:lnTo>
                    <a:pt x="115" y="114"/>
                  </a:lnTo>
                  <a:lnTo>
                    <a:pt x="116" y="113"/>
                  </a:lnTo>
                  <a:lnTo>
                    <a:pt x="116" y="113"/>
                  </a:lnTo>
                  <a:lnTo>
                    <a:pt x="127" y="113"/>
                  </a:lnTo>
                  <a:lnTo>
                    <a:pt x="127" y="113"/>
                  </a:lnTo>
                  <a:lnTo>
                    <a:pt x="186" y="113"/>
                  </a:lnTo>
                  <a:lnTo>
                    <a:pt x="186" y="113"/>
                  </a:lnTo>
                  <a:lnTo>
                    <a:pt x="189" y="113"/>
                  </a:lnTo>
                  <a:lnTo>
                    <a:pt x="189" y="113"/>
                  </a:lnTo>
                  <a:lnTo>
                    <a:pt x="187" y="111"/>
                  </a:lnTo>
                  <a:lnTo>
                    <a:pt x="187" y="111"/>
                  </a:lnTo>
                  <a:lnTo>
                    <a:pt x="183" y="103"/>
                  </a:lnTo>
                  <a:lnTo>
                    <a:pt x="183" y="103"/>
                  </a:lnTo>
                  <a:lnTo>
                    <a:pt x="181" y="103"/>
                  </a:lnTo>
                  <a:lnTo>
                    <a:pt x="180" y="101"/>
                  </a:lnTo>
                  <a:lnTo>
                    <a:pt x="180" y="101"/>
                  </a:lnTo>
                  <a:lnTo>
                    <a:pt x="136" y="103"/>
                  </a:lnTo>
                  <a:lnTo>
                    <a:pt x="136" y="103"/>
                  </a:lnTo>
                  <a:lnTo>
                    <a:pt x="113" y="104"/>
                  </a:lnTo>
                  <a:lnTo>
                    <a:pt x="113" y="104"/>
                  </a:lnTo>
                  <a:lnTo>
                    <a:pt x="106" y="105"/>
                  </a:lnTo>
                  <a:lnTo>
                    <a:pt x="106" y="105"/>
                  </a:lnTo>
                  <a:close/>
                  <a:moveTo>
                    <a:pt x="136" y="168"/>
                  </a:moveTo>
                  <a:lnTo>
                    <a:pt x="136" y="168"/>
                  </a:lnTo>
                  <a:lnTo>
                    <a:pt x="135" y="168"/>
                  </a:lnTo>
                  <a:lnTo>
                    <a:pt x="135" y="168"/>
                  </a:lnTo>
                  <a:lnTo>
                    <a:pt x="90" y="169"/>
                  </a:lnTo>
                  <a:lnTo>
                    <a:pt x="90" y="169"/>
                  </a:lnTo>
                  <a:lnTo>
                    <a:pt x="76" y="169"/>
                  </a:lnTo>
                  <a:lnTo>
                    <a:pt x="76" y="169"/>
                  </a:lnTo>
                  <a:lnTo>
                    <a:pt x="59" y="172"/>
                  </a:lnTo>
                  <a:lnTo>
                    <a:pt x="59" y="172"/>
                  </a:lnTo>
                  <a:lnTo>
                    <a:pt x="58" y="172"/>
                  </a:lnTo>
                  <a:lnTo>
                    <a:pt x="56" y="169"/>
                  </a:lnTo>
                  <a:lnTo>
                    <a:pt x="56" y="169"/>
                  </a:lnTo>
                  <a:lnTo>
                    <a:pt x="48" y="177"/>
                  </a:lnTo>
                  <a:lnTo>
                    <a:pt x="48" y="177"/>
                  </a:lnTo>
                  <a:lnTo>
                    <a:pt x="49" y="178"/>
                  </a:lnTo>
                  <a:lnTo>
                    <a:pt x="51" y="178"/>
                  </a:lnTo>
                  <a:lnTo>
                    <a:pt x="51" y="178"/>
                  </a:lnTo>
                  <a:lnTo>
                    <a:pt x="52" y="178"/>
                  </a:lnTo>
                  <a:lnTo>
                    <a:pt x="52" y="178"/>
                  </a:lnTo>
                  <a:lnTo>
                    <a:pt x="92" y="178"/>
                  </a:lnTo>
                  <a:lnTo>
                    <a:pt x="92" y="178"/>
                  </a:lnTo>
                  <a:lnTo>
                    <a:pt x="123" y="178"/>
                  </a:lnTo>
                  <a:lnTo>
                    <a:pt x="123" y="178"/>
                  </a:lnTo>
                  <a:lnTo>
                    <a:pt x="126" y="178"/>
                  </a:lnTo>
                  <a:lnTo>
                    <a:pt x="126" y="178"/>
                  </a:lnTo>
                  <a:lnTo>
                    <a:pt x="130" y="174"/>
                  </a:lnTo>
                  <a:lnTo>
                    <a:pt x="130" y="174"/>
                  </a:lnTo>
                  <a:lnTo>
                    <a:pt x="136" y="168"/>
                  </a:lnTo>
                  <a:lnTo>
                    <a:pt x="136" y="168"/>
                  </a:lnTo>
                  <a:close/>
                  <a:moveTo>
                    <a:pt x="29" y="24"/>
                  </a:moveTo>
                  <a:lnTo>
                    <a:pt x="29" y="24"/>
                  </a:lnTo>
                  <a:lnTo>
                    <a:pt x="29" y="24"/>
                  </a:lnTo>
                  <a:lnTo>
                    <a:pt x="29" y="24"/>
                  </a:lnTo>
                  <a:lnTo>
                    <a:pt x="31" y="26"/>
                  </a:lnTo>
                  <a:lnTo>
                    <a:pt x="32" y="27"/>
                  </a:lnTo>
                  <a:lnTo>
                    <a:pt x="32" y="27"/>
                  </a:lnTo>
                  <a:lnTo>
                    <a:pt x="39" y="34"/>
                  </a:lnTo>
                  <a:lnTo>
                    <a:pt x="39" y="34"/>
                  </a:lnTo>
                  <a:lnTo>
                    <a:pt x="39" y="34"/>
                  </a:lnTo>
                  <a:lnTo>
                    <a:pt x="39" y="34"/>
                  </a:lnTo>
                  <a:lnTo>
                    <a:pt x="46" y="34"/>
                  </a:lnTo>
                  <a:lnTo>
                    <a:pt x="46" y="34"/>
                  </a:lnTo>
                  <a:lnTo>
                    <a:pt x="48" y="32"/>
                  </a:lnTo>
                  <a:lnTo>
                    <a:pt x="51" y="32"/>
                  </a:lnTo>
                  <a:lnTo>
                    <a:pt x="51" y="32"/>
                  </a:lnTo>
                  <a:lnTo>
                    <a:pt x="69" y="32"/>
                  </a:lnTo>
                  <a:lnTo>
                    <a:pt x="69" y="32"/>
                  </a:lnTo>
                  <a:lnTo>
                    <a:pt x="89" y="33"/>
                  </a:lnTo>
                  <a:lnTo>
                    <a:pt x="89" y="33"/>
                  </a:lnTo>
                  <a:lnTo>
                    <a:pt x="123" y="33"/>
                  </a:lnTo>
                  <a:lnTo>
                    <a:pt x="123" y="33"/>
                  </a:lnTo>
                  <a:lnTo>
                    <a:pt x="125" y="33"/>
                  </a:lnTo>
                  <a:lnTo>
                    <a:pt x="125" y="33"/>
                  </a:lnTo>
                  <a:lnTo>
                    <a:pt x="125" y="32"/>
                  </a:lnTo>
                  <a:lnTo>
                    <a:pt x="125" y="32"/>
                  </a:lnTo>
                  <a:lnTo>
                    <a:pt x="120" y="26"/>
                  </a:lnTo>
                  <a:lnTo>
                    <a:pt x="120" y="26"/>
                  </a:lnTo>
                  <a:lnTo>
                    <a:pt x="119" y="24"/>
                  </a:lnTo>
                  <a:lnTo>
                    <a:pt x="117" y="24"/>
                  </a:lnTo>
                  <a:lnTo>
                    <a:pt x="117" y="24"/>
                  </a:lnTo>
                  <a:lnTo>
                    <a:pt x="108" y="24"/>
                  </a:lnTo>
                  <a:lnTo>
                    <a:pt x="108" y="24"/>
                  </a:lnTo>
                  <a:lnTo>
                    <a:pt x="85" y="24"/>
                  </a:lnTo>
                  <a:lnTo>
                    <a:pt x="85" y="24"/>
                  </a:lnTo>
                  <a:lnTo>
                    <a:pt x="58" y="24"/>
                  </a:lnTo>
                  <a:lnTo>
                    <a:pt x="31" y="24"/>
                  </a:lnTo>
                  <a:lnTo>
                    <a:pt x="31" y="24"/>
                  </a:lnTo>
                  <a:lnTo>
                    <a:pt x="29" y="24"/>
                  </a:lnTo>
                  <a:lnTo>
                    <a:pt x="29" y="24"/>
                  </a:lnTo>
                  <a:close/>
                  <a:moveTo>
                    <a:pt x="105" y="198"/>
                  </a:moveTo>
                  <a:lnTo>
                    <a:pt x="105" y="198"/>
                  </a:lnTo>
                  <a:lnTo>
                    <a:pt x="105" y="196"/>
                  </a:lnTo>
                  <a:lnTo>
                    <a:pt x="105" y="196"/>
                  </a:lnTo>
                  <a:lnTo>
                    <a:pt x="103" y="196"/>
                  </a:lnTo>
                  <a:lnTo>
                    <a:pt x="103" y="196"/>
                  </a:lnTo>
                  <a:lnTo>
                    <a:pt x="45" y="198"/>
                  </a:lnTo>
                  <a:lnTo>
                    <a:pt x="45" y="198"/>
                  </a:lnTo>
                  <a:lnTo>
                    <a:pt x="27" y="199"/>
                  </a:lnTo>
                  <a:lnTo>
                    <a:pt x="27" y="199"/>
                  </a:lnTo>
                  <a:lnTo>
                    <a:pt x="24" y="199"/>
                  </a:lnTo>
                  <a:lnTo>
                    <a:pt x="24" y="199"/>
                  </a:lnTo>
                  <a:lnTo>
                    <a:pt x="17" y="206"/>
                  </a:lnTo>
                  <a:lnTo>
                    <a:pt x="17" y="206"/>
                  </a:lnTo>
                  <a:lnTo>
                    <a:pt x="17" y="208"/>
                  </a:lnTo>
                  <a:lnTo>
                    <a:pt x="17" y="208"/>
                  </a:lnTo>
                  <a:lnTo>
                    <a:pt x="18" y="208"/>
                  </a:lnTo>
                  <a:lnTo>
                    <a:pt x="18" y="208"/>
                  </a:lnTo>
                  <a:lnTo>
                    <a:pt x="27" y="208"/>
                  </a:lnTo>
                  <a:lnTo>
                    <a:pt x="27" y="208"/>
                  </a:lnTo>
                  <a:lnTo>
                    <a:pt x="39" y="208"/>
                  </a:lnTo>
                  <a:lnTo>
                    <a:pt x="39" y="208"/>
                  </a:lnTo>
                  <a:lnTo>
                    <a:pt x="81" y="206"/>
                  </a:lnTo>
                  <a:lnTo>
                    <a:pt x="81" y="206"/>
                  </a:lnTo>
                  <a:lnTo>
                    <a:pt x="83" y="206"/>
                  </a:lnTo>
                  <a:lnTo>
                    <a:pt x="83" y="206"/>
                  </a:lnTo>
                  <a:lnTo>
                    <a:pt x="90" y="205"/>
                  </a:lnTo>
                  <a:lnTo>
                    <a:pt x="90" y="205"/>
                  </a:lnTo>
                  <a:lnTo>
                    <a:pt x="98" y="202"/>
                  </a:lnTo>
                  <a:lnTo>
                    <a:pt x="105" y="198"/>
                  </a:lnTo>
                  <a:lnTo>
                    <a:pt x="105" y="198"/>
                  </a:lnTo>
                  <a:close/>
                  <a:moveTo>
                    <a:pt x="150" y="66"/>
                  </a:moveTo>
                  <a:lnTo>
                    <a:pt x="150" y="66"/>
                  </a:lnTo>
                  <a:lnTo>
                    <a:pt x="143" y="56"/>
                  </a:lnTo>
                  <a:lnTo>
                    <a:pt x="143" y="56"/>
                  </a:lnTo>
                  <a:lnTo>
                    <a:pt x="140" y="56"/>
                  </a:lnTo>
                  <a:lnTo>
                    <a:pt x="140" y="56"/>
                  </a:lnTo>
                  <a:lnTo>
                    <a:pt x="127" y="57"/>
                  </a:lnTo>
                  <a:lnTo>
                    <a:pt x="127" y="57"/>
                  </a:lnTo>
                  <a:lnTo>
                    <a:pt x="99" y="59"/>
                  </a:lnTo>
                  <a:lnTo>
                    <a:pt x="99" y="59"/>
                  </a:lnTo>
                  <a:lnTo>
                    <a:pt x="69" y="60"/>
                  </a:lnTo>
                  <a:lnTo>
                    <a:pt x="69" y="60"/>
                  </a:lnTo>
                  <a:lnTo>
                    <a:pt x="65" y="61"/>
                  </a:lnTo>
                  <a:lnTo>
                    <a:pt x="65" y="61"/>
                  </a:lnTo>
                  <a:lnTo>
                    <a:pt x="72" y="69"/>
                  </a:lnTo>
                  <a:lnTo>
                    <a:pt x="72" y="69"/>
                  </a:lnTo>
                  <a:lnTo>
                    <a:pt x="76" y="69"/>
                  </a:lnTo>
                  <a:lnTo>
                    <a:pt x="76" y="69"/>
                  </a:lnTo>
                  <a:lnTo>
                    <a:pt x="78" y="67"/>
                  </a:lnTo>
                  <a:lnTo>
                    <a:pt x="78" y="67"/>
                  </a:lnTo>
                  <a:lnTo>
                    <a:pt x="81" y="67"/>
                  </a:lnTo>
                  <a:lnTo>
                    <a:pt x="81" y="67"/>
                  </a:lnTo>
                  <a:lnTo>
                    <a:pt x="90" y="66"/>
                  </a:lnTo>
                  <a:lnTo>
                    <a:pt x="90" y="66"/>
                  </a:lnTo>
                  <a:lnTo>
                    <a:pt x="116" y="66"/>
                  </a:lnTo>
                  <a:lnTo>
                    <a:pt x="116" y="66"/>
                  </a:lnTo>
                  <a:lnTo>
                    <a:pt x="149" y="66"/>
                  </a:lnTo>
                  <a:lnTo>
                    <a:pt x="149" y="66"/>
                  </a:lnTo>
                  <a:lnTo>
                    <a:pt x="150" y="66"/>
                  </a:lnTo>
                  <a:lnTo>
                    <a:pt x="150" y="66"/>
                  </a:lnTo>
                  <a:close/>
                  <a:moveTo>
                    <a:pt x="106" y="128"/>
                  </a:moveTo>
                  <a:lnTo>
                    <a:pt x="106" y="128"/>
                  </a:lnTo>
                  <a:lnTo>
                    <a:pt x="106" y="128"/>
                  </a:lnTo>
                  <a:lnTo>
                    <a:pt x="106" y="128"/>
                  </a:lnTo>
                  <a:lnTo>
                    <a:pt x="109" y="128"/>
                  </a:lnTo>
                  <a:lnTo>
                    <a:pt x="109" y="128"/>
                  </a:lnTo>
                  <a:lnTo>
                    <a:pt x="156" y="128"/>
                  </a:lnTo>
                  <a:lnTo>
                    <a:pt x="156" y="128"/>
                  </a:lnTo>
                  <a:lnTo>
                    <a:pt x="173" y="130"/>
                  </a:lnTo>
                  <a:lnTo>
                    <a:pt x="173" y="130"/>
                  </a:lnTo>
                  <a:lnTo>
                    <a:pt x="177" y="130"/>
                  </a:lnTo>
                  <a:lnTo>
                    <a:pt x="177" y="130"/>
                  </a:lnTo>
                  <a:lnTo>
                    <a:pt x="190" y="118"/>
                  </a:lnTo>
                  <a:lnTo>
                    <a:pt x="190" y="118"/>
                  </a:lnTo>
                  <a:lnTo>
                    <a:pt x="187" y="118"/>
                  </a:lnTo>
                  <a:lnTo>
                    <a:pt x="187" y="118"/>
                  </a:lnTo>
                  <a:lnTo>
                    <a:pt x="186" y="118"/>
                  </a:lnTo>
                  <a:lnTo>
                    <a:pt x="186" y="118"/>
                  </a:lnTo>
                  <a:lnTo>
                    <a:pt x="184" y="120"/>
                  </a:lnTo>
                  <a:lnTo>
                    <a:pt x="183" y="120"/>
                  </a:lnTo>
                  <a:lnTo>
                    <a:pt x="183" y="120"/>
                  </a:lnTo>
                  <a:lnTo>
                    <a:pt x="177" y="120"/>
                  </a:lnTo>
                  <a:lnTo>
                    <a:pt x="177" y="120"/>
                  </a:lnTo>
                  <a:lnTo>
                    <a:pt x="162" y="120"/>
                  </a:lnTo>
                  <a:lnTo>
                    <a:pt x="162" y="120"/>
                  </a:lnTo>
                  <a:lnTo>
                    <a:pt x="142" y="120"/>
                  </a:lnTo>
                  <a:lnTo>
                    <a:pt x="142" y="120"/>
                  </a:lnTo>
                  <a:lnTo>
                    <a:pt x="119" y="121"/>
                  </a:lnTo>
                  <a:lnTo>
                    <a:pt x="119" y="121"/>
                  </a:lnTo>
                  <a:lnTo>
                    <a:pt x="117" y="121"/>
                  </a:lnTo>
                  <a:lnTo>
                    <a:pt x="117" y="121"/>
                  </a:lnTo>
                  <a:lnTo>
                    <a:pt x="117" y="123"/>
                  </a:lnTo>
                  <a:lnTo>
                    <a:pt x="117" y="123"/>
                  </a:lnTo>
                  <a:lnTo>
                    <a:pt x="117" y="124"/>
                  </a:lnTo>
                  <a:lnTo>
                    <a:pt x="115" y="125"/>
                  </a:lnTo>
                  <a:lnTo>
                    <a:pt x="115" y="125"/>
                  </a:lnTo>
                  <a:lnTo>
                    <a:pt x="113" y="125"/>
                  </a:lnTo>
                  <a:lnTo>
                    <a:pt x="113" y="125"/>
                  </a:lnTo>
                  <a:lnTo>
                    <a:pt x="110" y="125"/>
                  </a:lnTo>
                  <a:lnTo>
                    <a:pt x="110" y="125"/>
                  </a:lnTo>
                  <a:lnTo>
                    <a:pt x="106" y="128"/>
                  </a:lnTo>
                  <a:lnTo>
                    <a:pt x="106" y="128"/>
                  </a:lnTo>
                  <a:close/>
                  <a:moveTo>
                    <a:pt x="19" y="13"/>
                  </a:moveTo>
                  <a:lnTo>
                    <a:pt x="19" y="13"/>
                  </a:lnTo>
                  <a:lnTo>
                    <a:pt x="21" y="16"/>
                  </a:lnTo>
                  <a:lnTo>
                    <a:pt x="21" y="16"/>
                  </a:lnTo>
                  <a:lnTo>
                    <a:pt x="22" y="17"/>
                  </a:lnTo>
                  <a:lnTo>
                    <a:pt x="22" y="17"/>
                  </a:lnTo>
                  <a:lnTo>
                    <a:pt x="24" y="19"/>
                  </a:lnTo>
                  <a:lnTo>
                    <a:pt x="24" y="19"/>
                  </a:lnTo>
                  <a:lnTo>
                    <a:pt x="25" y="20"/>
                  </a:lnTo>
                  <a:lnTo>
                    <a:pt x="25" y="20"/>
                  </a:lnTo>
                  <a:lnTo>
                    <a:pt x="29" y="19"/>
                  </a:lnTo>
                  <a:lnTo>
                    <a:pt x="29" y="19"/>
                  </a:lnTo>
                  <a:lnTo>
                    <a:pt x="55" y="17"/>
                  </a:lnTo>
                  <a:lnTo>
                    <a:pt x="55" y="17"/>
                  </a:lnTo>
                  <a:lnTo>
                    <a:pt x="88" y="17"/>
                  </a:lnTo>
                  <a:lnTo>
                    <a:pt x="88" y="17"/>
                  </a:lnTo>
                  <a:lnTo>
                    <a:pt x="113" y="19"/>
                  </a:lnTo>
                  <a:lnTo>
                    <a:pt x="113" y="19"/>
                  </a:lnTo>
                  <a:lnTo>
                    <a:pt x="116" y="19"/>
                  </a:lnTo>
                  <a:lnTo>
                    <a:pt x="116" y="19"/>
                  </a:lnTo>
                  <a:lnTo>
                    <a:pt x="116" y="17"/>
                  </a:lnTo>
                  <a:lnTo>
                    <a:pt x="116" y="17"/>
                  </a:lnTo>
                  <a:lnTo>
                    <a:pt x="113" y="13"/>
                  </a:lnTo>
                  <a:lnTo>
                    <a:pt x="113" y="13"/>
                  </a:lnTo>
                  <a:lnTo>
                    <a:pt x="113" y="12"/>
                  </a:lnTo>
                  <a:lnTo>
                    <a:pt x="113" y="12"/>
                  </a:lnTo>
                  <a:lnTo>
                    <a:pt x="112" y="10"/>
                  </a:lnTo>
                  <a:lnTo>
                    <a:pt x="110" y="10"/>
                  </a:lnTo>
                  <a:lnTo>
                    <a:pt x="110" y="10"/>
                  </a:lnTo>
                  <a:lnTo>
                    <a:pt x="105" y="10"/>
                  </a:lnTo>
                  <a:lnTo>
                    <a:pt x="105" y="10"/>
                  </a:lnTo>
                  <a:lnTo>
                    <a:pt x="78" y="12"/>
                  </a:lnTo>
                  <a:lnTo>
                    <a:pt x="78" y="12"/>
                  </a:lnTo>
                  <a:lnTo>
                    <a:pt x="56" y="12"/>
                  </a:lnTo>
                  <a:lnTo>
                    <a:pt x="56" y="12"/>
                  </a:lnTo>
                  <a:lnTo>
                    <a:pt x="52" y="12"/>
                  </a:lnTo>
                  <a:lnTo>
                    <a:pt x="52" y="12"/>
                  </a:lnTo>
                  <a:lnTo>
                    <a:pt x="46" y="12"/>
                  </a:lnTo>
                  <a:lnTo>
                    <a:pt x="46" y="12"/>
                  </a:lnTo>
                  <a:lnTo>
                    <a:pt x="25" y="13"/>
                  </a:lnTo>
                  <a:lnTo>
                    <a:pt x="25" y="13"/>
                  </a:lnTo>
                  <a:lnTo>
                    <a:pt x="21" y="13"/>
                  </a:lnTo>
                  <a:lnTo>
                    <a:pt x="21" y="13"/>
                  </a:lnTo>
                  <a:lnTo>
                    <a:pt x="19" y="13"/>
                  </a:lnTo>
                  <a:lnTo>
                    <a:pt x="19" y="13"/>
                  </a:lnTo>
                  <a:close/>
                  <a:moveTo>
                    <a:pt x="163" y="80"/>
                  </a:moveTo>
                  <a:lnTo>
                    <a:pt x="163" y="80"/>
                  </a:lnTo>
                  <a:lnTo>
                    <a:pt x="163" y="80"/>
                  </a:lnTo>
                  <a:lnTo>
                    <a:pt x="163" y="80"/>
                  </a:lnTo>
                  <a:lnTo>
                    <a:pt x="156" y="71"/>
                  </a:lnTo>
                  <a:lnTo>
                    <a:pt x="156" y="71"/>
                  </a:lnTo>
                  <a:lnTo>
                    <a:pt x="154" y="70"/>
                  </a:lnTo>
                  <a:lnTo>
                    <a:pt x="154" y="70"/>
                  </a:lnTo>
                  <a:lnTo>
                    <a:pt x="132" y="71"/>
                  </a:lnTo>
                  <a:lnTo>
                    <a:pt x="132" y="71"/>
                  </a:lnTo>
                  <a:lnTo>
                    <a:pt x="109" y="74"/>
                  </a:lnTo>
                  <a:lnTo>
                    <a:pt x="109" y="74"/>
                  </a:lnTo>
                  <a:lnTo>
                    <a:pt x="95" y="74"/>
                  </a:lnTo>
                  <a:lnTo>
                    <a:pt x="81" y="76"/>
                  </a:lnTo>
                  <a:lnTo>
                    <a:pt x="81" y="76"/>
                  </a:lnTo>
                  <a:lnTo>
                    <a:pt x="79" y="76"/>
                  </a:lnTo>
                  <a:lnTo>
                    <a:pt x="79" y="76"/>
                  </a:lnTo>
                  <a:lnTo>
                    <a:pt x="88" y="83"/>
                  </a:lnTo>
                  <a:lnTo>
                    <a:pt x="88" y="83"/>
                  </a:lnTo>
                  <a:lnTo>
                    <a:pt x="89" y="81"/>
                  </a:lnTo>
                  <a:lnTo>
                    <a:pt x="89" y="81"/>
                  </a:lnTo>
                  <a:lnTo>
                    <a:pt x="92" y="81"/>
                  </a:lnTo>
                  <a:lnTo>
                    <a:pt x="92" y="81"/>
                  </a:lnTo>
                  <a:lnTo>
                    <a:pt x="113" y="80"/>
                  </a:lnTo>
                  <a:lnTo>
                    <a:pt x="113" y="80"/>
                  </a:lnTo>
                  <a:lnTo>
                    <a:pt x="157" y="80"/>
                  </a:lnTo>
                  <a:lnTo>
                    <a:pt x="157" y="80"/>
                  </a:lnTo>
                  <a:lnTo>
                    <a:pt x="163" y="80"/>
                  </a:lnTo>
                  <a:lnTo>
                    <a:pt x="163" y="80"/>
                  </a:lnTo>
                  <a:close/>
                  <a:moveTo>
                    <a:pt x="120" y="182"/>
                  </a:moveTo>
                  <a:lnTo>
                    <a:pt x="120" y="182"/>
                  </a:lnTo>
                  <a:lnTo>
                    <a:pt x="119" y="182"/>
                  </a:lnTo>
                  <a:lnTo>
                    <a:pt x="119" y="182"/>
                  </a:lnTo>
                  <a:lnTo>
                    <a:pt x="108" y="184"/>
                  </a:lnTo>
                  <a:lnTo>
                    <a:pt x="108" y="184"/>
                  </a:lnTo>
                  <a:lnTo>
                    <a:pt x="86" y="184"/>
                  </a:lnTo>
                  <a:lnTo>
                    <a:pt x="65" y="185"/>
                  </a:lnTo>
                  <a:lnTo>
                    <a:pt x="65" y="185"/>
                  </a:lnTo>
                  <a:lnTo>
                    <a:pt x="42" y="188"/>
                  </a:lnTo>
                  <a:lnTo>
                    <a:pt x="42" y="188"/>
                  </a:lnTo>
                  <a:lnTo>
                    <a:pt x="41" y="188"/>
                  </a:lnTo>
                  <a:lnTo>
                    <a:pt x="38" y="186"/>
                  </a:lnTo>
                  <a:lnTo>
                    <a:pt x="38" y="186"/>
                  </a:lnTo>
                  <a:lnTo>
                    <a:pt x="31" y="192"/>
                  </a:lnTo>
                  <a:lnTo>
                    <a:pt x="31" y="192"/>
                  </a:lnTo>
                  <a:lnTo>
                    <a:pt x="32" y="192"/>
                  </a:lnTo>
                  <a:lnTo>
                    <a:pt x="32" y="192"/>
                  </a:lnTo>
                  <a:lnTo>
                    <a:pt x="59" y="192"/>
                  </a:lnTo>
                  <a:lnTo>
                    <a:pt x="59" y="192"/>
                  </a:lnTo>
                  <a:lnTo>
                    <a:pt x="62" y="192"/>
                  </a:lnTo>
                  <a:lnTo>
                    <a:pt x="62" y="192"/>
                  </a:lnTo>
                  <a:lnTo>
                    <a:pt x="78" y="191"/>
                  </a:lnTo>
                  <a:lnTo>
                    <a:pt x="78" y="191"/>
                  </a:lnTo>
                  <a:lnTo>
                    <a:pt x="102" y="188"/>
                  </a:lnTo>
                  <a:lnTo>
                    <a:pt x="102" y="188"/>
                  </a:lnTo>
                  <a:lnTo>
                    <a:pt x="105" y="188"/>
                  </a:lnTo>
                  <a:lnTo>
                    <a:pt x="105" y="188"/>
                  </a:lnTo>
                  <a:lnTo>
                    <a:pt x="106" y="188"/>
                  </a:lnTo>
                  <a:lnTo>
                    <a:pt x="108" y="189"/>
                  </a:lnTo>
                  <a:lnTo>
                    <a:pt x="109" y="191"/>
                  </a:lnTo>
                  <a:lnTo>
                    <a:pt x="108" y="192"/>
                  </a:lnTo>
                  <a:lnTo>
                    <a:pt x="108" y="192"/>
                  </a:lnTo>
                  <a:lnTo>
                    <a:pt x="108" y="194"/>
                  </a:lnTo>
                  <a:lnTo>
                    <a:pt x="108" y="194"/>
                  </a:lnTo>
                  <a:lnTo>
                    <a:pt x="109" y="194"/>
                  </a:lnTo>
                  <a:lnTo>
                    <a:pt x="110" y="194"/>
                  </a:lnTo>
                  <a:lnTo>
                    <a:pt x="110" y="194"/>
                  </a:lnTo>
                  <a:lnTo>
                    <a:pt x="120" y="184"/>
                  </a:lnTo>
                  <a:lnTo>
                    <a:pt x="120" y="184"/>
                  </a:lnTo>
                  <a:lnTo>
                    <a:pt x="120" y="182"/>
                  </a:lnTo>
                  <a:lnTo>
                    <a:pt x="120" y="182"/>
                  </a:lnTo>
                  <a:close/>
                  <a:moveTo>
                    <a:pt x="200" y="108"/>
                  </a:moveTo>
                  <a:lnTo>
                    <a:pt x="200" y="108"/>
                  </a:lnTo>
                  <a:lnTo>
                    <a:pt x="191" y="94"/>
                  </a:lnTo>
                  <a:lnTo>
                    <a:pt x="191" y="94"/>
                  </a:lnTo>
                  <a:lnTo>
                    <a:pt x="177" y="76"/>
                  </a:lnTo>
                  <a:lnTo>
                    <a:pt x="162" y="59"/>
                  </a:lnTo>
                  <a:lnTo>
                    <a:pt x="162" y="59"/>
                  </a:lnTo>
                  <a:lnTo>
                    <a:pt x="142" y="39"/>
                  </a:lnTo>
                  <a:lnTo>
                    <a:pt x="142" y="39"/>
                  </a:lnTo>
                  <a:lnTo>
                    <a:pt x="142" y="39"/>
                  </a:lnTo>
                  <a:lnTo>
                    <a:pt x="142" y="39"/>
                  </a:lnTo>
                  <a:lnTo>
                    <a:pt x="143" y="42"/>
                  </a:lnTo>
                  <a:lnTo>
                    <a:pt x="143" y="42"/>
                  </a:lnTo>
                  <a:lnTo>
                    <a:pt x="150" y="53"/>
                  </a:lnTo>
                  <a:lnTo>
                    <a:pt x="150" y="53"/>
                  </a:lnTo>
                  <a:lnTo>
                    <a:pt x="150" y="54"/>
                  </a:lnTo>
                  <a:lnTo>
                    <a:pt x="150" y="54"/>
                  </a:lnTo>
                  <a:lnTo>
                    <a:pt x="163" y="67"/>
                  </a:lnTo>
                  <a:lnTo>
                    <a:pt x="163" y="67"/>
                  </a:lnTo>
                  <a:lnTo>
                    <a:pt x="179" y="86"/>
                  </a:lnTo>
                  <a:lnTo>
                    <a:pt x="179" y="86"/>
                  </a:lnTo>
                  <a:lnTo>
                    <a:pt x="197" y="108"/>
                  </a:lnTo>
                  <a:lnTo>
                    <a:pt x="197" y="108"/>
                  </a:lnTo>
                  <a:lnTo>
                    <a:pt x="198" y="110"/>
                  </a:lnTo>
                  <a:lnTo>
                    <a:pt x="198" y="110"/>
                  </a:lnTo>
                  <a:lnTo>
                    <a:pt x="200" y="108"/>
                  </a:lnTo>
                  <a:lnTo>
                    <a:pt x="200" y="108"/>
                  </a:lnTo>
                  <a:close/>
                  <a:moveTo>
                    <a:pt x="86" y="71"/>
                  </a:moveTo>
                  <a:lnTo>
                    <a:pt x="86" y="71"/>
                  </a:lnTo>
                  <a:lnTo>
                    <a:pt x="117" y="70"/>
                  </a:lnTo>
                  <a:lnTo>
                    <a:pt x="117" y="70"/>
                  </a:lnTo>
                  <a:lnTo>
                    <a:pt x="102" y="70"/>
                  </a:lnTo>
                  <a:lnTo>
                    <a:pt x="86" y="71"/>
                  </a:lnTo>
                  <a:lnTo>
                    <a:pt x="86" y="71"/>
                  </a:lnTo>
                  <a:close/>
                  <a:moveTo>
                    <a:pt x="194" y="121"/>
                  </a:moveTo>
                  <a:lnTo>
                    <a:pt x="194" y="121"/>
                  </a:lnTo>
                  <a:lnTo>
                    <a:pt x="200" y="117"/>
                  </a:lnTo>
                  <a:lnTo>
                    <a:pt x="200" y="117"/>
                  </a:lnTo>
                  <a:lnTo>
                    <a:pt x="198" y="115"/>
                  </a:lnTo>
                  <a:lnTo>
                    <a:pt x="198" y="115"/>
                  </a:lnTo>
                  <a:lnTo>
                    <a:pt x="198" y="115"/>
                  </a:lnTo>
                  <a:lnTo>
                    <a:pt x="197" y="115"/>
                  </a:lnTo>
                  <a:lnTo>
                    <a:pt x="197" y="115"/>
                  </a:lnTo>
                  <a:lnTo>
                    <a:pt x="193" y="121"/>
                  </a:lnTo>
                  <a:lnTo>
                    <a:pt x="193" y="121"/>
                  </a:lnTo>
                  <a:lnTo>
                    <a:pt x="194" y="121"/>
                  </a:lnTo>
                  <a:lnTo>
                    <a:pt x="194" y="121"/>
                  </a:lnTo>
                  <a:close/>
                  <a:moveTo>
                    <a:pt x="123" y="17"/>
                  </a:moveTo>
                  <a:lnTo>
                    <a:pt x="123" y="17"/>
                  </a:lnTo>
                  <a:lnTo>
                    <a:pt x="129" y="26"/>
                  </a:lnTo>
                  <a:lnTo>
                    <a:pt x="135" y="33"/>
                  </a:lnTo>
                  <a:lnTo>
                    <a:pt x="135" y="33"/>
                  </a:lnTo>
                  <a:lnTo>
                    <a:pt x="129" y="24"/>
                  </a:lnTo>
                  <a:lnTo>
                    <a:pt x="123" y="17"/>
                  </a:lnTo>
                  <a:lnTo>
                    <a:pt x="123" y="17"/>
                  </a:lnTo>
                  <a:close/>
                  <a:moveTo>
                    <a:pt x="19" y="199"/>
                  </a:moveTo>
                  <a:lnTo>
                    <a:pt x="19" y="199"/>
                  </a:lnTo>
                  <a:lnTo>
                    <a:pt x="19" y="199"/>
                  </a:lnTo>
                  <a:lnTo>
                    <a:pt x="19" y="199"/>
                  </a:lnTo>
                  <a:lnTo>
                    <a:pt x="9" y="208"/>
                  </a:lnTo>
                  <a:lnTo>
                    <a:pt x="9" y="208"/>
                  </a:lnTo>
                  <a:lnTo>
                    <a:pt x="11" y="208"/>
                  </a:lnTo>
                  <a:lnTo>
                    <a:pt x="12" y="208"/>
                  </a:lnTo>
                  <a:lnTo>
                    <a:pt x="12" y="208"/>
                  </a:lnTo>
                  <a:lnTo>
                    <a:pt x="19" y="201"/>
                  </a:lnTo>
                  <a:lnTo>
                    <a:pt x="19" y="201"/>
                  </a:lnTo>
                  <a:lnTo>
                    <a:pt x="19" y="199"/>
                  </a:lnTo>
                  <a:lnTo>
                    <a:pt x="19" y="199"/>
                  </a:lnTo>
                  <a:close/>
                  <a:moveTo>
                    <a:pt x="85" y="212"/>
                  </a:moveTo>
                  <a:lnTo>
                    <a:pt x="85" y="212"/>
                  </a:lnTo>
                  <a:lnTo>
                    <a:pt x="85" y="211"/>
                  </a:lnTo>
                  <a:lnTo>
                    <a:pt x="85" y="211"/>
                  </a:lnTo>
                  <a:lnTo>
                    <a:pt x="52" y="212"/>
                  </a:lnTo>
                  <a:lnTo>
                    <a:pt x="52" y="212"/>
                  </a:lnTo>
                  <a:lnTo>
                    <a:pt x="85" y="212"/>
                  </a:lnTo>
                  <a:lnTo>
                    <a:pt x="85" y="212"/>
                  </a:lnTo>
                  <a:close/>
                  <a:moveTo>
                    <a:pt x="75" y="20"/>
                  </a:moveTo>
                  <a:lnTo>
                    <a:pt x="75" y="20"/>
                  </a:lnTo>
                  <a:lnTo>
                    <a:pt x="46" y="22"/>
                  </a:lnTo>
                  <a:lnTo>
                    <a:pt x="46" y="22"/>
                  </a:lnTo>
                  <a:lnTo>
                    <a:pt x="75" y="20"/>
                  </a:lnTo>
                  <a:lnTo>
                    <a:pt x="75" y="20"/>
                  </a:lnTo>
                  <a:close/>
                  <a:moveTo>
                    <a:pt x="61" y="57"/>
                  </a:moveTo>
                  <a:lnTo>
                    <a:pt x="61" y="57"/>
                  </a:lnTo>
                  <a:lnTo>
                    <a:pt x="62" y="59"/>
                  </a:lnTo>
                  <a:lnTo>
                    <a:pt x="62" y="59"/>
                  </a:lnTo>
                  <a:lnTo>
                    <a:pt x="62" y="59"/>
                  </a:lnTo>
                  <a:lnTo>
                    <a:pt x="76" y="57"/>
                  </a:lnTo>
                  <a:lnTo>
                    <a:pt x="76" y="57"/>
                  </a:lnTo>
                  <a:lnTo>
                    <a:pt x="76" y="56"/>
                  </a:lnTo>
                  <a:lnTo>
                    <a:pt x="76" y="56"/>
                  </a:lnTo>
                  <a:lnTo>
                    <a:pt x="61" y="57"/>
                  </a:lnTo>
                  <a:lnTo>
                    <a:pt x="61" y="57"/>
                  </a:lnTo>
                  <a:close/>
                  <a:moveTo>
                    <a:pt x="127" y="132"/>
                  </a:moveTo>
                  <a:lnTo>
                    <a:pt x="127" y="132"/>
                  </a:lnTo>
                  <a:lnTo>
                    <a:pt x="127" y="131"/>
                  </a:lnTo>
                  <a:lnTo>
                    <a:pt x="127" y="131"/>
                  </a:lnTo>
                  <a:lnTo>
                    <a:pt x="125" y="131"/>
                  </a:lnTo>
                  <a:lnTo>
                    <a:pt x="125" y="131"/>
                  </a:lnTo>
                  <a:lnTo>
                    <a:pt x="106" y="131"/>
                  </a:lnTo>
                  <a:lnTo>
                    <a:pt x="106" y="131"/>
                  </a:lnTo>
                  <a:lnTo>
                    <a:pt x="103" y="131"/>
                  </a:lnTo>
                  <a:lnTo>
                    <a:pt x="103" y="131"/>
                  </a:lnTo>
                  <a:lnTo>
                    <a:pt x="102" y="132"/>
                  </a:lnTo>
                  <a:lnTo>
                    <a:pt x="102" y="132"/>
                  </a:lnTo>
                  <a:lnTo>
                    <a:pt x="102" y="132"/>
                  </a:lnTo>
                  <a:lnTo>
                    <a:pt x="102" y="132"/>
                  </a:lnTo>
                  <a:lnTo>
                    <a:pt x="127" y="132"/>
                  </a:lnTo>
                  <a:lnTo>
                    <a:pt x="127" y="132"/>
                  </a:lnTo>
                  <a:close/>
                  <a:moveTo>
                    <a:pt x="181" y="131"/>
                  </a:moveTo>
                  <a:lnTo>
                    <a:pt x="181" y="131"/>
                  </a:lnTo>
                  <a:lnTo>
                    <a:pt x="181" y="132"/>
                  </a:lnTo>
                  <a:lnTo>
                    <a:pt x="181" y="132"/>
                  </a:lnTo>
                  <a:lnTo>
                    <a:pt x="183" y="131"/>
                  </a:lnTo>
                  <a:lnTo>
                    <a:pt x="183" y="131"/>
                  </a:lnTo>
                  <a:lnTo>
                    <a:pt x="189" y="127"/>
                  </a:lnTo>
                  <a:lnTo>
                    <a:pt x="189" y="127"/>
                  </a:lnTo>
                  <a:lnTo>
                    <a:pt x="189" y="124"/>
                  </a:lnTo>
                  <a:lnTo>
                    <a:pt x="189" y="124"/>
                  </a:lnTo>
                  <a:lnTo>
                    <a:pt x="189" y="124"/>
                  </a:lnTo>
                  <a:lnTo>
                    <a:pt x="189" y="124"/>
                  </a:lnTo>
                  <a:lnTo>
                    <a:pt x="181" y="131"/>
                  </a:lnTo>
                  <a:lnTo>
                    <a:pt x="181" y="131"/>
                  </a:lnTo>
                  <a:close/>
                  <a:moveTo>
                    <a:pt x="92" y="208"/>
                  </a:moveTo>
                  <a:lnTo>
                    <a:pt x="92" y="208"/>
                  </a:lnTo>
                  <a:lnTo>
                    <a:pt x="96" y="208"/>
                  </a:lnTo>
                  <a:lnTo>
                    <a:pt x="96" y="208"/>
                  </a:lnTo>
                  <a:lnTo>
                    <a:pt x="99" y="205"/>
                  </a:lnTo>
                  <a:lnTo>
                    <a:pt x="99" y="205"/>
                  </a:lnTo>
                  <a:lnTo>
                    <a:pt x="92" y="208"/>
                  </a:lnTo>
                  <a:lnTo>
                    <a:pt x="92" y="208"/>
                  </a:lnTo>
                  <a:close/>
                  <a:moveTo>
                    <a:pt x="105" y="87"/>
                  </a:moveTo>
                  <a:lnTo>
                    <a:pt x="105" y="87"/>
                  </a:lnTo>
                  <a:lnTo>
                    <a:pt x="105" y="87"/>
                  </a:lnTo>
                  <a:lnTo>
                    <a:pt x="105" y="87"/>
                  </a:lnTo>
                  <a:lnTo>
                    <a:pt x="92" y="88"/>
                  </a:lnTo>
                  <a:lnTo>
                    <a:pt x="92" y="88"/>
                  </a:lnTo>
                  <a:lnTo>
                    <a:pt x="93" y="88"/>
                  </a:lnTo>
                  <a:lnTo>
                    <a:pt x="93" y="88"/>
                  </a:lnTo>
                  <a:lnTo>
                    <a:pt x="96" y="88"/>
                  </a:lnTo>
                  <a:lnTo>
                    <a:pt x="96" y="88"/>
                  </a:lnTo>
                  <a:lnTo>
                    <a:pt x="105" y="87"/>
                  </a:lnTo>
                  <a:lnTo>
                    <a:pt x="105" y="87"/>
                  </a:lnTo>
                  <a:close/>
                  <a:moveTo>
                    <a:pt x="117" y="3"/>
                  </a:moveTo>
                  <a:lnTo>
                    <a:pt x="117" y="3"/>
                  </a:lnTo>
                  <a:lnTo>
                    <a:pt x="123" y="12"/>
                  </a:lnTo>
                  <a:lnTo>
                    <a:pt x="123" y="12"/>
                  </a:lnTo>
                  <a:lnTo>
                    <a:pt x="120" y="6"/>
                  </a:lnTo>
                  <a:lnTo>
                    <a:pt x="117" y="3"/>
                  </a:lnTo>
                  <a:lnTo>
                    <a:pt x="117" y="3"/>
                  </a:lnTo>
                  <a:close/>
                  <a:moveTo>
                    <a:pt x="177" y="135"/>
                  </a:moveTo>
                  <a:lnTo>
                    <a:pt x="177" y="135"/>
                  </a:lnTo>
                  <a:lnTo>
                    <a:pt x="177" y="135"/>
                  </a:lnTo>
                  <a:lnTo>
                    <a:pt x="177" y="135"/>
                  </a:lnTo>
                  <a:lnTo>
                    <a:pt x="176" y="137"/>
                  </a:lnTo>
                  <a:lnTo>
                    <a:pt x="174" y="138"/>
                  </a:lnTo>
                  <a:lnTo>
                    <a:pt x="174" y="138"/>
                  </a:lnTo>
                  <a:lnTo>
                    <a:pt x="170" y="142"/>
                  </a:lnTo>
                  <a:lnTo>
                    <a:pt x="170" y="142"/>
                  </a:lnTo>
                  <a:lnTo>
                    <a:pt x="170" y="142"/>
                  </a:lnTo>
                  <a:lnTo>
                    <a:pt x="170" y="142"/>
                  </a:lnTo>
                  <a:lnTo>
                    <a:pt x="177" y="135"/>
                  </a:lnTo>
                  <a:lnTo>
                    <a:pt x="177" y="135"/>
                  </a:lnTo>
                  <a:close/>
                  <a:moveTo>
                    <a:pt x="200" y="113"/>
                  </a:moveTo>
                  <a:lnTo>
                    <a:pt x="200" y="113"/>
                  </a:lnTo>
                  <a:lnTo>
                    <a:pt x="203" y="115"/>
                  </a:lnTo>
                  <a:lnTo>
                    <a:pt x="203" y="115"/>
                  </a:lnTo>
                  <a:lnTo>
                    <a:pt x="203" y="114"/>
                  </a:lnTo>
                  <a:lnTo>
                    <a:pt x="203" y="114"/>
                  </a:lnTo>
                  <a:lnTo>
                    <a:pt x="201" y="111"/>
                  </a:lnTo>
                  <a:lnTo>
                    <a:pt x="201" y="111"/>
                  </a:lnTo>
                  <a:lnTo>
                    <a:pt x="201" y="111"/>
                  </a:lnTo>
                  <a:lnTo>
                    <a:pt x="201" y="111"/>
                  </a:lnTo>
                  <a:lnTo>
                    <a:pt x="200" y="113"/>
                  </a:lnTo>
                  <a:lnTo>
                    <a:pt x="200" y="113"/>
                  </a:lnTo>
                  <a:close/>
                  <a:moveTo>
                    <a:pt x="18" y="16"/>
                  </a:moveTo>
                  <a:lnTo>
                    <a:pt x="18" y="16"/>
                  </a:lnTo>
                  <a:lnTo>
                    <a:pt x="15" y="16"/>
                  </a:lnTo>
                  <a:lnTo>
                    <a:pt x="15" y="16"/>
                  </a:lnTo>
                  <a:lnTo>
                    <a:pt x="18" y="17"/>
                  </a:lnTo>
                  <a:lnTo>
                    <a:pt x="18" y="17"/>
                  </a:lnTo>
                  <a:lnTo>
                    <a:pt x="18" y="16"/>
                  </a:lnTo>
                  <a:lnTo>
                    <a:pt x="18" y="16"/>
                  </a:lnTo>
                  <a:close/>
                  <a:moveTo>
                    <a:pt x="75" y="71"/>
                  </a:moveTo>
                  <a:lnTo>
                    <a:pt x="75" y="71"/>
                  </a:lnTo>
                  <a:lnTo>
                    <a:pt x="78" y="71"/>
                  </a:lnTo>
                  <a:lnTo>
                    <a:pt x="78" y="71"/>
                  </a:lnTo>
                  <a:lnTo>
                    <a:pt x="76" y="71"/>
                  </a:lnTo>
                  <a:lnTo>
                    <a:pt x="75" y="71"/>
                  </a:lnTo>
                  <a:lnTo>
                    <a:pt x="75" y="71"/>
                  </a:lnTo>
                  <a:close/>
                  <a:moveTo>
                    <a:pt x="75" y="76"/>
                  </a:moveTo>
                  <a:lnTo>
                    <a:pt x="75" y="76"/>
                  </a:lnTo>
                  <a:lnTo>
                    <a:pt x="75" y="76"/>
                  </a:lnTo>
                  <a:lnTo>
                    <a:pt x="75" y="76"/>
                  </a:lnTo>
                  <a:lnTo>
                    <a:pt x="76" y="77"/>
                  </a:lnTo>
                  <a:lnTo>
                    <a:pt x="76" y="77"/>
                  </a:lnTo>
                  <a:lnTo>
                    <a:pt x="78" y="77"/>
                  </a:lnTo>
                  <a:lnTo>
                    <a:pt x="78" y="77"/>
                  </a:lnTo>
                  <a:lnTo>
                    <a:pt x="75" y="76"/>
                  </a:lnTo>
                  <a:lnTo>
                    <a:pt x="75" y="76"/>
                  </a:lnTo>
                  <a:close/>
                  <a:moveTo>
                    <a:pt x="82" y="148"/>
                  </a:moveTo>
                  <a:lnTo>
                    <a:pt x="82" y="148"/>
                  </a:lnTo>
                  <a:lnTo>
                    <a:pt x="82" y="148"/>
                  </a:lnTo>
                  <a:lnTo>
                    <a:pt x="82" y="148"/>
                  </a:lnTo>
                  <a:lnTo>
                    <a:pt x="85" y="148"/>
                  </a:lnTo>
                  <a:lnTo>
                    <a:pt x="85" y="148"/>
                  </a:lnTo>
                  <a:lnTo>
                    <a:pt x="85" y="148"/>
                  </a:lnTo>
                  <a:lnTo>
                    <a:pt x="85" y="148"/>
                  </a:lnTo>
                  <a:lnTo>
                    <a:pt x="82" y="148"/>
                  </a:lnTo>
                  <a:lnTo>
                    <a:pt x="82" y="148"/>
                  </a:lnTo>
                  <a:close/>
                  <a:moveTo>
                    <a:pt x="167" y="144"/>
                  </a:moveTo>
                  <a:lnTo>
                    <a:pt x="167" y="144"/>
                  </a:lnTo>
                  <a:lnTo>
                    <a:pt x="167" y="144"/>
                  </a:lnTo>
                  <a:lnTo>
                    <a:pt x="167" y="144"/>
                  </a:lnTo>
                  <a:lnTo>
                    <a:pt x="169" y="142"/>
                  </a:lnTo>
                  <a:lnTo>
                    <a:pt x="169" y="142"/>
                  </a:lnTo>
                  <a:lnTo>
                    <a:pt x="169" y="142"/>
                  </a:lnTo>
                  <a:lnTo>
                    <a:pt x="169" y="142"/>
                  </a:lnTo>
                  <a:lnTo>
                    <a:pt x="167" y="144"/>
                  </a:lnTo>
                  <a:lnTo>
                    <a:pt x="167" y="144"/>
                  </a:lnTo>
                  <a:close/>
                  <a:moveTo>
                    <a:pt x="113" y="5"/>
                  </a:moveTo>
                  <a:lnTo>
                    <a:pt x="113" y="5"/>
                  </a:lnTo>
                  <a:lnTo>
                    <a:pt x="113" y="5"/>
                  </a:lnTo>
                  <a:lnTo>
                    <a:pt x="113" y="5"/>
                  </a:lnTo>
                  <a:lnTo>
                    <a:pt x="115" y="6"/>
                  </a:lnTo>
                  <a:lnTo>
                    <a:pt x="115" y="6"/>
                  </a:lnTo>
                  <a:lnTo>
                    <a:pt x="115" y="6"/>
                  </a:lnTo>
                  <a:lnTo>
                    <a:pt x="115" y="6"/>
                  </a:lnTo>
                  <a:lnTo>
                    <a:pt x="113" y="5"/>
                  </a:lnTo>
                  <a:lnTo>
                    <a:pt x="113" y="5"/>
                  </a:lnTo>
                  <a:close/>
                  <a:moveTo>
                    <a:pt x="24" y="27"/>
                  </a:moveTo>
                  <a:lnTo>
                    <a:pt x="24" y="27"/>
                  </a:lnTo>
                  <a:lnTo>
                    <a:pt x="24" y="29"/>
                  </a:lnTo>
                  <a:lnTo>
                    <a:pt x="24" y="29"/>
                  </a:lnTo>
                  <a:lnTo>
                    <a:pt x="25" y="29"/>
                  </a:lnTo>
                  <a:lnTo>
                    <a:pt x="25" y="29"/>
                  </a:lnTo>
                  <a:lnTo>
                    <a:pt x="25" y="29"/>
                  </a:lnTo>
                  <a:lnTo>
                    <a:pt x="25" y="29"/>
                  </a:lnTo>
                  <a:lnTo>
                    <a:pt x="25" y="29"/>
                  </a:lnTo>
                  <a:lnTo>
                    <a:pt x="25" y="29"/>
                  </a:lnTo>
                  <a:lnTo>
                    <a:pt x="24" y="27"/>
                  </a:lnTo>
                  <a:lnTo>
                    <a:pt x="24" y="27"/>
                  </a:lnTo>
                  <a:close/>
                  <a:moveTo>
                    <a:pt x="96" y="211"/>
                  </a:moveTo>
                  <a:lnTo>
                    <a:pt x="96" y="211"/>
                  </a:lnTo>
                  <a:lnTo>
                    <a:pt x="98" y="211"/>
                  </a:lnTo>
                  <a:lnTo>
                    <a:pt x="98" y="211"/>
                  </a:lnTo>
                  <a:lnTo>
                    <a:pt x="98" y="209"/>
                  </a:lnTo>
                  <a:lnTo>
                    <a:pt x="98" y="209"/>
                  </a:lnTo>
                  <a:lnTo>
                    <a:pt x="98" y="209"/>
                  </a:lnTo>
                  <a:lnTo>
                    <a:pt x="98" y="209"/>
                  </a:lnTo>
                  <a:lnTo>
                    <a:pt x="96" y="211"/>
                  </a:lnTo>
                  <a:lnTo>
                    <a:pt x="96" y="211"/>
                  </a:lnTo>
                  <a:close/>
                  <a:moveTo>
                    <a:pt x="29" y="34"/>
                  </a:moveTo>
                  <a:lnTo>
                    <a:pt x="29" y="34"/>
                  </a:lnTo>
                  <a:lnTo>
                    <a:pt x="29" y="34"/>
                  </a:lnTo>
                  <a:lnTo>
                    <a:pt x="29" y="34"/>
                  </a:lnTo>
                  <a:lnTo>
                    <a:pt x="29" y="34"/>
                  </a:lnTo>
                  <a:lnTo>
                    <a:pt x="29" y="34"/>
                  </a:lnTo>
                  <a:lnTo>
                    <a:pt x="29" y="34"/>
                  </a:lnTo>
                  <a:lnTo>
                    <a:pt x="29" y="34"/>
                  </a:lnTo>
                  <a:lnTo>
                    <a:pt x="29" y="34"/>
                  </a:lnTo>
                  <a:lnTo>
                    <a:pt x="29" y="34"/>
                  </a:lnTo>
                  <a:close/>
                  <a:moveTo>
                    <a:pt x="44" y="181"/>
                  </a:moveTo>
                  <a:lnTo>
                    <a:pt x="44" y="181"/>
                  </a:lnTo>
                  <a:lnTo>
                    <a:pt x="44" y="181"/>
                  </a:lnTo>
                  <a:lnTo>
                    <a:pt x="44" y="181"/>
                  </a:lnTo>
                  <a:lnTo>
                    <a:pt x="45" y="181"/>
                  </a:lnTo>
                  <a:lnTo>
                    <a:pt x="45" y="181"/>
                  </a:lnTo>
                  <a:lnTo>
                    <a:pt x="45" y="181"/>
                  </a:lnTo>
                  <a:lnTo>
                    <a:pt x="45" y="181"/>
                  </a:lnTo>
                  <a:lnTo>
                    <a:pt x="44" y="181"/>
                  </a:lnTo>
                  <a:lnTo>
                    <a:pt x="44" y="181"/>
                  </a:ln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anim calcmode="lin" valueType="num">
                                      <p:cBhvr>
                                        <p:cTn id="14" dur="1000" fill="hold"/>
                                        <p:tgtEl>
                                          <p:spTgt spid="65"/>
                                        </p:tgtEl>
                                        <p:attrNameLst>
                                          <p:attrName>ppt_x</p:attrName>
                                        </p:attrNameLst>
                                      </p:cBhvr>
                                      <p:tavLst>
                                        <p:tav tm="0">
                                          <p:val>
                                            <p:strVal val="#ppt_x"/>
                                          </p:val>
                                        </p:tav>
                                        <p:tav tm="100000">
                                          <p:val>
                                            <p:strVal val="#ppt_x"/>
                                          </p:val>
                                        </p:tav>
                                      </p:tavLst>
                                    </p:anim>
                                    <p:anim calcmode="lin" valueType="num">
                                      <p:cBhvr>
                                        <p:cTn id="15" dur="1000" fill="hold"/>
                                        <p:tgtEl>
                                          <p:spTgt spid="6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down)">
                                      <p:cBhvr>
                                        <p:cTn id="25" dur="500"/>
                                        <p:tgtEl>
                                          <p:spTgt spid="63"/>
                                        </p:tgtEl>
                                      </p:cBhvr>
                                    </p:animEffect>
                                  </p:childTnLst>
                                </p:cTn>
                              </p:par>
                            </p:childTnLst>
                          </p:cTn>
                        </p:par>
                        <p:par>
                          <p:cTn id="26" fill="hold">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277"/>
                                        </p:tgtEl>
                                        <p:attrNameLst>
                                          <p:attrName>style.visibility</p:attrName>
                                        </p:attrNameLst>
                                      </p:cBhvr>
                                      <p:to>
                                        <p:strVal val="visible"/>
                                      </p:to>
                                    </p:set>
                                    <p:animEffect transition="in" filter="randombar(horizontal)">
                                      <p:cBhvr>
                                        <p:cTn id="29" dur="500"/>
                                        <p:tgtEl>
                                          <p:spTgt spid="277"/>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268"/>
                                        </p:tgtEl>
                                        <p:attrNameLst>
                                          <p:attrName>style.visibility</p:attrName>
                                        </p:attrNameLst>
                                      </p:cBhvr>
                                      <p:to>
                                        <p:strVal val="visible"/>
                                      </p:to>
                                    </p:set>
                                    <p:animEffect transition="in" filter="wipe(left)">
                                      <p:cBhvr>
                                        <p:cTn id="33" dur="500"/>
                                        <p:tgtEl>
                                          <p:spTgt spid="268"/>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4500"/>
                            </p:stCondLst>
                            <p:childTnLst>
                              <p:par>
                                <p:cTn id="39" presetID="2" presetClass="entr" presetSubtype="2"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1+#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par>
                          <p:cTn id="43" fill="hold">
                            <p:stCondLst>
                              <p:cond delay="5000"/>
                            </p:stCondLst>
                            <p:childTnLst>
                              <p:par>
                                <p:cTn id="44" presetID="22" presetClass="entr" presetSubtype="8"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left)">
                                      <p:cBhvr>
                                        <p:cTn id="46" dur="500"/>
                                        <p:tgtEl>
                                          <p:spTgt spid="73"/>
                                        </p:tgtEl>
                                      </p:cBhvr>
                                    </p:animEffect>
                                  </p:childTnLst>
                                </p:cTn>
                              </p:par>
                            </p:childTnLst>
                          </p:cTn>
                        </p:par>
                        <p:par>
                          <p:cTn id="47" fill="hold">
                            <p:stCondLst>
                              <p:cond delay="5500"/>
                            </p:stCondLst>
                            <p:childTnLst>
                              <p:par>
                                <p:cTn id="48" presetID="2" presetClass="entr" presetSubtype="2" fill="hold" grpId="0" nodeType="afterEffect">
                                  <p:stCondLst>
                                    <p:cond delay="0"/>
                                  </p:stCondLst>
                                  <p:childTnLst>
                                    <p:set>
                                      <p:cBhvr>
                                        <p:cTn id="49" dur="1" fill="hold">
                                          <p:stCondLst>
                                            <p:cond delay="0"/>
                                          </p:stCondLst>
                                        </p:cTn>
                                        <p:tgtEl>
                                          <p:spTgt spid="284"/>
                                        </p:tgtEl>
                                        <p:attrNameLst>
                                          <p:attrName>style.visibility</p:attrName>
                                        </p:attrNameLst>
                                      </p:cBhvr>
                                      <p:to>
                                        <p:strVal val="visible"/>
                                      </p:to>
                                    </p:set>
                                    <p:anim calcmode="lin" valueType="num">
                                      <p:cBhvr additive="base">
                                        <p:cTn id="50" dur="500" fill="hold"/>
                                        <p:tgtEl>
                                          <p:spTgt spid="284"/>
                                        </p:tgtEl>
                                        <p:attrNameLst>
                                          <p:attrName>ppt_x</p:attrName>
                                        </p:attrNameLst>
                                      </p:cBhvr>
                                      <p:tavLst>
                                        <p:tav tm="0">
                                          <p:val>
                                            <p:strVal val="1+#ppt_w/2"/>
                                          </p:val>
                                        </p:tav>
                                        <p:tav tm="100000">
                                          <p:val>
                                            <p:strVal val="#ppt_x"/>
                                          </p:val>
                                        </p:tav>
                                      </p:tavLst>
                                    </p:anim>
                                    <p:anim calcmode="lin" valueType="num">
                                      <p:cBhvr additive="base">
                                        <p:cTn id="51" dur="500" fill="hold"/>
                                        <p:tgtEl>
                                          <p:spTgt spid="284"/>
                                        </p:tgtEl>
                                        <p:attrNameLst>
                                          <p:attrName>ppt_y</p:attrName>
                                        </p:attrNameLst>
                                      </p:cBhvr>
                                      <p:tavLst>
                                        <p:tav tm="0">
                                          <p:val>
                                            <p:strVal val="#ppt_y"/>
                                          </p:val>
                                        </p:tav>
                                        <p:tav tm="100000">
                                          <p:val>
                                            <p:strVal val="#ppt_y"/>
                                          </p:val>
                                        </p:tav>
                                      </p:tavLst>
                                    </p:anim>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left)">
                                      <p:cBhvr>
                                        <p:cTn id="55" dur="500"/>
                                        <p:tgtEl>
                                          <p:spTgt spid="76"/>
                                        </p:tgtEl>
                                      </p:cBhvr>
                                    </p:animEffect>
                                  </p:childTnLst>
                                </p:cTn>
                              </p:par>
                            </p:childTnLst>
                          </p:cTn>
                        </p:par>
                        <p:par>
                          <p:cTn id="56" fill="hold">
                            <p:stCondLst>
                              <p:cond delay="6500"/>
                            </p:stCondLst>
                            <p:childTnLst>
                              <p:par>
                                <p:cTn id="57" presetID="2" presetClass="entr" presetSubtype="2" fill="hold" grpId="0" nodeType="afterEffect">
                                  <p:stCondLst>
                                    <p:cond delay="0"/>
                                  </p:stCondLst>
                                  <p:childTnLst>
                                    <p:set>
                                      <p:cBhvr>
                                        <p:cTn id="58" dur="1" fill="hold">
                                          <p:stCondLst>
                                            <p:cond delay="0"/>
                                          </p:stCondLst>
                                        </p:cTn>
                                        <p:tgtEl>
                                          <p:spTgt spid="285"/>
                                        </p:tgtEl>
                                        <p:attrNameLst>
                                          <p:attrName>style.visibility</p:attrName>
                                        </p:attrNameLst>
                                      </p:cBhvr>
                                      <p:to>
                                        <p:strVal val="visible"/>
                                      </p:to>
                                    </p:set>
                                    <p:anim calcmode="lin" valueType="num">
                                      <p:cBhvr additive="base">
                                        <p:cTn id="59" dur="500" fill="hold"/>
                                        <p:tgtEl>
                                          <p:spTgt spid="285"/>
                                        </p:tgtEl>
                                        <p:attrNameLst>
                                          <p:attrName>ppt_x</p:attrName>
                                        </p:attrNameLst>
                                      </p:cBhvr>
                                      <p:tavLst>
                                        <p:tav tm="0">
                                          <p:val>
                                            <p:strVal val="1+#ppt_w/2"/>
                                          </p:val>
                                        </p:tav>
                                        <p:tav tm="100000">
                                          <p:val>
                                            <p:strVal val="#ppt_x"/>
                                          </p:val>
                                        </p:tav>
                                      </p:tavLst>
                                    </p:anim>
                                    <p:anim calcmode="lin" valueType="num">
                                      <p:cBhvr additive="base">
                                        <p:cTn id="60" dur="500" fill="hold"/>
                                        <p:tgtEl>
                                          <p:spTgt spid="285"/>
                                        </p:tgtEl>
                                        <p:attrNameLst>
                                          <p:attrName>ppt_y</p:attrName>
                                        </p:attrNameLst>
                                      </p:cBhvr>
                                      <p:tavLst>
                                        <p:tav tm="0">
                                          <p:val>
                                            <p:strVal val="#ppt_y"/>
                                          </p:val>
                                        </p:tav>
                                        <p:tav tm="100000">
                                          <p:val>
                                            <p:strVal val="#ppt_y"/>
                                          </p:val>
                                        </p:tav>
                                      </p:tavLst>
                                    </p:anim>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left)">
                                      <p:cBhvr>
                                        <p:cTn id="64" dur="500"/>
                                        <p:tgtEl>
                                          <p:spTgt spid="82"/>
                                        </p:tgtEl>
                                      </p:cBhvr>
                                    </p:animEffect>
                                  </p:childTnLst>
                                </p:cTn>
                              </p:par>
                            </p:childTnLst>
                          </p:cTn>
                        </p:par>
                        <p:par>
                          <p:cTn id="65" fill="hold">
                            <p:stCondLst>
                              <p:cond delay="7500"/>
                            </p:stCondLst>
                            <p:childTnLst>
                              <p:par>
                                <p:cTn id="66" presetID="2" presetClass="entr" presetSubtype="2" fill="hold" grpId="0" nodeType="afterEffect">
                                  <p:stCondLst>
                                    <p:cond delay="0"/>
                                  </p:stCondLst>
                                  <p:childTnLst>
                                    <p:set>
                                      <p:cBhvr>
                                        <p:cTn id="67" dur="1" fill="hold">
                                          <p:stCondLst>
                                            <p:cond delay="0"/>
                                          </p:stCondLst>
                                        </p:cTn>
                                        <p:tgtEl>
                                          <p:spTgt spid="286"/>
                                        </p:tgtEl>
                                        <p:attrNameLst>
                                          <p:attrName>style.visibility</p:attrName>
                                        </p:attrNameLst>
                                      </p:cBhvr>
                                      <p:to>
                                        <p:strVal val="visible"/>
                                      </p:to>
                                    </p:set>
                                    <p:anim calcmode="lin" valueType="num">
                                      <p:cBhvr additive="base">
                                        <p:cTn id="68" dur="500" fill="hold"/>
                                        <p:tgtEl>
                                          <p:spTgt spid="286"/>
                                        </p:tgtEl>
                                        <p:attrNameLst>
                                          <p:attrName>ppt_x</p:attrName>
                                        </p:attrNameLst>
                                      </p:cBhvr>
                                      <p:tavLst>
                                        <p:tav tm="0">
                                          <p:val>
                                            <p:strVal val="1+#ppt_w/2"/>
                                          </p:val>
                                        </p:tav>
                                        <p:tav tm="100000">
                                          <p:val>
                                            <p:strVal val="#ppt_x"/>
                                          </p:val>
                                        </p:tav>
                                      </p:tavLst>
                                    </p:anim>
                                    <p:anim calcmode="lin" valueType="num">
                                      <p:cBhvr additive="base">
                                        <p:cTn id="69" dur="500" fill="hold"/>
                                        <p:tgtEl>
                                          <p:spTgt spid="2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8" grpId="0"/>
      <p:bldP spid="277" grpId="0"/>
      <p:bldP spid="284" grpId="0"/>
      <p:bldP spid="285" grpId="0"/>
      <p:bldP spid="286" grpId="0"/>
      <p:bldP spid="63" grpId="0" animBg="1"/>
      <p:bldP spid="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椭圆 31"/>
          <p:cNvSpPr/>
          <p:nvPr/>
        </p:nvSpPr>
        <p:spPr>
          <a:xfrm>
            <a:off x="3143164" y="1286062"/>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2" name="椭圆 31"/>
          <p:cNvSpPr/>
          <p:nvPr/>
        </p:nvSpPr>
        <p:spPr>
          <a:xfrm>
            <a:off x="5024900" y="1254517"/>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3" name="椭圆 31"/>
          <p:cNvSpPr/>
          <p:nvPr/>
        </p:nvSpPr>
        <p:spPr>
          <a:xfrm>
            <a:off x="5024900" y="2986529"/>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4" name="椭圆 31"/>
          <p:cNvSpPr/>
          <p:nvPr/>
        </p:nvSpPr>
        <p:spPr>
          <a:xfrm>
            <a:off x="3143164" y="2986529"/>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5" name="任意多边形 214"/>
          <p:cNvSpPr/>
          <p:nvPr/>
        </p:nvSpPr>
        <p:spPr>
          <a:xfrm rot="5400000">
            <a:off x="5186866" y="2560980"/>
            <a:ext cx="670567" cy="49555"/>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6" name="任意多边形 215"/>
          <p:cNvSpPr/>
          <p:nvPr/>
        </p:nvSpPr>
        <p:spPr>
          <a:xfrm rot="16200000">
            <a:off x="3255576" y="2577041"/>
            <a:ext cx="670567" cy="49555"/>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7" name="任意多边形 216"/>
          <p:cNvSpPr/>
          <p:nvPr/>
        </p:nvSpPr>
        <p:spPr>
          <a:xfrm>
            <a:off x="4221266" y="1719751"/>
            <a:ext cx="670476" cy="49562"/>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8" name="任意多边形 217"/>
          <p:cNvSpPr/>
          <p:nvPr/>
        </p:nvSpPr>
        <p:spPr>
          <a:xfrm rot="10800000">
            <a:off x="4221266" y="3451763"/>
            <a:ext cx="670476" cy="49562"/>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9" name="文本框 218"/>
          <p:cNvSpPr txBox="1"/>
          <p:nvPr/>
        </p:nvSpPr>
        <p:spPr>
          <a:xfrm>
            <a:off x="3159978" y="1838860"/>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20" name="组合 219"/>
          <p:cNvGrpSpPr/>
          <p:nvPr/>
        </p:nvGrpSpPr>
        <p:grpSpPr>
          <a:xfrm>
            <a:off x="3398838" y="1414053"/>
            <a:ext cx="289478" cy="458510"/>
            <a:chOff x="5844088" y="2600655"/>
            <a:chExt cx="385904" cy="611158"/>
          </a:xfrm>
        </p:grpSpPr>
        <p:grpSp>
          <p:nvGrpSpPr>
            <p:cNvPr id="221" name="组合 220"/>
            <p:cNvGrpSpPr/>
            <p:nvPr/>
          </p:nvGrpSpPr>
          <p:grpSpPr>
            <a:xfrm rot="8489641">
              <a:off x="6013992" y="2653092"/>
              <a:ext cx="216000" cy="558721"/>
              <a:chOff x="6011031" y="2540000"/>
              <a:chExt cx="242182" cy="626447"/>
            </a:xfrm>
          </p:grpSpPr>
          <p:sp>
            <p:nvSpPr>
              <p:cNvPr id="223" name="任意多边形 222"/>
              <p:cNvSpPr/>
              <p:nvPr/>
            </p:nvSpPr>
            <p:spPr>
              <a:xfrm>
                <a:off x="6019800" y="2540000"/>
                <a:ext cx="217195" cy="201788"/>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4" name="任意多边形 223"/>
              <p:cNvSpPr/>
              <p:nvPr/>
            </p:nvSpPr>
            <p:spPr>
              <a:xfrm>
                <a:off x="6011031" y="2721948"/>
                <a:ext cx="242182" cy="444499"/>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5" name="任意多边形 224"/>
              <p:cNvSpPr/>
              <p:nvPr/>
            </p:nvSpPr>
            <p:spPr>
              <a:xfrm>
                <a:off x="6100118" y="2572406"/>
                <a:ext cx="63900" cy="5936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222" name="任意多边形 221"/>
            <p:cNvSpPr/>
            <p:nvPr/>
          </p:nvSpPr>
          <p:spPr>
            <a:xfrm>
              <a:off x="5844088" y="2600655"/>
              <a:ext cx="181940" cy="195184"/>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226" name="文本框 225"/>
          <p:cNvSpPr txBox="1"/>
          <p:nvPr/>
        </p:nvSpPr>
        <p:spPr>
          <a:xfrm>
            <a:off x="5008084" y="1790044"/>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7" name="文本框 226"/>
          <p:cNvSpPr txBox="1"/>
          <p:nvPr/>
        </p:nvSpPr>
        <p:spPr>
          <a:xfrm>
            <a:off x="5008084" y="3547552"/>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8" name="文本框 227"/>
          <p:cNvSpPr txBox="1"/>
          <p:nvPr/>
        </p:nvSpPr>
        <p:spPr>
          <a:xfrm>
            <a:off x="3142361" y="3522377"/>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29" name="组合 228"/>
          <p:cNvGrpSpPr/>
          <p:nvPr/>
        </p:nvGrpSpPr>
        <p:grpSpPr>
          <a:xfrm>
            <a:off x="5303266" y="1342307"/>
            <a:ext cx="388211" cy="453769"/>
            <a:chOff x="4741863" y="766763"/>
            <a:chExt cx="517525" cy="604838"/>
          </a:xfrm>
          <a:solidFill>
            <a:schemeClr val="bg1"/>
          </a:solidFill>
        </p:grpSpPr>
        <p:sp>
          <p:nvSpPr>
            <p:cNvPr id="230" name="Freeform 23"/>
            <p:cNvSpPr>
              <a:spLocks noEditPoints="1"/>
            </p:cNvSpPr>
            <p:nvPr/>
          </p:nvSpPr>
          <p:spPr bwMode="auto">
            <a:xfrm>
              <a:off x="4741863" y="766763"/>
              <a:ext cx="517525" cy="604838"/>
            </a:xfrm>
            <a:custGeom>
              <a:avLst/>
              <a:gdLst>
                <a:gd name="T0" fmla="*/ 113 w 175"/>
                <a:gd name="T1" fmla="*/ 0 h 205"/>
                <a:gd name="T2" fmla="*/ 111 w 175"/>
                <a:gd name="T3" fmla="*/ 2 h 205"/>
                <a:gd name="T4" fmla="*/ 11 w 175"/>
                <a:gd name="T5" fmla="*/ 62 h 205"/>
                <a:gd name="T6" fmla="*/ 69 w 175"/>
                <a:gd name="T7" fmla="*/ 200 h 205"/>
                <a:gd name="T8" fmla="*/ 121 w 175"/>
                <a:gd name="T9" fmla="*/ 187 h 205"/>
                <a:gd name="T10" fmla="*/ 173 w 175"/>
                <a:gd name="T11" fmla="*/ 157 h 205"/>
                <a:gd name="T12" fmla="*/ 153 w 175"/>
                <a:gd name="T13" fmla="*/ 91 h 205"/>
                <a:gd name="T14" fmla="*/ 108 w 175"/>
                <a:gd name="T15" fmla="*/ 9 h 205"/>
                <a:gd name="T16" fmla="*/ 98 w 175"/>
                <a:gd name="T17" fmla="*/ 13 h 205"/>
                <a:gd name="T18" fmla="*/ 24 w 175"/>
                <a:gd name="T19" fmla="*/ 45 h 205"/>
                <a:gd name="T20" fmla="*/ 41 w 175"/>
                <a:gd name="T21" fmla="*/ 38 h 205"/>
                <a:gd name="T22" fmla="*/ 34 w 175"/>
                <a:gd name="T23" fmla="*/ 42 h 205"/>
                <a:gd name="T24" fmla="*/ 107 w 175"/>
                <a:gd name="T25" fmla="*/ 15 h 205"/>
                <a:gd name="T26" fmla="*/ 28 w 175"/>
                <a:gd name="T27" fmla="*/ 48 h 205"/>
                <a:gd name="T28" fmla="*/ 107 w 175"/>
                <a:gd name="T29" fmla="*/ 20 h 205"/>
                <a:gd name="T30" fmla="*/ 67 w 175"/>
                <a:gd name="T31" fmla="*/ 41 h 205"/>
                <a:gd name="T32" fmla="*/ 15 w 175"/>
                <a:gd name="T33" fmla="*/ 58 h 205"/>
                <a:gd name="T34" fmla="*/ 117 w 175"/>
                <a:gd name="T35" fmla="*/ 38 h 205"/>
                <a:gd name="T36" fmla="*/ 166 w 175"/>
                <a:gd name="T37" fmla="*/ 158 h 205"/>
                <a:gd name="T38" fmla="*/ 94 w 175"/>
                <a:gd name="T39" fmla="*/ 192 h 205"/>
                <a:gd name="T40" fmla="*/ 69 w 175"/>
                <a:gd name="T41" fmla="*/ 200 h 205"/>
                <a:gd name="T42" fmla="*/ 15 w 175"/>
                <a:gd name="T43" fmla="*/ 62 h 205"/>
                <a:gd name="T44" fmla="*/ 15 w 175"/>
                <a:gd name="T45" fmla="*/ 62 h 205"/>
                <a:gd name="T46" fmla="*/ 16 w 175"/>
                <a:gd name="T47" fmla="*/ 62 h 205"/>
                <a:gd name="T48" fmla="*/ 29 w 175"/>
                <a:gd name="T49" fmla="*/ 59 h 205"/>
                <a:gd name="T50" fmla="*/ 112 w 175"/>
                <a:gd name="T51" fmla="*/ 27 h 205"/>
                <a:gd name="T52" fmla="*/ 113 w 175"/>
                <a:gd name="T53" fmla="*/ 27 h 205"/>
                <a:gd name="T54" fmla="*/ 169 w 175"/>
                <a:gd name="T55" fmla="*/ 153 h 205"/>
                <a:gd name="T56" fmla="*/ 130 w 175"/>
                <a:gd name="T57" fmla="*/ 56 h 205"/>
                <a:gd name="T58" fmla="*/ 117 w 175"/>
                <a:gd name="T59" fmla="*/ 22 h 205"/>
                <a:gd name="T60" fmla="*/ 114 w 175"/>
                <a:gd name="T61" fmla="*/ 21 h 205"/>
                <a:gd name="T62" fmla="*/ 113 w 175"/>
                <a:gd name="T63" fmla="*/ 7 h 205"/>
                <a:gd name="T64" fmla="*/ 158 w 175"/>
                <a:gd name="T65" fmla="*/ 11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05">
                  <a:moveTo>
                    <a:pt x="115" y="2"/>
                  </a:moveTo>
                  <a:cubicBezTo>
                    <a:pt x="115" y="1"/>
                    <a:pt x="114" y="0"/>
                    <a:pt x="113" y="0"/>
                  </a:cubicBezTo>
                  <a:cubicBezTo>
                    <a:pt x="112" y="0"/>
                    <a:pt x="112" y="1"/>
                    <a:pt x="112" y="1"/>
                  </a:cubicBezTo>
                  <a:cubicBezTo>
                    <a:pt x="111" y="1"/>
                    <a:pt x="111" y="2"/>
                    <a:pt x="111" y="2"/>
                  </a:cubicBezTo>
                  <a:cubicBezTo>
                    <a:pt x="82" y="12"/>
                    <a:pt x="54" y="25"/>
                    <a:pt x="26" y="38"/>
                  </a:cubicBezTo>
                  <a:cubicBezTo>
                    <a:pt x="20" y="40"/>
                    <a:pt x="0" y="55"/>
                    <a:pt x="11" y="62"/>
                  </a:cubicBezTo>
                  <a:cubicBezTo>
                    <a:pt x="27" y="109"/>
                    <a:pt x="46" y="155"/>
                    <a:pt x="65" y="201"/>
                  </a:cubicBezTo>
                  <a:cubicBezTo>
                    <a:pt x="66" y="203"/>
                    <a:pt x="69" y="202"/>
                    <a:pt x="69" y="200"/>
                  </a:cubicBezTo>
                  <a:cubicBezTo>
                    <a:pt x="69" y="200"/>
                    <a:pt x="69" y="200"/>
                    <a:pt x="69" y="200"/>
                  </a:cubicBezTo>
                  <a:cubicBezTo>
                    <a:pt x="85" y="205"/>
                    <a:pt x="106" y="193"/>
                    <a:pt x="121" y="187"/>
                  </a:cubicBezTo>
                  <a:cubicBezTo>
                    <a:pt x="138" y="180"/>
                    <a:pt x="159" y="174"/>
                    <a:pt x="172" y="160"/>
                  </a:cubicBezTo>
                  <a:cubicBezTo>
                    <a:pt x="174" y="159"/>
                    <a:pt x="173" y="158"/>
                    <a:pt x="173" y="157"/>
                  </a:cubicBezTo>
                  <a:cubicBezTo>
                    <a:pt x="175" y="149"/>
                    <a:pt x="174" y="142"/>
                    <a:pt x="171" y="134"/>
                  </a:cubicBezTo>
                  <a:cubicBezTo>
                    <a:pt x="166" y="120"/>
                    <a:pt x="159" y="106"/>
                    <a:pt x="153" y="91"/>
                  </a:cubicBezTo>
                  <a:cubicBezTo>
                    <a:pt x="141" y="62"/>
                    <a:pt x="130" y="31"/>
                    <a:pt x="115" y="2"/>
                  </a:cubicBezTo>
                  <a:close/>
                  <a:moveTo>
                    <a:pt x="108" y="9"/>
                  </a:moveTo>
                  <a:cubicBezTo>
                    <a:pt x="107" y="10"/>
                    <a:pt x="107" y="11"/>
                    <a:pt x="107" y="11"/>
                  </a:cubicBezTo>
                  <a:cubicBezTo>
                    <a:pt x="104" y="12"/>
                    <a:pt x="101" y="13"/>
                    <a:pt x="98" y="13"/>
                  </a:cubicBezTo>
                  <a:cubicBezTo>
                    <a:pt x="101" y="12"/>
                    <a:pt x="104" y="11"/>
                    <a:pt x="108" y="9"/>
                  </a:cubicBezTo>
                  <a:close/>
                  <a:moveTo>
                    <a:pt x="24" y="45"/>
                  </a:moveTo>
                  <a:cubicBezTo>
                    <a:pt x="26" y="44"/>
                    <a:pt x="28" y="43"/>
                    <a:pt x="31" y="42"/>
                  </a:cubicBezTo>
                  <a:cubicBezTo>
                    <a:pt x="34" y="41"/>
                    <a:pt x="37" y="39"/>
                    <a:pt x="41" y="38"/>
                  </a:cubicBezTo>
                  <a:cubicBezTo>
                    <a:pt x="41" y="38"/>
                    <a:pt x="41" y="37"/>
                    <a:pt x="42" y="37"/>
                  </a:cubicBezTo>
                  <a:cubicBezTo>
                    <a:pt x="39" y="39"/>
                    <a:pt x="37" y="40"/>
                    <a:pt x="34" y="42"/>
                  </a:cubicBezTo>
                  <a:cubicBezTo>
                    <a:pt x="33" y="42"/>
                    <a:pt x="34" y="44"/>
                    <a:pt x="35" y="43"/>
                  </a:cubicBezTo>
                  <a:cubicBezTo>
                    <a:pt x="58" y="32"/>
                    <a:pt x="82" y="24"/>
                    <a:pt x="107" y="15"/>
                  </a:cubicBezTo>
                  <a:cubicBezTo>
                    <a:pt x="107" y="16"/>
                    <a:pt x="107" y="17"/>
                    <a:pt x="107" y="18"/>
                  </a:cubicBezTo>
                  <a:cubicBezTo>
                    <a:pt x="80" y="27"/>
                    <a:pt x="54" y="38"/>
                    <a:pt x="28" y="48"/>
                  </a:cubicBezTo>
                  <a:cubicBezTo>
                    <a:pt x="27" y="49"/>
                    <a:pt x="27" y="51"/>
                    <a:pt x="29" y="50"/>
                  </a:cubicBezTo>
                  <a:cubicBezTo>
                    <a:pt x="55" y="42"/>
                    <a:pt x="82" y="32"/>
                    <a:pt x="107" y="20"/>
                  </a:cubicBezTo>
                  <a:cubicBezTo>
                    <a:pt x="108" y="21"/>
                    <a:pt x="108" y="22"/>
                    <a:pt x="108" y="23"/>
                  </a:cubicBezTo>
                  <a:cubicBezTo>
                    <a:pt x="94" y="28"/>
                    <a:pt x="81" y="36"/>
                    <a:pt x="67" y="41"/>
                  </a:cubicBezTo>
                  <a:cubicBezTo>
                    <a:pt x="50" y="47"/>
                    <a:pt x="33" y="53"/>
                    <a:pt x="16" y="58"/>
                  </a:cubicBezTo>
                  <a:cubicBezTo>
                    <a:pt x="16" y="58"/>
                    <a:pt x="15" y="58"/>
                    <a:pt x="15" y="58"/>
                  </a:cubicBezTo>
                  <a:cubicBezTo>
                    <a:pt x="18" y="54"/>
                    <a:pt x="21" y="49"/>
                    <a:pt x="24" y="45"/>
                  </a:cubicBezTo>
                  <a:close/>
                  <a:moveTo>
                    <a:pt x="117" y="38"/>
                  </a:moveTo>
                  <a:cubicBezTo>
                    <a:pt x="122" y="52"/>
                    <a:pt x="127" y="65"/>
                    <a:pt x="133" y="78"/>
                  </a:cubicBezTo>
                  <a:cubicBezTo>
                    <a:pt x="144" y="105"/>
                    <a:pt x="155" y="131"/>
                    <a:pt x="166" y="158"/>
                  </a:cubicBezTo>
                  <a:cubicBezTo>
                    <a:pt x="154" y="170"/>
                    <a:pt x="132" y="176"/>
                    <a:pt x="116" y="182"/>
                  </a:cubicBezTo>
                  <a:cubicBezTo>
                    <a:pt x="109" y="185"/>
                    <a:pt x="101" y="189"/>
                    <a:pt x="94" y="192"/>
                  </a:cubicBezTo>
                  <a:cubicBezTo>
                    <a:pt x="85" y="195"/>
                    <a:pt x="76" y="196"/>
                    <a:pt x="69" y="200"/>
                  </a:cubicBezTo>
                  <a:cubicBezTo>
                    <a:pt x="69" y="200"/>
                    <a:pt x="69" y="200"/>
                    <a:pt x="69" y="200"/>
                  </a:cubicBezTo>
                  <a:cubicBezTo>
                    <a:pt x="69" y="200"/>
                    <a:pt x="69" y="200"/>
                    <a:pt x="69" y="200"/>
                  </a:cubicBezTo>
                  <a:cubicBezTo>
                    <a:pt x="52" y="153"/>
                    <a:pt x="34" y="107"/>
                    <a:pt x="15" y="62"/>
                  </a:cubicBezTo>
                  <a:cubicBezTo>
                    <a:pt x="15" y="62"/>
                    <a:pt x="15" y="62"/>
                    <a:pt x="15" y="62"/>
                  </a:cubicBezTo>
                  <a:cubicBezTo>
                    <a:pt x="15" y="62"/>
                    <a:pt x="15" y="62"/>
                    <a:pt x="15" y="62"/>
                  </a:cubicBezTo>
                  <a:cubicBezTo>
                    <a:pt x="15" y="62"/>
                    <a:pt x="16" y="62"/>
                    <a:pt x="16" y="62"/>
                  </a:cubicBezTo>
                  <a:cubicBezTo>
                    <a:pt x="16" y="62"/>
                    <a:pt x="16" y="62"/>
                    <a:pt x="16" y="62"/>
                  </a:cubicBezTo>
                  <a:cubicBezTo>
                    <a:pt x="18" y="62"/>
                    <a:pt x="19" y="62"/>
                    <a:pt x="20" y="62"/>
                  </a:cubicBezTo>
                  <a:cubicBezTo>
                    <a:pt x="23" y="62"/>
                    <a:pt x="27" y="61"/>
                    <a:pt x="29" y="59"/>
                  </a:cubicBezTo>
                  <a:cubicBezTo>
                    <a:pt x="42" y="56"/>
                    <a:pt x="54" y="52"/>
                    <a:pt x="67" y="48"/>
                  </a:cubicBezTo>
                  <a:cubicBezTo>
                    <a:pt x="82" y="42"/>
                    <a:pt x="99" y="36"/>
                    <a:pt x="112" y="27"/>
                  </a:cubicBezTo>
                  <a:cubicBezTo>
                    <a:pt x="112" y="27"/>
                    <a:pt x="112" y="27"/>
                    <a:pt x="112" y="27"/>
                  </a:cubicBezTo>
                  <a:cubicBezTo>
                    <a:pt x="113" y="27"/>
                    <a:pt x="113" y="27"/>
                    <a:pt x="113" y="27"/>
                  </a:cubicBezTo>
                  <a:cubicBezTo>
                    <a:pt x="113" y="31"/>
                    <a:pt x="115" y="35"/>
                    <a:pt x="117" y="38"/>
                  </a:cubicBezTo>
                  <a:close/>
                  <a:moveTo>
                    <a:pt x="169" y="153"/>
                  </a:moveTo>
                  <a:cubicBezTo>
                    <a:pt x="160" y="132"/>
                    <a:pt x="152" y="110"/>
                    <a:pt x="143" y="89"/>
                  </a:cubicBezTo>
                  <a:cubicBezTo>
                    <a:pt x="139" y="78"/>
                    <a:pt x="135" y="67"/>
                    <a:pt x="130" y="56"/>
                  </a:cubicBezTo>
                  <a:cubicBezTo>
                    <a:pt x="128" y="51"/>
                    <a:pt x="126" y="46"/>
                    <a:pt x="124" y="41"/>
                  </a:cubicBezTo>
                  <a:cubicBezTo>
                    <a:pt x="122" y="36"/>
                    <a:pt x="116" y="27"/>
                    <a:pt x="117" y="22"/>
                  </a:cubicBezTo>
                  <a:cubicBezTo>
                    <a:pt x="117" y="21"/>
                    <a:pt x="115" y="19"/>
                    <a:pt x="114" y="21"/>
                  </a:cubicBezTo>
                  <a:cubicBezTo>
                    <a:pt x="114" y="21"/>
                    <a:pt x="114" y="21"/>
                    <a:pt x="114" y="21"/>
                  </a:cubicBezTo>
                  <a:cubicBezTo>
                    <a:pt x="113" y="19"/>
                    <a:pt x="112" y="17"/>
                    <a:pt x="112" y="15"/>
                  </a:cubicBezTo>
                  <a:cubicBezTo>
                    <a:pt x="112" y="12"/>
                    <a:pt x="112" y="9"/>
                    <a:pt x="113" y="7"/>
                  </a:cubicBezTo>
                  <a:cubicBezTo>
                    <a:pt x="121" y="31"/>
                    <a:pt x="133" y="54"/>
                    <a:pt x="143" y="78"/>
                  </a:cubicBezTo>
                  <a:cubicBezTo>
                    <a:pt x="148" y="90"/>
                    <a:pt x="153" y="101"/>
                    <a:pt x="158" y="113"/>
                  </a:cubicBezTo>
                  <a:cubicBezTo>
                    <a:pt x="163" y="126"/>
                    <a:pt x="171" y="139"/>
                    <a:pt x="169" y="153"/>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1" name="Freeform 24"/>
            <p:cNvSpPr/>
            <p:nvPr/>
          </p:nvSpPr>
          <p:spPr bwMode="auto">
            <a:xfrm>
              <a:off x="4837113" y="996951"/>
              <a:ext cx="76200" cy="150813"/>
            </a:xfrm>
            <a:custGeom>
              <a:avLst/>
              <a:gdLst>
                <a:gd name="T0" fmla="*/ 4 w 26"/>
                <a:gd name="T1" fmla="*/ 1 h 51"/>
                <a:gd name="T2" fmla="*/ 1 w 26"/>
                <a:gd name="T3" fmla="*/ 3 h 51"/>
                <a:gd name="T4" fmla="*/ 18 w 26"/>
                <a:gd name="T5" fmla="*/ 47 h 51"/>
                <a:gd name="T6" fmla="*/ 25 w 26"/>
                <a:gd name="T7" fmla="*/ 45 h 51"/>
                <a:gd name="T8" fmla="*/ 4 w 26"/>
                <a:gd name="T9" fmla="*/ 1 h 51"/>
              </a:gdLst>
              <a:ahLst/>
              <a:cxnLst>
                <a:cxn ang="0">
                  <a:pos x="T0" y="T1"/>
                </a:cxn>
                <a:cxn ang="0">
                  <a:pos x="T2" y="T3"/>
                </a:cxn>
                <a:cxn ang="0">
                  <a:pos x="T4" y="T5"/>
                </a:cxn>
                <a:cxn ang="0">
                  <a:pos x="T6" y="T7"/>
                </a:cxn>
                <a:cxn ang="0">
                  <a:pos x="T8" y="T9"/>
                </a:cxn>
              </a:cxnLst>
              <a:rect l="0" t="0" r="r" b="b"/>
              <a:pathLst>
                <a:path w="26" h="51">
                  <a:moveTo>
                    <a:pt x="4" y="1"/>
                  </a:moveTo>
                  <a:cubicBezTo>
                    <a:pt x="3" y="0"/>
                    <a:pt x="0" y="1"/>
                    <a:pt x="1" y="3"/>
                  </a:cubicBezTo>
                  <a:cubicBezTo>
                    <a:pt x="6" y="18"/>
                    <a:pt x="13" y="32"/>
                    <a:pt x="18" y="47"/>
                  </a:cubicBezTo>
                  <a:cubicBezTo>
                    <a:pt x="20" y="51"/>
                    <a:pt x="26" y="49"/>
                    <a:pt x="25" y="45"/>
                  </a:cubicBezTo>
                  <a:cubicBezTo>
                    <a:pt x="19" y="30"/>
                    <a:pt x="13" y="15"/>
                    <a:pt x="4"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2" name="Freeform 25"/>
            <p:cNvSpPr/>
            <p:nvPr/>
          </p:nvSpPr>
          <p:spPr bwMode="auto">
            <a:xfrm>
              <a:off x="4848225" y="904876"/>
              <a:ext cx="284163" cy="249238"/>
            </a:xfrm>
            <a:custGeom>
              <a:avLst/>
              <a:gdLst>
                <a:gd name="T0" fmla="*/ 76 w 96"/>
                <a:gd name="T1" fmla="*/ 4 h 84"/>
                <a:gd name="T2" fmla="*/ 75 w 96"/>
                <a:gd name="T3" fmla="*/ 4 h 84"/>
                <a:gd name="T4" fmla="*/ 72 w 96"/>
                <a:gd name="T5" fmla="*/ 1 h 84"/>
                <a:gd name="T6" fmla="*/ 2 w 96"/>
                <a:gd name="T7" fmla="*/ 32 h 84"/>
                <a:gd name="T8" fmla="*/ 3 w 96"/>
                <a:gd name="T9" fmla="*/ 34 h 84"/>
                <a:gd name="T10" fmla="*/ 73 w 96"/>
                <a:gd name="T11" fmla="*/ 6 h 84"/>
                <a:gd name="T12" fmla="*/ 89 w 96"/>
                <a:gd name="T13" fmla="*/ 48 h 84"/>
                <a:gd name="T14" fmla="*/ 89 w 96"/>
                <a:gd name="T15" fmla="*/ 48 h 84"/>
                <a:gd name="T16" fmla="*/ 21 w 96"/>
                <a:gd name="T17" fmla="*/ 78 h 84"/>
                <a:gd name="T18" fmla="*/ 23 w 96"/>
                <a:gd name="T19" fmla="*/ 83 h 84"/>
                <a:gd name="T20" fmla="*/ 92 w 96"/>
                <a:gd name="T21" fmla="*/ 53 h 84"/>
                <a:gd name="T22" fmla="*/ 93 w 96"/>
                <a:gd name="T23" fmla="*/ 52 h 84"/>
                <a:gd name="T24" fmla="*/ 95 w 96"/>
                <a:gd name="T25" fmla="*/ 49 h 84"/>
                <a:gd name="T26" fmla="*/ 76 w 96"/>
                <a:gd name="T2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84">
                  <a:moveTo>
                    <a:pt x="76" y="4"/>
                  </a:moveTo>
                  <a:cubicBezTo>
                    <a:pt x="76" y="4"/>
                    <a:pt x="76" y="4"/>
                    <a:pt x="75" y="4"/>
                  </a:cubicBezTo>
                  <a:cubicBezTo>
                    <a:pt x="76" y="2"/>
                    <a:pt x="74" y="0"/>
                    <a:pt x="72" y="1"/>
                  </a:cubicBezTo>
                  <a:cubicBezTo>
                    <a:pt x="48" y="9"/>
                    <a:pt x="24" y="20"/>
                    <a:pt x="2" y="32"/>
                  </a:cubicBezTo>
                  <a:cubicBezTo>
                    <a:pt x="0" y="33"/>
                    <a:pt x="1" y="35"/>
                    <a:pt x="3" y="34"/>
                  </a:cubicBezTo>
                  <a:cubicBezTo>
                    <a:pt x="26" y="26"/>
                    <a:pt x="50" y="17"/>
                    <a:pt x="73" y="6"/>
                  </a:cubicBezTo>
                  <a:cubicBezTo>
                    <a:pt x="75" y="21"/>
                    <a:pt x="82" y="35"/>
                    <a:pt x="89" y="48"/>
                  </a:cubicBezTo>
                  <a:cubicBezTo>
                    <a:pt x="89" y="48"/>
                    <a:pt x="89" y="48"/>
                    <a:pt x="89" y="48"/>
                  </a:cubicBezTo>
                  <a:cubicBezTo>
                    <a:pt x="66" y="55"/>
                    <a:pt x="43" y="68"/>
                    <a:pt x="21" y="78"/>
                  </a:cubicBezTo>
                  <a:cubicBezTo>
                    <a:pt x="18" y="80"/>
                    <a:pt x="20" y="84"/>
                    <a:pt x="23" y="83"/>
                  </a:cubicBezTo>
                  <a:cubicBezTo>
                    <a:pt x="46" y="74"/>
                    <a:pt x="71" y="65"/>
                    <a:pt x="92" y="53"/>
                  </a:cubicBezTo>
                  <a:cubicBezTo>
                    <a:pt x="92" y="52"/>
                    <a:pt x="93" y="52"/>
                    <a:pt x="93" y="52"/>
                  </a:cubicBezTo>
                  <a:cubicBezTo>
                    <a:pt x="94" y="52"/>
                    <a:pt x="96" y="51"/>
                    <a:pt x="95" y="49"/>
                  </a:cubicBezTo>
                  <a:cubicBezTo>
                    <a:pt x="90" y="34"/>
                    <a:pt x="85" y="17"/>
                    <a:pt x="76" y="4"/>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3" name="Freeform 26"/>
            <p:cNvSpPr/>
            <p:nvPr/>
          </p:nvSpPr>
          <p:spPr bwMode="auto">
            <a:xfrm>
              <a:off x="4891088" y="962026"/>
              <a:ext cx="169863" cy="79375"/>
            </a:xfrm>
            <a:custGeom>
              <a:avLst/>
              <a:gdLst>
                <a:gd name="T0" fmla="*/ 53 w 58"/>
                <a:gd name="T1" fmla="*/ 1 h 27"/>
                <a:gd name="T2" fmla="*/ 2 w 58"/>
                <a:gd name="T3" fmla="*/ 22 h 27"/>
                <a:gd name="T4" fmla="*/ 4 w 58"/>
                <a:gd name="T5" fmla="*/ 26 h 27"/>
                <a:gd name="T6" fmla="*/ 55 w 58"/>
                <a:gd name="T7" fmla="*/ 7 h 27"/>
                <a:gd name="T8" fmla="*/ 53 w 58"/>
                <a:gd name="T9" fmla="*/ 1 h 27"/>
              </a:gdLst>
              <a:ahLst/>
              <a:cxnLst>
                <a:cxn ang="0">
                  <a:pos x="T0" y="T1"/>
                </a:cxn>
                <a:cxn ang="0">
                  <a:pos x="T2" y="T3"/>
                </a:cxn>
                <a:cxn ang="0">
                  <a:pos x="T4" y="T5"/>
                </a:cxn>
                <a:cxn ang="0">
                  <a:pos x="T6" y="T7"/>
                </a:cxn>
                <a:cxn ang="0">
                  <a:pos x="T8" y="T9"/>
                </a:cxn>
              </a:cxnLst>
              <a:rect l="0" t="0" r="r" b="b"/>
              <a:pathLst>
                <a:path w="58" h="27">
                  <a:moveTo>
                    <a:pt x="53" y="1"/>
                  </a:moveTo>
                  <a:cubicBezTo>
                    <a:pt x="36" y="5"/>
                    <a:pt x="18" y="13"/>
                    <a:pt x="2" y="22"/>
                  </a:cubicBezTo>
                  <a:cubicBezTo>
                    <a:pt x="0" y="23"/>
                    <a:pt x="1" y="27"/>
                    <a:pt x="4" y="26"/>
                  </a:cubicBezTo>
                  <a:cubicBezTo>
                    <a:pt x="21" y="20"/>
                    <a:pt x="39" y="14"/>
                    <a:pt x="55" y="7"/>
                  </a:cubicBezTo>
                  <a:cubicBezTo>
                    <a:pt x="58" y="5"/>
                    <a:pt x="57" y="0"/>
                    <a:pt x="53"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4" name="Freeform 27"/>
            <p:cNvSpPr/>
            <p:nvPr/>
          </p:nvSpPr>
          <p:spPr bwMode="auto">
            <a:xfrm>
              <a:off x="4922838" y="1009651"/>
              <a:ext cx="150813" cy="73025"/>
            </a:xfrm>
            <a:custGeom>
              <a:avLst/>
              <a:gdLst>
                <a:gd name="T0" fmla="*/ 44 w 51"/>
                <a:gd name="T1" fmla="*/ 1 h 25"/>
                <a:gd name="T2" fmla="*/ 2 w 51"/>
                <a:gd name="T3" fmla="*/ 21 h 25"/>
                <a:gd name="T4" fmla="*/ 3 w 51"/>
                <a:gd name="T5" fmla="*/ 24 h 25"/>
                <a:gd name="T6" fmla="*/ 47 w 51"/>
                <a:gd name="T7" fmla="*/ 8 h 25"/>
                <a:gd name="T8" fmla="*/ 44 w 51"/>
                <a:gd name="T9" fmla="*/ 1 h 25"/>
              </a:gdLst>
              <a:ahLst/>
              <a:cxnLst>
                <a:cxn ang="0">
                  <a:pos x="T0" y="T1"/>
                </a:cxn>
                <a:cxn ang="0">
                  <a:pos x="T2" y="T3"/>
                </a:cxn>
                <a:cxn ang="0">
                  <a:pos x="T4" y="T5"/>
                </a:cxn>
                <a:cxn ang="0">
                  <a:pos x="T6" y="T7"/>
                </a:cxn>
                <a:cxn ang="0">
                  <a:pos x="T8" y="T9"/>
                </a:cxn>
              </a:cxnLst>
              <a:rect l="0" t="0" r="r" b="b"/>
              <a:pathLst>
                <a:path w="51" h="25">
                  <a:moveTo>
                    <a:pt x="44" y="1"/>
                  </a:moveTo>
                  <a:cubicBezTo>
                    <a:pt x="30" y="6"/>
                    <a:pt x="16" y="14"/>
                    <a:pt x="2" y="21"/>
                  </a:cubicBezTo>
                  <a:cubicBezTo>
                    <a:pt x="0" y="22"/>
                    <a:pt x="1" y="25"/>
                    <a:pt x="3" y="24"/>
                  </a:cubicBezTo>
                  <a:cubicBezTo>
                    <a:pt x="18" y="19"/>
                    <a:pt x="33" y="14"/>
                    <a:pt x="47" y="8"/>
                  </a:cubicBezTo>
                  <a:cubicBezTo>
                    <a:pt x="51" y="6"/>
                    <a:pt x="48" y="0"/>
                    <a:pt x="44"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235" name="Freeform 41"/>
          <p:cNvSpPr>
            <a:spLocks noEditPoints="1"/>
          </p:cNvSpPr>
          <p:nvPr/>
        </p:nvSpPr>
        <p:spPr bwMode="auto">
          <a:xfrm>
            <a:off x="3452365" y="3132345"/>
            <a:ext cx="326542" cy="415207"/>
          </a:xfrm>
          <a:custGeom>
            <a:avLst/>
            <a:gdLst>
              <a:gd name="T0" fmla="*/ 91 w 107"/>
              <a:gd name="T1" fmla="*/ 25 h 136"/>
              <a:gd name="T2" fmla="*/ 52 w 107"/>
              <a:gd name="T3" fmla="*/ 38 h 136"/>
              <a:gd name="T4" fmla="*/ 54 w 107"/>
              <a:gd name="T5" fmla="*/ 24 h 136"/>
              <a:gd name="T6" fmla="*/ 55 w 107"/>
              <a:gd name="T7" fmla="*/ 10 h 136"/>
              <a:gd name="T8" fmla="*/ 46 w 107"/>
              <a:gd name="T9" fmla="*/ 0 h 136"/>
              <a:gd name="T10" fmla="*/ 40 w 107"/>
              <a:gd name="T11" fmla="*/ 40 h 136"/>
              <a:gd name="T12" fmla="*/ 13 w 107"/>
              <a:gd name="T13" fmla="*/ 40 h 136"/>
              <a:gd name="T14" fmla="*/ 3 w 107"/>
              <a:gd name="T15" fmla="*/ 78 h 136"/>
              <a:gd name="T16" fmla="*/ 27 w 107"/>
              <a:gd name="T17" fmla="*/ 127 h 136"/>
              <a:gd name="T18" fmla="*/ 54 w 107"/>
              <a:gd name="T19" fmla="*/ 114 h 136"/>
              <a:gd name="T20" fmla="*/ 87 w 107"/>
              <a:gd name="T21" fmla="*/ 123 h 136"/>
              <a:gd name="T22" fmla="*/ 104 w 107"/>
              <a:gd name="T23" fmla="*/ 66 h 136"/>
              <a:gd name="T24" fmla="*/ 91 w 107"/>
              <a:gd name="T25" fmla="*/ 25 h 136"/>
              <a:gd name="T26" fmla="*/ 50 w 107"/>
              <a:gd name="T27" fmla="*/ 17 h 136"/>
              <a:gd name="T28" fmla="*/ 49 w 107"/>
              <a:gd name="T29" fmla="*/ 13 h 136"/>
              <a:gd name="T30" fmla="*/ 48 w 107"/>
              <a:gd name="T31" fmla="*/ 12 h 136"/>
              <a:gd name="T32" fmla="*/ 48 w 107"/>
              <a:gd name="T33" fmla="*/ 11 h 136"/>
              <a:gd name="T34" fmla="*/ 50 w 107"/>
              <a:gd name="T35" fmla="*/ 17 h 136"/>
              <a:gd name="T36" fmla="*/ 96 w 107"/>
              <a:gd name="T37" fmla="*/ 81 h 136"/>
              <a:gd name="T38" fmla="*/ 85 w 107"/>
              <a:gd name="T39" fmla="*/ 116 h 136"/>
              <a:gd name="T40" fmla="*/ 56 w 107"/>
              <a:gd name="T41" fmla="*/ 111 h 136"/>
              <a:gd name="T42" fmla="*/ 53 w 107"/>
              <a:gd name="T43" fmla="*/ 108 h 136"/>
              <a:gd name="T44" fmla="*/ 48 w 107"/>
              <a:gd name="T45" fmla="*/ 112 h 136"/>
              <a:gd name="T46" fmla="*/ 36 w 107"/>
              <a:gd name="T47" fmla="*/ 120 h 136"/>
              <a:gd name="T48" fmla="*/ 20 w 107"/>
              <a:gd name="T49" fmla="*/ 107 h 136"/>
              <a:gd name="T50" fmla="*/ 12 w 107"/>
              <a:gd name="T51" fmla="*/ 88 h 136"/>
              <a:gd name="T52" fmla="*/ 10 w 107"/>
              <a:gd name="T53" fmla="*/ 52 h 136"/>
              <a:gd name="T54" fmla="*/ 43 w 107"/>
              <a:gd name="T55" fmla="*/ 46 h 136"/>
              <a:gd name="T56" fmla="*/ 43 w 107"/>
              <a:gd name="T57" fmla="*/ 47 h 136"/>
              <a:gd name="T58" fmla="*/ 52 w 107"/>
              <a:gd name="T59" fmla="*/ 52 h 136"/>
              <a:gd name="T60" fmla="*/ 53 w 107"/>
              <a:gd name="T61" fmla="*/ 50 h 136"/>
              <a:gd name="T62" fmla="*/ 48 w 107"/>
              <a:gd name="T63" fmla="*/ 45 h 136"/>
              <a:gd name="T64" fmla="*/ 48 w 107"/>
              <a:gd name="T65" fmla="*/ 45 h 136"/>
              <a:gd name="T66" fmla="*/ 51 w 107"/>
              <a:gd name="T67" fmla="*/ 45 h 136"/>
              <a:gd name="T68" fmla="*/ 94 w 107"/>
              <a:gd name="T69" fmla="*/ 32 h 136"/>
              <a:gd name="T70" fmla="*/ 96 w 107"/>
              <a:gd name="T71" fmla="*/ 8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36">
                <a:moveTo>
                  <a:pt x="91" y="25"/>
                </a:moveTo>
                <a:cubicBezTo>
                  <a:pt x="76" y="19"/>
                  <a:pt x="62" y="28"/>
                  <a:pt x="52" y="38"/>
                </a:cubicBezTo>
                <a:cubicBezTo>
                  <a:pt x="53" y="33"/>
                  <a:pt x="53" y="28"/>
                  <a:pt x="54" y="24"/>
                </a:cubicBezTo>
                <a:cubicBezTo>
                  <a:pt x="55" y="19"/>
                  <a:pt x="56" y="14"/>
                  <a:pt x="55" y="10"/>
                </a:cubicBezTo>
                <a:cubicBezTo>
                  <a:pt x="55" y="5"/>
                  <a:pt x="52" y="0"/>
                  <a:pt x="46" y="0"/>
                </a:cubicBezTo>
                <a:cubicBezTo>
                  <a:pt x="31" y="2"/>
                  <a:pt x="35" y="27"/>
                  <a:pt x="40" y="40"/>
                </a:cubicBezTo>
                <a:cubicBezTo>
                  <a:pt x="31" y="36"/>
                  <a:pt x="21" y="35"/>
                  <a:pt x="13" y="40"/>
                </a:cubicBezTo>
                <a:cubicBezTo>
                  <a:pt x="1" y="49"/>
                  <a:pt x="0" y="65"/>
                  <a:pt x="3" y="78"/>
                </a:cubicBezTo>
                <a:cubicBezTo>
                  <a:pt x="6" y="93"/>
                  <a:pt x="14" y="118"/>
                  <a:pt x="27" y="127"/>
                </a:cubicBezTo>
                <a:cubicBezTo>
                  <a:pt x="41" y="136"/>
                  <a:pt x="47" y="123"/>
                  <a:pt x="54" y="114"/>
                </a:cubicBezTo>
                <a:cubicBezTo>
                  <a:pt x="65" y="119"/>
                  <a:pt x="74" y="136"/>
                  <a:pt x="87" y="123"/>
                </a:cubicBezTo>
                <a:cubicBezTo>
                  <a:pt x="100" y="109"/>
                  <a:pt x="102" y="83"/>
                  <a:pt x="104" y="66"/>
                </a:cubicBezTo>
                <a:cubicBezTo>
                  <a:pt x="105" y="52"/>
                  <a:pt x="107" y="32"/>
                  <a:pt x="91" y="25"/>
                </a:cubicBezTo>
                <a:close/>
                <a:moveTo>
                  <a:pt x="50" y="17"/>
                </a:moveTo>
                <a:cubicBezTo>
                  <a:pt x="50" y="16"/>
                  <a:pt x="50" y="14"/>
                  <a:pt x="49" y="13"/>
                </a:cubicBezTo>
                <a:cubicBezTo>
                  <a:pt x="49" y="13"/>
                  <a:pt x="48" y="12"/>
                  <a:pt x="48" y="12"/>
                </a:cubicBezTo>
                <a:cubicBezTo>
                  <a:pt x="48" y="12"/>
                  <a:pt x="48" y="11"/>
                  <a:pt x="48" y="11"/>
                </a:cubicBezTo>
                <a:cubicBezTo>
                  <a:pt x="52" y="11"/>
                  <a:pt x="51" y="13"/>
                  <a:pt x="50" y="17"/>
                </a:cubicBezTo>
                <a:close/>
                <a:moveTo>
                  <a:pt x="96" y="81"/>
                </a:moveTo>
                <a:cubicBezTo>
                  <a:pt x="95" y="90"/>
                  <a:pt x="92" y="109"/>
                  <a:pt x="85" y="116"/>
                </a:cubicBezTo>
                <a:cubicBezTo>
                  <a:pt x="73" y="128"/>
                  <a:pt x="66" y="114"/>
                  <a:pt x="56" y="111"/>
                </a:cubicBezTo>
                <a:cubicBezTo>
                  <a:pt x="57" y="109"/>
                  <a:pt x="55" y="107"/>
                  <a:pt x="53" y="108"/>
                </a:cubicBezTo>
                <a:cubicBezTo>
                  <a:pt x="50" y="110"/>
                  <a:pt x="50" y="110"/>
                  <a:pt x="48" y="112"/>
                </a:cubicBezTo>
                <a:cubicBezTo>
                  <a:pt x="42" y="118"/>
                  <a:pt x="48" y="119"/>
                  <a:pt x="36" y="120"/>
                </a:cubicBezTo>
                <a:cubicBezTo>
                  <a:pt x="25" y="120"/>
                  <a:pt x="24" y="116"/>
                  <a:pt x="20" y="107"/>
                </a:cubicBezTo>
                <a:cubicBezTo>
                  <a:pt x="17" y="101"/>
                  <a:pt x="14" y="95"/>
                  <a:pt x="12" y="88"/>
                </a:cubicBezTo>
                <a:cubicBezTo>
                  <a:pt x="7" y="77"/>
                  <a:pt x="3" y="63"/>
                  <a:pt x="10" y="52"/>
                </a:cubicBezTo>
                <a:cubicBezTo>
                  <a:pt x="17" y="38"/>
                  <a:pt x="31" y="41"/>
                  <a:pt x="43" y="46"/>
                </a:cubicBezTo>
                <a:cubicBezTo>
                  <a:pt x="43" y="47"/>
                  <a:pt x="43" y="47"/>
                  <a:pt x="43" y="47"/>
                </a:cubicBezTo>
                <a:cubicBezTo>
                  <a:pt x="46" y="48"/>
                  <a:pt x="49" y="50"/>
                  <a:pt x="52" y="52"/>
                </a:cubicBezTo>
                <a:cubicBezTo>
                  <a:pt x="53" y="52"/>
                  <a:pt x="53" y="51"/>
                  <a:pt x="53" y="50"/>
                </a:cubicBezTo>
                <a:cubicBezTo>
                  <a:pt x="51" y="49"/>
                  <a:pt x="50" y="47"/>
                  <a:pt x="48" y="45"/>
                </a:cubicBezTo>
                <a:cubicBezTo>
                  <a:pt x="48" y="45"/>
                  <a:pt x="48" y="45"/>
                  <a:pt x="48" y="45"/>
                </a:cubicBezTo>
                <a:cubicBezTo>
                  <a:pt x="49" y="46"/>
                  <a:pt x="50" y="46"/>
                  <a:pt x="51" y="45"/>
                </a:cubicBezTo>
                <a:cubicBezTo>
                  <a:pt x="62" y="35"/>
                  <a:pt x="80" y="19"/>
                  <a:pt x="94" y="32"/>
                </a:cubicBezTo>
                <a:cubicBezTo>
                  <a:pt x="104" y="42"/>
                  <a:pt x="99" y="70"/>
                  <a:pt x="96" y="81"/>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36" name="组合 235"/>
          <p:cNvGrpSpPr/>
          <p:nvPr/>
        </p:nvGrpSpPr>
        <p:grpSpPr>
          <a:xfrm>
            <a:off x="5300303" y="3141495"/>
            <a:ext cx="417994" cy="373313"/>
            <a:chOff x="4577745" y="4336117"/>
            <a:chExt cx="557229" cy="497597"/>
          </a:xfrm>
        </p:grpSpPr>
        <p:sp>
          <p:nvSpPr>
            <p:cNvPr id="237" name="任意多边形 236"/>
            <p:cNvSpPr/>
            <p:nvPr/>
          </p:nvSpPr>
          <p:spPr>
            <a:xfrm>
              <a:off x="4577745" y="4392897"/>
              <a:ext cx="557229" cy="440817"/>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8" name="任意多边形 237"/>
            <p:cNvSpPr/>
            <p:nvPr/>
          </p:nvSpPr>
          <p:spPr>
            <a:xfrm>
              <a:off x="4611655" y="4336117"/>
              <a:ext cx="513962" cy="482779"/>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239" name="文本框 238"/>
          <p:cNvSpPr txBox="1"/>
          <p:nvPr/>
        </p:nvSpPr>
        <p:spPr>
          <a:xfrm>
            <a:off x="1212381" y="1286061"/>
            <a:ext cx="1772625" cy="668655"/>
          </a:xfrm>
          <a:prstGeom prst="rect">
            <a:avLst/>
          </a:prstGeom>
          <a:noFill/>
        </p:spPr>
        <p:txBody>
          <a:bodyPr wrap="square" lIns="68589" tIns="34295" rIns="68589" bIns="34295" rtlCol="0">
            <a:spAutoFit/>
          </a:bodyPr>
          <a:lstStyle/>
          <a:p>
            <a:pPr algn="r"/>
            <a:r>
              <a:rPr sz="1300" dirty="0">
                <a:solidFill>
                  <a:schemeClr val="bg1"/>
                </a:solidFill>
                <a:ea typeface="方正稚艺简体" panose="03000509000000000000" charset="-122"/>
                <a:cs typeface="+mn-ea"/>
                <a:sym typeface="方正准圆简体" panose="02010601030101010101" charset="-122"/>
              </a:rPr>
              <a:t>请添加你的文本请添加你的文本请添加你的文本</a:t>
            </a:r>
            <a:endParaRPr sz="1300" dirty="0">
              <a:solidFill>
                <a:schemeClr val="bg1"/>
              </a:solidFill>
              <a:ea typeface="方正稚艺简体" panose="03000509000000000000" charset="-122"/>
              <a:cs typeface="+mn-ea"/>
              <a:sym typeface="方正准圆简体" panose="02010601030101010101" charset="-122"/>
            </a:endParaRPr>
          </a:p>
        </p:txBody>
      </p:sp>
      <p:sp>
        <p:nvSpPr>
          <p:cNvPr id="240" name="文本框 239"/>
          <p:cNvSpPr txBox="1"/>
          <p:nvPr/>
        </p:nvSpPr>
        <p:spPr>
          <a:xfrm>
            <a:off x="1247060" y="2993474"/>
            <a:ext cx="1772625" cy="668655"/>
          </a:xfrm>
          <a:prstGeom prst="rect">
            <a:avLst/>
          </a:prstGeom>
          <a:noFill/>
        </p:spPr>
        <p:txBody>
          <a:bodyPr wrap="square" lIns="68589" tIns="34295" rIns="68589" bIns="34295" rtlCol="0">
            <a:spAutoFit/>
          </a:bodyPr>
          <a:lstStyle/>
          <a:p>
            <a:pPr algn="r"/>
            <a:r>
              <a:rPr sz="1300" dirty="0">
                <a:solidFill>
                  <a:schemeClr val="bg1"/>
                </a:solidFill>
                <a:ea typeface="方正稚艺简体" panose="03000509000000000000" charset="-122"/>
                <a:cs typeface="+mn-ea"/>
                <a:sym typeface="方正准圆简体" panose="02010601030101010101" charset="-122"/>
              </a:rPr>
              <a:t>请添加你的文本请添加你的文本请添加你的文本</a:t>
            </a:r>
            <a:endParaRPr sz="1300" dirty="0">
              <a:solidFill>
                <a:schemeClr val="bg1"/>
              </a:solidFill>
              <a:ea typeface="方正稚艺简体" panose="03000509000000000000" charset="-122"/>
              <a:cs typeface="+mn-ea"/>
              <a:sym typeface="方正准圆简体" panose="02010601030101010101" charset="-122"/>
            </a:endParaRPr>
          </a:p>
        </p:txBody>
      </p:sp>
      <p:sp>
        <p:nvSpPr>
          <p:cNvPr id="241" name="文本框 240"/>
          <p:cNvSpPr txBox="1"/>
          <p:nvPr/>
        </p:nvSpPr>
        <p:spPr>
          <a:xfrm>
            <a:off x="6096142" y="1281532"/>
            <a:ext cx="1772625" cy="668655"/>
          </a:xfrm>
          <a:prstGeom prst="rect">
            <a:avLst/>
          </a:prstGeom>
          <a:noFill/>
        </p:spPr>
        <p:txBody>
          <a:bodyPr wrap="square" lIns="68589" tIns="34295" rIns="68589" bIns="34295" rtlCol="0">
            <a:spAutoFit/>
          </a:bodyPr>
          <a:lstStyle/>
          <a:p>
            <a:r>
              <a:rPr sz="1300" dirty="0">
                <a:solidFill>
                  <a:schemeClr val="bg1"/>
                </a:solidFill>
                <a:ea typeface="方正稚艺简体" panose="03000509000000000000" charset="-122"/>
                <a:cs typeface="+mn-ea"/>
                <a:sym typeface="方正准圆简体" panose="02010601030101010101" charset="-122"/>
              </a:rPr>
              <a:t>请添加你的文本请添加你的文本请添加你的文本</a:t>
            </a:r>
            <a:endParaRPr sz="1300" dirty="0">
              <a:solidFill>
                <a:schemeClr val="bg1"/>
              </a:solidFill>
              <a:ea typeface="方正稚艺简体" panose="03000509000000000000" charset="-122"/>
              <a:cs typeface="+mn-ea"/>
              <a:sym typeface="方正准圆简体" panose="02010601030101010101" charset="-122"/>
            </a:endParaRPr>
          </a:p>
        </p:txBody>
      </p:sp>
      <p:sp>
        <p:nvSpPr>
          <p:cNvPr id="242" name="文本框 241"/>
          <p:cNvSpPr txBox="1"/>
          <p:nvPr/>
        </p:nvSpPr>
        <p:spPr>
          <a:xfrm>
            <a:off x="6096142" y="2956680"/>
            <a:ext cx="1772625" cy="668655"/>
          </a:xfrm>
          <a:prstGeom prst="rect">
            <a:avLst/>
          </a:prstGeom>
          <a:noFill/>
        </p:spPr>
        <p:txBody>
          <a:bodyPr wrap="square" lIns="68589" tIns="34295" rIns="68589" bIns="34295" rtlCol="0">
            <a:spAutoFit/>
          </a:bodyPr>
          <a:lstStyle/>
          <a:p>
            <a:r>
              <a:rPr sz="1300" dirty="0">
                <a:solidFill>
                  <a:schemeClr val="bg1"/>
                </a:solidFill>
                <a:ea typeface="方正稚艺简体" panose="03000509000000000000" charset="-122"/>
                <a:cs typeface="+mn-ea"/>
                <a:sym typeface="方正准圆简体" panose="02010601030101010101" charset="-122"/>
              </a:rPr>
              <a:t>请添加你的文本请添加你的文本请添加你的文本</a:t>
            </a:r>
            <a:endParaRPr sz="1300" dirty="0">
              <a:solidFill>
                <a:schemeClr val="bg1"/>
              </a:solidFill>
              <a:ea typeface="方正稚艺简体" panose="03000509000000000000" charset="-122"/>
              <a:cs typeface="+mn-ea"/>
              <a:sym typeface="方正准圆简体" panose="02010601030101010101" charset="-122"/>
            </a:endParaRPr>
          </a:p>
        </p:txBody>
      </p:sp>
      <p:sp>
        <p:nvSpPr>
          <p:cNvPr id="35"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11"/>
                                        </p:tgtEl>
                                        <p:attrNameLst>
                                          <p:attrName>style.visibility</p:attrName>
                                        </p:attrNameLst>
                                      </p:cBhvr>
                                      <p:to>
                                        <p:strVal val="visible"/>
                                      </p:to>
                                    </p:set>
                                    <p:animEffect transition="in" filter="circle(in)">
                                      <p:cBhvr>
                                        <p:cTn id="11" dur="2000"/>
                                        <p:tgtEl>
                                          <p:spTgt spid="2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circle(in)">
                                      <p:cBhvr>
                                        <p:cTn id="14" dur="2000"/>
                                        <p:tgtEl>
                                          <p:spTgt spid="2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circle(in)">
                                      <p:cBhvr>
                                        <p:cTn id="17" dur="2000"/>
                                        <p:tgtEl>
                                          <p:spTgt spid="2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circle(in)">
                                      <p:cBhvr>
                                        <p:cTn id="20" dur="2000"/>
                                        <p:tgtEl>
                                          <p:spTgt spid="2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circle(in)">
                                      <p:cBhvr>
                                        <p:cTn id="23" dur="2000"/>
                                        <p:tgtEl>
                                          <p:spTgt spid="2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6"/>
                                        </p:tgtEl>
                                        <p:attrNameLst>
                                          <p:attrName>style.visibility</p:attrName>
                                        </p:attrNameLst>
                                      </p:cBhvr>
                                      <p:to>
                                        <p:strVal val="visible"/>
                                      </p:to>
                                    </p:set>
                                    <p:animEffect transition="in" filter="circle(in)">
                                      <p:cBhvr>
                                        <p:cTn id="26" dur="2000"/>
                                        <p:tgtEl>
                                          <p:spTgt spid="21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17"/>
                                        </p:tgtEl>
                                        <p:attrNameLst>
                                          <p:attrName>style.visibility</p:attrName>
                                        </p:attrNameLst>
                                      </p:cBhvr>
                                      <p:to>
                                        <p:strVal val="visible"/>
                                      </p:to>
                                    </p:set>
                                    <p:animEffect transition="in" filter="circle(in)">
                                      <p:cBhvr>
                                        <p:cTn id="29" dur="2000"/>
                                        <p:tgtEl>
                                          <p:spTgt spid="2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circle(in)">
                                      <p:cBhvr>
                                        <p:cTn id="32" dur="2000"/>
                                        <p:tgtEl>
                                          <p:spTgt spid="2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9"/>
                                        </p:tgtEl>
                                        <p:attrNameLst>
                                          <p:attrName>style.visibility</p:attrName>
                                        </p:attrNameLst>
                                      </p:cBhvr>
                                      <p:to>
                                        <p:strVal val="visible"/>
                                      </p:to>
                                    </p:set>
                                    <p:animEffect transition="in" filter="circle(in)">
                                      <p:cBhvr>
                                        <p:cTn id="35" dur="2000"/>
                                        <p:tgtEl>
                                          <p:spTgt spid="219"/>
                                        </p:tgtEl>
                                      </p:cBhvr>
                                    </p:animEffect>
                                  </p:childTnLst>
                                </p:cTn>
                              </p:par>
                              <p:par>
                                <p:cTn id="36" presetID="6" presetClass="entr" presetSubtype="16" fill="hold" nodeType="withEffect">
                                  <p:stCondLst>
                                    <p:cond delay="0"/>
                                  </p:stCondLst>
                                  <p:childTnLst>
                                    <p:set>
                                      <p:cBhvr>
                                        <p:cTn id="37" dur="1" fill="hold">
                                          <p:stCondLst>
                                            <p:cond delay="0"/>
                                          </p:stCondLst>
                                        </p:cTn>
                                        <p:tgtEl>
                                          <p:spTgt spid="220"/>
                                        </p:tgtEl>
                                        <p:attrNameLst>
                                          <p:attrName>style.visibility</p:attrName>
                                        </p:attrNameLst>
                                      </p:cBhvr>
                                      <p:to>
                                        <p:strVal val="visible"/>
                                      </p:to>
                                    </p:set>
                                    <p:animEffect transition="in" filter="circle(in)">
                                      <p:cBhvr>
                                        <p:cTn id="38" dur="2000"/>
                                        <p:tgtEl>
                                          <p:spTgt spid="2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6"/>
                                        </p:tgtEl>
                                        <p:attrNameLst>
                                          <p:attrName>style.visibility</p:attrName>
                                        </p:attrNameLst>
                                      </p:cBhvr>
                                      <p:to>
                                        <p:strVal val="visible"/>
                                      </p:to>
                                    </p:set>
                                    <p:animEffect transition="in" filter="circle(in)">
                                      <p:cBhvr>
                                        <p:cTn id="41" dur="2000"/>
                                        <p:tgtEl>
                                          <p:spTgt spid="22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7"/>
                                        </p:tgtEl>
                                        <p:attrNameLst>
                                          <p:attrName>style.visibility</p:attrName>
                                        </p:attrNameLst>
                                      </p:cBhvr>
                                      <p:to>
                                        <p:strVal val="visible"/>
                                      </p:to>
                                    </p:set>
                                    <p:animEffect transition="in" filter="circle(in)">
                                      <p:cBhvr>
                                        <p:cTn id="44" dur="2000"/>
                                        <p:tgtEl>
                                          <p:spTgt spid="22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8"/>
                                        </p:tgtEl>
                                        <p:attrNameLst>
                                          <p:attrName>style.visibility</p:attrName>
                                        </p:attrNameLst>
                                      </p:cBhvr>
                                      <p:to>
                                        <p:strVal val="visible"/>
                                      </p:to>
                                    </p:set>
                                    <p:animEffect transition="in" filter="circle(in)">
                                      <p:cBhvr>
                                        <p:cTn id="47" dur="2000"/>
                                        <p:tgtEl>
                                          <p:spTgt spid="228"/>
                                        </p:tgtEl>
                                      </p:cBhvr>
                                    </p:animEffect>
                                  </p:childTnLst>
                                </p:cTn>
                              </p:par>
                              <p:par>
                                <p:cTn id="48" presetID="6" presetClass="entr" presetSubtype="16"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circle(in)">
                                      <p:cBhvr>
                                        <p:cTn id="50" dur="2000"/>
                                        <p:tgtEl>
                                          <p:spTgt spid="22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35"/>
                                        </p:tgtEl>
                                        <p:attrNameLst>
                                          <p:attrName>style.visibility</p:attrName>
                                        </p:attrNameLst>
                                      </p:cBhvr>
                                      <p:to>
                                        <p:strVal val="visible"/>
                                      </p:to>
                                    </p:set>
                                    <p:animEffect transition="in" filter="circle(in)">
                                      <p:cBhvr>
                                        <p:cTn id="53" dur="2000"/>
                                        <p:tgtEl>
                                          <p:spTgt spid="235"/>
                                        </p:tgtEl>
                                      </p:cBhvr>
                                    </p:animEffect>
                                  </p:childTnLst>
                                </p:cTn>
                              </p:par>
                              <p:par>
                                <p:cTn id="54" presetID="6" presetClass="entr" presetSubtype="16" fill="hold" nodeType="withEffect">
                                  <p:stCondLst>
                                    <p:cond delay="0"/>
                                  </p:stCondLst>
                                  <p:childTnLst>
                                    <p:set>
                                      <p:cBhvr>
                                        <p:cTn id="55" dur="1" fill="hold">
                                          <p:stCondLst>
                                            <p:cond delay="0"/>
                                          </p:stCondLst>
                                        </p:cTn>
                                        <p:tgtEl>
                                          <p:spTgt spid="236"/>
                                        </p:tgtEl>
                                        <p:attrNameLst>
                                          <p:attrName>style.visibility</p:attrName>
                                        </p:attrNameLst>
                                      </p:cBhvr>
                                      <p:to>
                                        <p:strVal val="visible"/>
                                      </p:to>
                                    </p:set>
                                    <p:animEffect transition="in" filter="circle(in)">
                                      <p:cBhvr>
                                        <p:cTn id="56" dur="2000"/>
                                        <p:tgtEl>
                                          <p:spTgt spid="236"/>
                                        </p:tgtEl>
                                      </p:cBhvr>
                                    </p:animEffect>
                                  </p:childTnLst>
                                </p:cTn>
                              </p:par>
                            </p:childTnLst>
                          </p:cTn>
                        </p:par>
                        <p:par>
                          <p:cTn id="57" fill="hold">
                            <p:stCondLst>
                              <p:cond delay="2500"/>
                            </p:stCondLst>
                            <p:childTnLst>
                              <p:par>
                                <p:cTn id="58" presetID="31" presetClass="entr" presetSubtype="0" fill="hold" grpId="0" nodeType="afterEffect">
                                  <p:stCondLst>
                                    <p:cond delay="0"/>
                                  </p:stCondLst>
                                  <p:childTnLst>
                                    <p:set>
                                      <p:cBhvr>
                                        <p:cTn id="59" dur="1" fill="hold">
                                          <p:stCondLst>
                                            <p:cond delay="0"/>
                                          </p:stCondLst>
                                        </p:cTn>
                                        <p:tgtEl>
                                          <p:spTgt spid="239"/>
                                        </p:tgtEl>
                                        <p:attrNameLst>
                                          <p:attrName>style.visibility</p:attrName>
                                        </p:attrNameLst>
                                      </p:cBhvr>
                                      <p:to>
                                        <p:strVal val="visible"/>
                                      </p:to>
                                    </p:set>
                                    <p:anim calcmode="lin" valueType="num">
                                      <p:cBhvr>
                                        <p:cTn id="60" dur="1000" fill="hold"/>
                                        <p:tgtEl>
                                          <p:spTgt spid="239"/>
                                        </p:tgtEl>
                                        <p:attrNameLst>
                                          <p:attrName>ppt_w</p:attrName>
                                        </p:attrNameLst>
                                      </p:cBhvr>
                                      <p:tavLst>
                                        <p:tav tm="0">
                                          <p:val>
                                            <p:fltVal val="0"/>
                                          </p:val>
                                        </p:tav>
                                        <p:tav tm="100000">
                                          <p:val>
                                            <p:strVal val="#ppt_w"/>
                                          </p:val>
                                        </p:tav>
                                      </p:tavLst>
                                    </p:anim>
                                    <p:anim calcmode="lin" valueType="num">
                                      <p:cBhvr>
                                        <p:cTn id="61" dur="1000" fill="hold"/>
                                        <p:tgtEl>
                                          <p:spTgt spid="239"/>
                                        </p:tgtEl>
                                        <p:attrNameLst>
                                          <p:attrName>ppt_h</p:attrName>
                                        </p:attrNameLst>
                                      </p:cBhvr>
                                      <p:tavLst>
                                        <p:tav tm="0">
                                          <p:val>
                                            <p:fltVal val="0"/>
                                          </p:val>
                                        </p:tav>
                                        <p:tav tm="100000">
                                          <p:val>
                                            <p:strVal val="#ppt_h"/>
                                          </p:val>
                                        </p:tav>
                                      </p:tavLst>
                                    </p:anim>
                                    <p:anim calcmode="lin" valueType="num">
                                      <p:cBhvr>
                                        <p:cTn id="62" dur="1000" fill="hold"/>
                                        <p:tgtEl>
                                          <p:spTgt spid="239"/>
                                        </p:tgtEl>
                                        <p:attrNameLst>
                                          <p:attrName>style.rotation</p:attrName>
                                        </p:attrNameLst>
                                      </p:cBhvr>
                                      <p:tavLst>
                                        <p:tav tm="0">
                                          <p:val>
                                            <p:fltVal val="90"/>
                                          </p:val>
                                        </p:tav>
                                        <p:tav tm="100000">
                                          <p:val>
                                            <p:fltVal val="0"/>
                                          </p:val>
                                        </p:tav>
                                      </p:tavLst>
                                    </p:anim>
                                    <p:animEffect transition="in" filter="fade">
                                      <p:cBhvr>
                                        <p:cTn id="63" dur="1000"/>
                                        <p:tgtEl>
                                          <p:spTgt spid="239"/>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40"/>
                                        </p:tgtEl>
                                        <p:attrNameLst>
                                          <p:attrName>style.visibility</p:attrName>
                                        </p:attrNameLst>
                                      </p:cBhvr>
                                      <p:to>
                                        <p:strVal val="visible"/>
                                      </p:to>
                                    </p:set>
                                    <p:anim calcmode="lin" valueType="num">
                                      <p:cBhvr>
                                        <p:cTn id="66" dur="1000" fill="hold"/>
                                        <p:tgtEl>
                                          <p:spTgt spid="240"/>
                                        </p:tgtEl>
                                        <p:attrNameLst>
                                          <p:attrName>ppt_w</p:attrName>
                                        </p:attrNameLst>
                                      </p:cBhvr>
                                      <p:tavLst>
                                        <p:tav tm="0">
                                          <p:val>
                                            <p:fltVal val="0"/>
                                          </p:val>
                                        </p:tav>
                                        <p:tav tm="100000">
                                          <p:val>
                                            <p:strVal val="#ppt_w"/>
                                          </p:val>
                                        </p:tav>
                                      </p:tavLst>
                                    </p:anim>
                                    <p:anim calcmode="lin" valueType="num">
                                      <p:cBhvr>
                                        <p:cTn id="67" dur="1000" fill="hold"/>
                                        <p:tgtEl>
                                          <p:spTgt spid="240"/>
                                        </p:tgtEl>
                                        <p:attrNameLst>
                                          <p:attrName>ppt_h</p:attrName>
                                        </p:attrNameLst>
                                      </p:cBhvr>
                                      <p:tavLst>
                                        <p:tav tm="0">
                                          <p:val>
                                            <p:fltVal val="0"/>
                                          </p:val>
                                        </p:tav>
                                        <p:tav tm="100000">
                                          <p:val>
                                            <p:strVal val="#ppt_h"/>
                                          </p:val>
                                        </p:tav>
                                      </p:tavLst>
                                    </p:anim>
                                    <p:anim calcmode="lin" valueType="num">
                                      <p:cBhvr>
                                        <p:cTn id="68" dur="1000" fill="hold"/>
                                        <p:tgtEl>
                                          <p:spTgt spid="240"/>
                                        </p:tgtEl>
                                        <p:attrNameLst>
                                          <p:attrName>style.rotation</p:attrName>
                                        </p:attrNameLst>
                                      </p:cBhvr>
                                      <p:tavLst>
                                        <p:tav tm="0">
                                          <p:val>
                                            <p:fltVal val="90"/>
                                          </p:val>
                                        </p:tav>
                                        <p:tav tm="100000">
                                          <p:val>
                                            <p:fltVal val="0"/>
                                          </p:val>
                                        </p:tav>
                                      </p:tavLst>
                                    </p:anim>
                                    <p:animEffect transition="in" filter="fade">
                                      <p:cBhvr>
                                        <p:cTn id="69" dur="1000"/>
                                        <p:tgtEl>
                                          <p:spTgt spid="240"/>
                                        </p:tgtEl>
                                      </p:cBhvr>
                                    </p:animEffect>
                                  </p:childTnLst>
                                </p:cTn>
                              </p:par>
                            </p:childTnLst>
                          </p:cTn>
                        </p:par>
                        <p:par>
                          <p:cTn id="70" fill="hold">
                            <p:stCondLst>
                              <p:cond delay="3500"/>
                            </p:stCondLst>
                            <p:childTnLst>
                              <p:par>
                                <p:cTn id="71" presetID="31" presetClass="entr" presetSubtype="0" fill="hold" grpId="0" nodeType="afterEffect">
                                  <p:stCondLst>
                                    <p:cond delay="0"/>
                                  </p:stCondLst>
                                  <p:childTnLst>
                                    <p:set>
                                      <p:cBhvr>
                                        <p:cTn id="72" dur="1" fill="hold">
                                          <p:stCondLst>
                                            <p:cond delay="0"/>
                                          </p:stCondLst>
                                        </p:cTn>
                                        <p:tgtEl>
                                          <p:spTgt spid="241"/>
                                        </p:tgtEl>
                                        <p:attrNameLst>
                                          <p:attrName>style.visibility</p:attrName>
                                        </p:attrNameLst>
                                      </p:cBhvr>
                                      <p:to>
                                        <p:strVal val="visible"/>
                                      </p:to>
                                    </p:set>
                                    <p:anim calcmode="lin" valueType="num">
                                      <p:cBhvr>
                                        <p:cTn id="73" dur="1000" fill="hold"/>
                                        <p:tgtEl>
                                          <p:spTgt spid="241"/>
                                        </p:tgtEl>
                                        <p:attrNameLst>
                                          <p:attrName>ppt_w</p:attrName>
                                        </p:attrNameLst>
                                      </p:cBhvr>
                                      <p:tavLst>
                                        <p:tav tm="0">
                                          <p:val>
                                            <p:fltVal val="0"/>
                                          </p:val>
                                        </p:tav>
                                        <p:tav tm="100000">
                                          <p:val>
                                            <p:strVal val="#ppt_w"/>
                                          </p:val>
                                        </p:tav>
                                      </p:tavLst>
                                    </p:anim>
                                    <p:anim calcmode="lin" valueType="num">
                                      <p:cBhvr>
                                        <p:cTn id="74" dur="1000" fill="hold"/>
                                        <p:tgtEl>
                                          <p:spTgt spid="241"/>
                                        </p:tgtEl>
                                        <p:attrNameLst>
                                          <p:attrName>ppt_h</p:attrName>
                                        </p:attrNameLst>
                                      </p:cBhvr>
                                      <p:tavLst>
                                        <p:tav tm="0">
                                          <p:val>
                                            <p:fltVal val="0"/>
                                          </p:val>
                                        </p:tav>
                                        <p:tav tm="100000">
                                          <p:val>
                                            <p:strVal val="#ppt_h"/>
                                          </p:val>
                                        </p:tav>
                                      </p:tavLst>
                                    </p:anim>
                                    <p:anim calcmode="lin" valueType="num">
                                      <p:cBhvr>
                                        <p:cTn id="75" dur="1000" fill="hold"/>
                                        <p:tgtEl>
                                          <p:spTgt spid="241"/>
                                        </p:tgtEl>
                                        <p:attrNameLst>
                                          <p:attrName>style.rotation</p:attrName>
                                        </p:attrNameLst>
                                      </p:cBhvr>
                                      <p:tavLst>
                                        <p:tav tm="0">
                                          <p:val>
                                            <p:fltVal val="90"/>
                                          </p:val>
                                        </p:tav>
                                        <p:tav tm="100000">
                                          <p:val>
                                            <p:fltVal val="0"/>
                                          </p:val>
                                        </p:tav>
                                      </p:tavLst>
                                    </p:anim>
                                    <p:animEffect transition="in" filter="fade">
                                      <p:cBhvr>
                                        <p:cTn id="76" dur="1000"/>
                                        <p:tgtEl>
                                          <p:spTgt spid="241"/>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42"/>
                                        </p:tgtEl>
                                        <p:attrNameLst>
                                          <p:attrName>style.visibility</p:attrName>
                                        </p:attrNameLst>
                                      </p:cBhvr>
                                      <p:to>
                                        <p:strVal val="visible"/>
                                      </p:to>
                                    </p:set>
                                    <p:anim calcmode="lin" valueType="num">
                                      <p:cBhvr>
                                        <p:cTn id="79" dur="1000" fill="hold"/>
                                        <p:tgtEl>
                                          <p:spTgt spid="242"/>
                                        </p:tgtEl>
                                        <p:attrNameLst>
                                          <p:attrName>ppt_w</p:attrName>
                                        </p:attrNameLst>
                                      </p:cBhvr>
                                      <p:tavLst>
                                        <p:tav tm="0">
                                          <p:val>
                                            <p:fltVal val="0"/>
                                          </p:val>
                                        </p:tav>
                                        <p:tav tm="100000">
                                          <p:val>
                                            <p:strVal val="#ppt_w"/>
                                          </p:val>
                                        </p:tav>
                                      </p:tavLst>
                                    </p:anim>
                                    <p:anim calcmode="lin" valueType="num">
                                      <p:cBhvr>
                                        <p:cTn id="80" dur="1000" fill="hold"/>
                                        <p:tgtEl>
                                          <p:spTgt spid="242"/>
                                        </p:tgtEl>
                                        <p:attrNameLst>
                                          <p:attrName>ppt_h</p:attrName>
                                        </p:attrNameLst>
                                      </p:cBhvr>
                                      <p:tavLst>
                                        <p:tav tm="0">
                                          <p:val>
                                            <p:fltVal val="0"/>
                                          </p:val>
                                        </p:tav>
                                        <p:tav tm="100000">
                                          <p:val>
                                            <p:strVal val="#ppt_h"/>
                                          </p:val>
                                        </p:tav>
                                      </p:tavLst>
                                    </p:anim>
                                    <p:anim calcmode="lin" valueType="num">
                                      <p:cBhvr>
                                        <p:cTn id="81" dur="1000" fill="hold"/>
                                        <p:tgtEl>
                                          <p:spTgt spid="242"/>
                                        </p:tgtEl>
                                        <p:attrNameLst>
                                          <p:attrName>style.rotation</p:attrName>
                                        </p:attrNameLst>
                                      </p:cBhvr>
                                      <p:tavLst>
                                        <p:tav tm="0">
                                          <p:val>
                                            <p:fltVal val="90"/>
                                          </p:val>
                                        </p:tav>
                                        <p:tav tm="100000">
                                          <p:val>
                                            <p:fltVal val="0"/>
                                          </p:val>
                                        </p:tav>
                                      </p:tavLst>
                                    </p:anim>
                                    <p:animEffect transition="in" filter="fade">
                                      <p:cBhvr>
                                        <p:cTn id="82"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p:bldP spid="226" grpId="0"/>
      <p:bldP spid="227" grpId="0"/>
      <p:bldP spid="228" grpId="0"/>
      <p:bldP spid="235" grpId="0" animBg="1"/>
      <p:bldP spid="239" grpId="0"/>
      <p:bldP spid="240" grpId="0"/>
      <p:bldP spid="241" grpId="0"/>
      <p:bldP spid="242"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reeform 75"/>
          <p:cNvSpPr>
            <a:spLocks noEditPoints="1"/>
          </p:cNvSpPr>
          <p:nvPr/>
        </p:nvSpPr>
        <p:spPr bwMode="auto">
          <a:xfrm>
            <a:off x="3240586" y="1324462"/>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sz="1500" b="1">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5" name="Freeform 75"/>
          <p:cNvSpPr>
            <a:spLocks noEditPoints="1"/>
          </p:cNvSpPr>
          <p:nvPr/>
        </p:nvSpPr>
        <p:spPr bwMode="auto">
          <a:xfrm>
            <a:off x="4846509" y="1324462"/>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6" name="Freeform 75"/>
          <p:cNvSpPr>
            <a:spLocks noEditPoints="1"/>
          </p:cNvSpPr>
          <p:nvPr/>
        </p:nvSpPr>
        <p:spPr bwMode="auto">
          <a:xfrm>
            <a:off x="4846509" y="2815777"/>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7" name="Freeform 75"/>
          <p:cNvSpPr>
            <a:spLocks noEditPoints="1"/>
          </p:cNvSpPr>
          <p:nvPr/>
        </p:nvSpPr>
        <p:spPr bwMode="auto">
          <a:xfrm>
            <a:off x="3240587" y="2832940"/>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8" name="文本框 247"/>
          <p:cNvSpPr txBox="1"/>
          <p:nvPr/>
        </p:nvSpPr>
        <p:spPr>
          <a:xfrm>
            <a:off x="3388223" y="1213701"/>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S</a:t>
            </a:r>
            <a:endParaRPr lang="zh-CN" altLang="en-US"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50" name="文本框 249"/>
          <p:cNvSpPr txBox="1"/>
          <p:nvPr/>
        </p:nvSpPr>
        <p:spPr>
          <a:xfrm>
            <a:off x="4939874" y="1229585"/>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W</a:t>
            </a:r>
            <a:endParaRPr lang="zh-CN" altLang="en-US"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51" name="文本框 250"/>
          <p:cNvSpPr txBox="1"/>
          <p:nvPr/>
        </p:nvSpPr>
        <p:spPr>
          <a:xfrm>
            <a:off x="3340296" y="2725566"/>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O</a:t>
            </a:r>
            <a:endParaRPr lang="zh-CN" altLang="en-US"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52" name="文本框 251"/>
          <p:cNvSpPr txBox="1"/>
          <p:nvPr/>
        </p:nvSpPr>
        <p:spPr>
          <a:xfrm>
            <a:off x="4984813" y="2725566"/>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T</a:t>
            </a:r>
            <a:endParaRPr lang="zh-CN" altLang="en-US" sz="86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4" name="Rectangle 47"/>
          <p:cNvSpPr/>
          <p:nvPr/>
        </p:nvSpPr>
        <p:spPr>
          <a:xfrm>
            <a:off x="998339" y="1364076"/>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5" name="文本框 7"/>
          <p:cNvSpPr txBox="1">
            <a:spLocks noChangeArrowheads="1"/>
          </p:cNvSpPr>
          <p:nvPr/>
        </p:nvSpPr>
        <p:spPr bwMode="auto">
          <a:xfrm>
            <a:off x="1020006" y="1733716"/>
            <a:ext cx="1935220" cy="76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6" name="Rectangle 47"/>
          <p:cNvSpPr/>
          <p:nvPr/>
        </p:nvSpPr>
        <p:spPr>
          <a:xfrm>
            <a:off x="1041139" y="2815777"/>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7" name="文本框 7"/>
          <p:cNvSpPr txBox="1">
            <a:spLocks noChangeArrowheads="1"/>
          </p:cNvSpPr>
          <p:nvPr/>
        </p:nvSpPr>
        <p:spPr bwMode="auto">
          <a:xfrm>
            <a:off x="1062806" y="3185417"/>
            <a:ext cx="1935220" cy="76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8" name="Rectangle 47"/>
          <p:cNvSpPr/>
          <p:nvPr/>
        </p:nvSpPr>
        <p:spPr>
          <a:xfrm>
            <a:off x="6220625" y="1324462"/>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9" name="文本框 7"/>
          <p:cNvSpPr txBox="1">
            <a:spLocks noChangeArrowheads="1"/>
          </p:cNvSpPr>
          <p:nvPr/>
        </p:nvSpPr>
        <p:spPr bwMode="auto">
          <a:xfrm>
            <a:off x="6182192" y="1693909"/>
            <a:ext cx="1935220" cy="76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0" name="Rectangle 47"/>
          <p:cNvSpPr/>
          <p:nvPr/>
        </p:nvSpPr>
        <p:spPr>
          <a:xfrm>
            <a:off x="6258392" y="276431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1" name="文本框 7"/>
          <p:cNvSpPr txBox="1">
            <a:spLocks noChangeArrowheads="1"/>
          </p:cNvSpPr>
          <p:nvPr/>
        </p:nvSpPr>
        <p:spPr bwMode="auto">
          <a:xfrm>
            <a:off x="6224991" y="3145610"/>
            <a:ext cx="1935220" cy="76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9"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1000" fill="hold"/>
                                        <p:tgtEl>
                                          <p:spTgt spid="249"/>
                                        </p:tgtEl>
                                        <p:attrNameLst>
                                          <p:attrName>ppt_x</p:attrName>
                                        </p:attrNameLst>
                                      </p:cBhvr>
                                      <p:tavLst>
                                        <p:tav tm="0">
                                          <p:val>
                                            <p:strVal val="0-#ppt_w/2"/>
                                          </p:val>
                                        </p:tav>
                                        <p:tav tm="100000">
                                          <p:val>
                                            <p:strVal val="#ppt_x"/>
                                          </p:val>
                                        </p:tav>
                                      </p:tavLst>
                                    </p:anim>
                                    <p:anim calcmode="lin" valueType="num">
                                      <p:cBhvr additive="base">
                                        <p:cTn id="12" dur="1000" fill="hold"/>
                                        <p:tgtEl>
                                          <p:spTgt spid="249"/>
                                        </p:tgtEl>
                                        <p:attrNameLst>
                                          <p:attrName>ppt_y</p:attrName>
                                        </p:attrNameLst>
                                      </p:cBhvr>
                                      <p:tavLst>
                                        <p:tav tm="0">
                                          <p:val>
                                            <p:strVal val="0-#ppt_h/2"/>
                                          </p:val>
                                        </p:tav>
                                        <p:tav tm="100000">
                                          <p:val>
                                            <p:strVal val="#ppt_y"/>
                                          </p:val>
                                        </p:tav>
                                      </p:tavLst>
                                    </p:anim>
                                  </p:childTnLst>
                                </p:cTn>
                              </p:par>
                              <p:par>
                                <p:cTn id="13" presetID="8" presetClass="emph" presetSubtype="0" fill="hold" grpId="1" nodeType="withEffect">
                                  <p:stCondLst>
                                    <p:cond delay="0"/>
                                  </p:stCondLst>
                                  <p:childTnLst>
                                    <p:animRot by="43200000">
                                      <p:cBhvr>
                                        <p:cTn id="14" dur="1000" fill="hold"/>
                                        <p:tgtEl>
                                          <p:spTgt spid="249"/>
                                        </p:tgtEl>
                                        <p:attrNameLst>
                                          <p:attrName>r</p:attrName>
                                        </p:attrNameLst>
                                      </p:cBhvr>
                                    </p:animRot>
                                  </p:childTnLst>
                                </p:cTn>
                              </p:par>
                              <p:par>
                                <p:cTn id="15" presetID="2" presetClass="entr" presetSubtype="3" fill="hold" grpId="0" nodeType="withEffect">
                                  <p:stCondLst>
                                    <p:cond delay="0"/>
                                  </p:stCondLst>
                                  <p:childTnLst>
                                    <p:set>
                                      <p:cBhvr>
                                        <p:cTn id="16" dur="1" fill="hold">
                                          <p:stCondLst>
                                            <p:cond delay="0"/>
                                          </p:stCondLst>
                                        </p:cTn>
                                        <p:tgtEl>
                                          <p:spTgt spid="245"/>
                                        </p:tgtEl>
                                        <p:attrNameLst>
                                          <p:attrName>style.visibility</p:attrName>
                                        </p:attrNameLst>
                                      </p:cBhvr>
                                      <p:to>
                                        <p:strVal val="visible"/>
                                      </p:to>
                                    </p:set>
                                    <p:anim calcmode="lin" valueType="num">
                                      <p:cBhvr additive="base">
                                        <p:cTn id="17" dur="1000" fill="hold"/>
                                        <p:tgtEl>
                                          <p:spTgt spid="245"/>
                                        </p:tgtEl>
                                        <p:attrNameLst>
                                          <p:attrName>ppt_x</p:attrName>
                                        </p:attrNameLst>
                                      </p:cBhvr>
                                      <p:tavLst>
                                        <p:tav tm="0">
                                          <p:val>
                                            <p:strVal val="1+#ppt_w/2"/>
                                          </p:val>
                                        </p:tav>
                                        <p:tav tm="100000">
                                          <p:val>
                                            <p:strVal val="#ppt_x"/>
                                          </p:val>
                                        </p:tav>
                                      </p:tavLst>
                                    </p:anim>
                                    <p:anim calcmode="lin" valueType="num">
                                      <p:cBhvr additive="base">
                                        <p:cTn id="18" dur="1000" fill="hold"/>
                                        <p:tgtEl>
                                          <p:spTgt spid="245"/>
                                        </p:tgtEl>
                                        <p:attrNameLst>
                                          <p:attrName>ppt_y</p:attrName>
                                        </p:attrNameLst>
                                      </p:cBhvr>
                                      <p:tavLst>
                                        <p:tav tm="0">
                                          <p:val>
                                            <p:strVal val="0-#ppt_h/2"/>
                                          </p:val>
                                        </p:tav>
                                        <p:tav tm="100000">
                                          <p:val>
                                            <p:strVal val="#ppt_y"/>
                                          </p:val>
                                        </p:tav>
                                      </p:tavLst>
                                    </p:anim>
                                  </p:childTnLst>
                                </p:cTn>
                              </p:par>
                              <p:par>
                                <p:cTn id="19" presetID="8" presetClass="emph" presetSubtype="0" fill="hold" grpId="1" nodeType="withEffect">
                                  <p:stCondLst>
                                    <p:cond delay="0"/>
                                  </p:stCondLst>
                                  <p:childTnLst>
                                    <p:animRot by="43200000">
                                      <p:cBhvr>
                                        <p:cTn id="20" dur="1000" fill="hold"/>
                                        <p:tgtEl>
                                          <p:spTgt spid="245"/>
                                        </p:tgtEl>
                                        <p:attrNameLst>
                                          <p:attrName>r</p:attrName>
                                        </p:attrNameLst>
                                      </p:cBhvr>
                                    </p:animRot>
                                  </p:childTnLst>
                                </p:cTn>
                              </p:par>
                              <p:par>
                                <p:cTn id="21" presetID="2" presetClass="entr" presetSubtype="12" fill="hold" grpId="0" nodeType="with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additive="base">
                                        <p:cTn id="23" dur="1000" fill="hold"/>
                                        <p:tgtEl>
                                          <p:spTgt spid="247"/>
                                        </p:tgtEl>
                                        <p:attrNameLst>
                                          <p:attrName>ppt_x</p:attrName>
                                        </p:attrNameLst>
                                      </p:cBhvr>
                                      <p:tavLst>
                                        <p:tav tm="0">
                                          <p:val>
                                            <p:strVal val="0-#ppt_w/2"/>
                                          </p:val>
                                        </p:tav>
                                        <p:tav tm="100000">
                                          <p:val>
                                            <p:strVal val="#ppt_x"/>
                                          </p:val>
                                        </p:tav>
                                      </p:tavLst>
                                    </p:anim>
                                    <p:anim calcmode="lin" valueType="num">
                                      <p:cBhvr additive="base">
                                        <p:cTn id="24" dur="1000" fill="hold"/>
                                        <p:tgtEl>
                                          <p:spTgt spid="247"/>
                                        </p:tgtEl>
                                        <p:attrNameLst>
                                          <p:attrName>ppt_y</p:attrName>
                                        </p:attrNameLst>
                                      </p:cBhvr>
                                      <p:tavLst>
                                        <p:tav tm="0">
                                          <p:val>
                                            <p:strVal val="1+#ppt_h/2"/>
                                          </p:val>
                                        </p:tav>
                                        <p:tav tm="100000">
                                          <p:val>
                                            <p:strVal val="#ppt_y"/>
                                          </p:val>
                                        </p:tav>
                                      </p:tavLst>
                                    </p:anim>
                                  </p:childTnLst>
                                </p:cTn>
                              </p:par>
                              <p:par>
                                <p:cTn id="25" presetID="8" presetClass="emph" presetSubtype="0" fill="hold" grpId="1" nodeType="withEffect">
                                  <p:stCondLst>
                                    <p:cond delay="0"/>
                                  </p:stCondLst>
                                  <p:childTnLst>
                                    <p:animRot by="43200000">
                                      <p:cBhvr>
                                        <p:cTn id="26" dur="1000" fill="hold"/>
                                        <p:tgtEl>
                                          <p:spTgt spid="247"/>
                                        </p:tgtEl>
                                        <p:attrNameLst>
                                          <p:attrName>r</p:attrName>
                                        </p:attrNameLst>
                                      </p:cBhvr>
                                    </p:animRot>
                                  </p:childTnLst>
                                </p:cTn>
                              </p:par>
                              <p:par>
                                <p:cTn id="27" presetID="2" presetClass="entr" presetSubtype="6"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anim calcmode="lin" valueType="num">
                                      <p:cBhvr additive="base">
                                        <p:cTn id="29" dur="1000" fill="hold"/>
                                        <p:tgtEl>
                                          <p:spTgt spid="246"/>
                                        </p:tgtEl>
                                        <p:attrNameLst>
                                          <p:attrName>ppt_x</p:attrName>
                                        </p:attrNameLst>
                                      </p:cBhvr>
                                      <p:tavLst>
                                        <p:tav tm="0">
                                          <p:val>
                                            <p:strVal val="1+#ppt_w/2"/>
                                          </p:val>
                                        </p:tav>
                                        <p:tav tm="100000">
                                          <p:val>
                                            <p:strVal val="#ppt_x"/>
                                          </p:val>
                                        </p:tav>
                                      </p:tavLst>
                                    </p:anim>
                                    <p:anim calcmode="lin" valueType="num">
                                      <p:cBhvr additive="base">
                                        <p:cTn id="30" dur="1000" fill="hold"/>
                                        <p:tgtEl>
                                          <p:spTgt spid="246"/>
                                        </p:tgtEl>
                                        <p:attrNameLst>
                                          <p:attrName>ppt_y</p:attrName>
                                        </p:attrNameLst>
                                      </p:cBhvr>
                                      <p:tavLst>
                                        <p:tav tm="0">
                                          <p:val>
                                            <p:strVal val="1+#ppt_h/2"/>
                                          </p:val>
                                        </p:tav>
                                        <p:tav tm="100000">
                                          <p:val>
                                            <p:strVal val="#ppt_y"/>
                                          </p:val>
                                        </p:tav>
                                      </p:tavLst>
                                    </p:anim>
                                  </p:childTnLst>
                                </p:cTn>
                              </p:par>
                              <p:par>
                                <p:cTn id="31" presetID="8" presetClass="emph" presetSubtype="0" fill="hold" grpId="1" nodeType="withEffect">
                                  <p:stCondLst>
                                    <p:cond delay="0"/>
                                  </p:stCondLst>
                                  <p:childTnLst>
                                    <p:animRot by="43200000">
                                      <p:cBhvr>
                                        <p:cTn id="32" dur="1000" fill="hold"/>
                                        <p:tgtEl>
                                          <p:spTgt spid="246"/>
                                        </p:tgtEl>
                                        <p:attrNameLst>
                                          <p:attrName>r</p:attrName>
                                        </p:attrNameLst>
                                      </p:cBhvr>
                                    </p:animRot>
                                  </p:childTnLst>
                                </p:cTn>
                              </p:par>
                            </p:childTnLst>
                          </p:cTn>
                        </p:par>
                        <p:par>
                          <p:cTn id="33" fill="hold">
                            <p:stCondLst>
                              <p:cond delay="1500"/>
                            </p:stCondLst>
                            <p:childTnLst>
                              <p:par>
                                <p:cTn id="34" presetID="31" presetClass="entr" presetSubtype="0" fill="hold" grpId="0" nodeType="afterEffect">
                                  <p:stCondLst>
                                    <p:cond delay="0"/>
                                  </p:stCondLst>
                                  <p:childTnLst>
                                    <p:set>
                                      <p:cBhvr>
                                        <p:cTn id="35" dur="1" fill="hold">
                                          <p:stCondLst>
                                            <p:cond delay="0"/>
                                          </p:stCondLst>
                                        </p:cTn>
                                        <p:tgtEl>
                                          <p:spTgt spid="248"/>
                                        </p:tgtEl>
                                        <p:attrNameLst>
                                          <p:attrName>style.visibility</p:attrName>
                                        </p:attrNameLst>
                                      </p:cBhvr>
                                      <p:to>
                                        <p:strVal val="visible"/>
                                      </p:to>
                                    </p:set>
                                    <p:anim calcmode="lin" valueType="num">
                                      <p:cBhvr>
                                        <p:cTn id="36" dur="1000" fill="hold"/>
                                        <p:tgtEl>
                                          <p:spTgt spid="248"/>
                                        </p:tgtEl>
                                        <p:attrNameLst>
                                          <p:attrName>ppt_w</p:attrName>
                                        </p:attrNameLst>
                                      </p:cBhvr>
                                      <p:tavLst>
                                        <p:tav tm="0">
                                          <p:val>
                                            <p:fltVal val="0"/>
                                          </p:val>
                                        </p:tav>
                                        <p:tav tm="100000">
                                          <p:val>
                                            <p:strVal val="#ppt_w"/>
                                          </p:val>
                                        </p:tav>
                                      </p:tavLst>
                                    </p:anim>
                                    <p:anim calcmode="lin" valueType="num">
                                      <p:cBhvr>
                                        <p:cTn id="37" dur="1000" fill="hold"/>
                                        <p:tgtEl>
                                          <p:spTgt spid="248"/>
                                        </p:tgtEl>
                                        <p:attrNameLst>
                                          <p:attrName>ppt_h</p:attrName>
                                        </p:attrNameLst>
                                      </p:cBhvr>
                                      <p:tavLst>
                                        <p:tav tm="0">
                                          <p:val>
                                            <p:fltVal val="0"/>
                                          </p:val>
                                        </p:tav>
                                        <p:tav tm="100000">
                                          <p:val>
                                            <p:strVal val="#ppt_h"/>
                                          </p:val>
                                        </p:tav>
                                      </p:tavLst>
                                    </p:anim>
                                    <p:anim calcmode="lin" valueType="num">
                                      <p:cBhvr>
                                        <p:cTn id="38" dur="1000" fill="hold"/>
                                        <p:tgtEl>
                                          <p:spTgt spid="248"/>
                                        </p:tgtEl>
                                        <p:attrNameLst>
                                          <p:attrName>style.rotation</p:attrName>
                                        </p:attrNameLst>
                                      </p:cBhvr>
                                      <p:tavLst>
                                        <p:tav tm="0">
                                          <p:val>
                                            <p:fltVal val="90"/>
                                          </p:val>
                                        </p:tav>
                                        <p:tav tm="100000">
                                          <p:val>
                                            <p:fltVal val="0"/>
                                          </p:val>
                                        </p:tav>
                                      </p:tavLst>
                                    </p:anim>
                                    <p:animEffect transition="in" filter="fade">
                                      <p:cBhvr>
                                        <p:cTn id="39" dur="1000"/>
                                        <p:tgtEl>
                                          <p:spTgt spid="24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50"/>
                                        </p:tgtEl>
                                        <p:attrNameLst>
                                          <p:attrName>style.visibility</p:attrName>
                                        </p:attrNameLst>
                                      </p:cBhvr>
                                      <p:to>
                                        <p:strVal val="visible"/>
                                      </p:to>
                                    </p:set>
                                    <p:anim calcmode="lin" valueType="num">
                                      <p:cBhvr>
                                        <p:cTn id="42" dur="1000" fill="hold"/>
                                        <p:tgtEl>
                                          <p:spTgt spid="250"/>
                                        </p:tgtEl>
                                        <p:attrNameLst>
                                          <p:attrName>ppt_w</p:attrName>
                                        </p:attrNameLst>
                                      </p:cBhvr>
                                      <p:tavLst>
                                        <p:tav tm="0">
                                          <p:val>
                                            <p:fltVal val="0"/>
                                          </p:val>
                                        </p:tav>
                                        <p:tav tm="100000">
                                          <p:val>
                                            <p:strVal val="#ppt_w"/>
                                          </p:val>
                                        </p:tav>
                                      </p:tavLst>
                                    </p:anim>
                                    <p:anim calcmode="lin" valueType="num">
                                      <p:cBhvr>
                                        <p:cTn id="43" dur="1000" fill="hold"/>
                                        <p:tgtEl>
                                          <p:spTgt spid="250"/>
                                        </p:tgtEl>
                                        <p:attrNameLst>
                                          <p:attrName>ppt_h</p:attrName>
                                        </p:attrNameLst>
                                      </p:cBhvr>
                                      <p:tavLst>
                                        <p:tav tm="0">
                                          <p:val>
                                            <p:fltVal val="0"/>
                                          </p:val>
                                        </p:tav>
                                        <p:tav tm="100000">
                                          <p:val>
                                            <p:strVal val="#ppt_h"/>
                                          </p:val>
                                        </p:tav>
                                      </p:tavLst>
                                    </p:anim>
                                    <p:anim calcmode="lin" valueType="num">
                                      <p:cBhvr>
                                        <p:cTn id="44" dur="1000" fill="hold"/>
                                        <p:tgtEl>
                                          <p:spTgt spid="250"/>
                                        </p:tgtEl>
                                        <p:attrNameLst>
                                          <p:attrName>style.rotation</p:attrName>
                                        </p:attrNameLst>
                                      </p:cBhvr>
                                      <p:tavLst>
                                        <p:tav tm="0">
                                          <p:val>
                                            <p:fltVal val="90"/>
                                          </p:val>
                                        </p:tav>
                                        <p:tav tm="100000">
                                          <p:val>
                                            <p:fltVal val="0"/>
                                          </p:val>
                                        </p:tav>
                                      </p:tavLst>
                                    </p:anim>
                                    <p:animEffect transition="in" filter="fade">
                                      <p:cBhvr>
                                        <p:cTn id="45" dur="1000"/>
                                        <p:tgtEl>
                                          <p:spTgt spid="250"/>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51"/>
                                        </p:tgtEl>
                                        <p:attrNameLst>
                                          <p:attrName>style.visibility</p:attrName>
                                        </p:attrNameLst>
                                      </p:cBhvr>
                                      <p:to>
                                        <p:strVal val="visible"/>
                                      </p:to>
                                    </p:set>
                                    <p:anim calcmode="lin" valueType="num">
                                      <p:cBhvr>
                                        <p:cTn id="48" dur="1000" fill="hold"/>
                                        <p:tgtEl>
                                          <p:spTgt spid="251"/>
                                        </p:tgtEl>
                                        <p:attrNameLst>
                                          <p:attrName>ppt_w</p:attrName>
                                        </p:attrNameLst>
                                      </p:cBhvr>
                                      <p:tavLst>
                                        <p:tav tm="0">
                                          <p:val>
                                            <p:fltVal val="0"/>
                                          </p:val>
                                        </p:tav>
                                        <p:tav tm="100000">
                                          <p:val>
                                            <p:strVal val="#ppt_w"/>
                                          </p:val>
                                        </p:tav>
                                      </p:tavLst>
                                    </p:anim>
                                    <p:anim calcmode="lin" valueType="num">
                                      <p:cBhvr>
                                        <p:cTn id="49" dur="1000" fill="hold"/>
                                        <p:tgtEl>
                                          <p:spTgt spid="251"/>
                                        </p:tgtEl>
                                        <p:attrNameLst>
                                          <p:attrName>ppt_h</p:attrName>
                                        </p:attrNameLst>
                                      </p:cBhvr>
                                      <p:tavLst>
                                        <p:tav tm="0">
                                          <p:val>
                                            <p:fltVal val="0"/>
                                          </p:val>
                                        </p:tav>
                                        <p:tav tm="100000">
                                          <p:val>
                                            <p:strVal val="#ppt_h"/>
                                          </p:val>
                                        </p:tav>
                                      </p:tavLst>
                                    </p:anim>
                                    <p:anim calcmode="lin" valueType="num">
                                      <p:cBhvr>
                                        <p:cTn id="50" dur="1000" fill="hold"/>
                                        <p:tgtEl>
                                          <p:spTgt spid="251"/>
                                        </p:tgtEl>
                                        <p:attrNameLst>
                                          <p:attrName>style.rotation</p:attrName>
                                        </p:attrNameLst>
                                      </p:cBhvr>
                                      <p:tavLst>
                                        <p:tav tm="0">
                                          <p:val>
                                            <p:fltVal val="90"/>
                                          </p:val>
                                        </p:tav>
                                        <p:tav tm="100000">
                                          <p:val>
                                            <p:fltVal val="0"/>
                                          </p:val>
                                        </p:tav>
                                      </p:tavLst>
                                    </p:anim>
                                    <p:animEffect transition="in" filter="fade">
                                      <p:cBhvr>
                                        <p:cTn id="51" dur="1000"/>
                                        <p:tgtEl>
                                          <p:spTgt spid="251"/>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52"/>
                                        </p:tgtEl>
                                        <p:attrNameLst>
                                          <p:attrName>style.visibility</p:attrName>
                                        </p:attrNameLst>
                                      </p:cBhvr>
                                      <p:to>
                                        <p:strVal val="visible"/>
                                      </p:to>
                                    </p:set>
                                    <p:anim calcmode="lin" valueType="num">
                                      <p:cBhvr>
                                        <p:cTn id="54" dur="1000" fill="hold"/>
                                        <p:tgtEl>
                                          <p:spTgt spid="252"/>
                                        </p:tgtEl>
                                        <p:attrNameLst>
                                          <p:attrName>ppt_w</p:attrName>
                                        </p:attrNameLst>
                                      </p:cBhvr>
                                      <p:tavLst>
                                        <p:tav tm="0">
                                          <p:val>
                                            <p:fltVal val="0"/>
                                          </p:val>
                                        </p:tav>
                                        <p:tav tm="100000">
                                          <p:val>
                                            <p:strVal val="#ppt_w"/>
                                          </p:val>
                                        </p:tav>
                                      </p:tavLst>
                                    </p:anim>
                                    <p:anim calcmode="lin" valueType="num">
                                      <p:cBhvr>
                                        <p:cTn id="55" dur="1000" fill="hold"/>
                                        <p:tgtEl>
                                          <p:spTgt spid="252"/>
                                        </p:tgtEl>
                                        <p:attrNameLst>
                                          <p:attrName>ppt_h</p:attrName>
                                        </p:attrNameLst>
                                      </p:cBhvr>
                                      <p:tavLst>
                                        <p:tav tm="0">
                                          <p:val>
                                            <p:fltVal val="0"/>
                                          </p:val>
                                        </p:tav>
                                        <p:tav tm="100000">
                                          <p:val>
                                            <p:strVal val="#ppt_h"/>
                                          </p:val>
                                        </p:tav>
                                      </p:tavLst>
                                    </p:anim>
                                    <p:anim calcmode="lin" valueType="num">
                                      <p:cBhvr>
                                        <p:cTn id="56" dur="1000" fill="hold"/>
                                        <p:tgtEl>
                                          <p:spTgt spid="252"/>
                                        </p:tgtEl>
                                        <p:attrNameLst>
                                          <p:attrName>style.rotation</p:attrName>
                                        </p:attrNameLst>
                                      </p:cBhvr>
                                      <p:tavLst>
                                        <p:tav tm="0">
                                          <p:val>
                                            <p:fltVal val="90"/>
                                          </p:val>
                                        </p:tav>
                                        <p:tav tm="100000">
                                          <p:val>
                                            <p:fltVal val="0"/>
                                          </p:val>
                                        </p:tav>
                                      </p:tavLst>
                                    </p:anim>
                                    <p:animEffect transition="in" filter="fade">
                                      <p:cBhvr>
                                        <p:cTn id="57" dur="1000"/>
                                        <p:tgtEl>
                                          <p:spTgt spid="252"/>
                                        </p:tgtEl>
                                      </p:cBhvr>
                                    </p:animEffect>
                                  </p:childTnLst>
                                </p:cTn>
                              </p:par>
                            </p:childTnLst>
                          </p:cTn>
                        </p:par>
                        <p:par>
                          <p:cTn id="58" fill="hold">
                            <p:stCondLst>
                              <p:cond delay="2500"/>
                            </p:stCondLst>
                            <p:childTnLst>
                              <p:par>
                                <p:cTn id="59" presetID="42" presetClass="entr" presetSubtype="0" fill="hold" grpId="0"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1000"/>
                                        <p:tgtEl>
                                          <p:spTgt spid="94"/>
                                        </p:tgtEl>
                                      </p:cBhvr>
                                    </p:animEffect>
                                    <p:anim calcmode="lin" valueType="num">
                                      <p:cBhvr>
                                        <p:cTn id="62" dur="1000" fill="hold"/>
                                        <p:tgtEl>
                                          <p:spTgt spid="94"/>
                                        </p:tgtEl>
                                        <p:attrNameLst>
                                          <p:attrName>ppt_x</p:attrName>
                                        </p:attrNameLst>
                                      </p:cBhvr>
                                      <p:tavLst>
                                        <p:tav tm="0">
                                          <p:val>
                                            <p:strVal val="#ppt_x"/>
                                          </p:val>
                                        </p:tav>
                                        <p:tav tm="100000">
                                          <p:val>
                                            <p:strVal val="#ppt_x"/>
                                          </p:val>
                                        </p:tav>
                                      </p:tavLst>
                                    </p:anim>
                                    <p:anim calcmode="lin" valueType="num">
                                      <p:cBhvr>
                                        <p:cTn id="63" dur="1000" fill="hold"/>
                                        <p:tgtEl>
                                          <p:spTgt spid="9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anim calcmode="lin" valueType="num">
                                      <p:cBhvr>
                                        <p:cTn id="67" dur="1000" fill="hold"/>
                                        <p:tgtEl>
                                          <p:spTgt spid="95"/>
                                        </p:tgtEl>
                                        <p:attrNameLst>
                                          <p:attrName>ppt_x</p:attrName>
                                        </p:attrNameLst>
                                      </p:cBhvr>
                                      <p:tavLst>
                                        <p:tav tm="0">
                                          <p:val>
                                            <p:strVal val="#ppt_x"/>
                                          </p:val>
                                        </p:tav>
                                        <p:tav tm="100000">
                                          <p:val>
                                            <p:strVal val="#ppt_x"/>
                                          </p:val>
                                        </p:tav>
                                      </p:tavLst>
                                    </p:anim>
                                    <p:anim calcmode="lin" valueType="num">
                                      <p:cBhvr>
                                        <p:cTn id="68" dur="1000" fill="hold"/>
                                        <p:tgtEl>
                                          <p:spTgt spid="9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1000"/>
                                        <p:tgtEl>
                                          <p:spTgt spid="96"/>
                                        </p:tgtEl>
                                      </p:cBhvr>
                                    </p:animEffect>
                                    <p:anim calcmode="lin" valueType="num">
                                      <p:cBhvr>
                                        <p:cTn id="72" dur="1000" fill="hold"/>
                                        <p:tgtEl>
                                          <p:spTgt spid="96"/>
                                        </p:tgtEl>
                                        <p:attrNameLst>
                                          <p:attrName>ppt_x</p:attrName>
                                        </p:attrNameLst>
                                      </p:cBhvr>
                                      <p:tavLst>
                                        <p:tav tm="0">
                                          <p:val>
                                            <p:strVal val="#ppt_x"/>
                                          </p:val>
                                        </p:tav>
                                        <p:tav tm="100000">
                                          <p:val>
                                            <p:strVal val="#ppt_x"/>
                                          </p:val>
                                        </p:tav>
                                      </p:tavLst>
                                    </p:anim>
                                    <p:anim calcmode="lin" valueType="num">
                                      <p:cBhvr>
                                        <p:cTn id="73" dur="1000" fill="hold"/>
                                        <p:tgtEl>
                                          <p:spTgt spid="9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1000"/>
                                        <p:tgtEl>
                                          <p:spTgt spid="97"/>
                                        </p:tgtEl>
                                      </p:cBhvr>
                                    </p:animEffect>
                                    <p:anim calcmode="lin" valueType="num">
                                      <p:cBhvr>
                                        <p:cTn id="77" dur="1000" fill="hold"/>
                                        <p:tgtEl>
                                          <p:spTgt spid="97"/>
                                        </p:tgtEl>
                                        <p:attrNameLst>
                                          <p:attrName>ppt_x</p:attrName>
                                        </p:attrNameLst>
                                      </p:cBhvr>
                                      <p:tavLst>
                                        <p:tav tm="0">
                                          <p:val>
                                            <p:strVal val="#ppt_x"/>
                                          </p:val>
                                        </p:tav>
                                        <p:tav tm="100000">
                                          <p:val>
                                            <p:strVal val="#ppt_x"/>
                                          </p:val>
                                        </p:tav>
                                      </p:tavLst>
                                    </p:anim>
                                    <p:anim calcmode="lin" valueType="num">
                                      <p:cBhvr>
                                        <p:cTn id="78" dur="1000" fill="hold"/>
                                        <p:tgtEl>
                                          <p:spTgt spid="9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fade">
                                      <p:cBhvr>
                                        <p:cTn id="81" dur="1000"/>
                                        <p:tgtEl>
                                          <p:spTgt spid="98"/>
                                        </p:tgtEl>
                                      </p:cBhvr>
                                    </p:animEffect>
                                    <p:anim calcmode="lin" valueType="num">
                                      <p:cBhvr>
                                        <p:cTn id="82" dur="1000" fill="hold"/>
                                        <p:tgtEl>
                                          <p:spTgt spid="98"/>
                                        </p:tgtEl>
                                        <p:attrNameLst>
                                          <p:attrName>ppt_x</p:attrName>
                                        </p:attrNameLst>
                                      </p:cBhvr>
                                      <p:tavLst>
                                        <p:tav tm="0">
                                          <p:val>
                                            <p:strVal val="#ppt_x"/>
                                          </p:val>
                                        </p:tav>
                                        <p:tav tm="100000">
                                          <p:val>
                                            <p:strVal val="#ppt_x"/>
                                          </p:val>
                                        </p:tav>
                                      </p:tavLst>
                                    </p:anim>
                                    <p:anim calcmode="lin" valueType="num">
                                      <p:cBhvr>
                                        <p:cTn id="83" dur="1000" fill="hold"/>
                                        <p:tgtEl>
                                          <p:spTgt spid="9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1000"/>
                                        <p:tgtEl>
                                          <p:spTgt spid="100"/>
                                        </p:tgtEl>
                                      </p:cBhvr>
                                    </p:animEffect>
                                    <p:anim calcmode="lin" valueType="num">
                                      <p:cBhvr>
                                        <p:cTn id="92" dur="1000" fill="hold"/>
                                        <p:tgtEl>
                                          <p:spTgt spid="100"/>
                                        </p:tgtEl>
                                        <p:attrNameLst>
                                          <p:attrName>ppt_x</p:attrName>
                                        </p:attrNameLst>
                                      </p:cBhvr>
                                      <p:tavLst>
                                        <p:tav tm="0">
                                          <p:val>
                                            <p:strVal val="#ppt_x"/>
                                          </p:val>
                                        </p:tav>
                                        <p:tav tm="100000">
                                          <p:val>
                                            <p:strVal val="#ppt_x"/>
                                          </p:val>
                                        </p:tav>
                                      </p:tavLst>
                                    </p:anim>
                                    <p:anim calcmode="lin" valueType="num">
                                      <p:cBhvr>
                                        <p:cTn id="93" dur="1000" fill="hold"/>
                                        <p:tgtEl>
                                          <p:spTgt spid="10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1000"/>
                                        <p:tgtEl>
                                          <p:spTgt spid="101"/>
                                        </p:tgtEl>
                                      </p:cBhvr>
                                    </p:animEffect>
                                    <p:anim calcmode="lin" valueType="num">
                                      <p:cBhvr>
                                        <p:cTn id="97" dur="1000" fill="hold"/>
                                        <p:tgtEl>
                                          <p:spTgt spid="101"/>
                                        </p:tgtEl>
                                        <p:attrNameLst>
                                          <p:attrName>ppt_x</p:attrName>
                                        </p:attrNameLst>
                                      </p:cBhvr>
                                      <p:tavLst>
                                        <p:tav tm="0">
                                          <p:val>
                                            <p:strVal val="#ppt_x"/>
                                          </p:val>
                                        </p:tav>
                                        <p:tav tm="100000">
                                          <p:val>
                                            <p:strVal val="#ppt_x"/>
                                          </p:val>
                                        </p:tav>
                                      </p:tavLst>
                                    </p:anim>
                                    <p:anim calcmode="lin" valueType="num">
                                      <p:cBhvr>
                                        <p:cTn id="98"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49" grpId="1" animBg="1"/>
      <p:bldP spid="245" grpId="0" animBg="1"/>
      <p:bldP spid="245" grpId="1" animBg="1"/>
      <p:bldP spid="246" grpId="0" animBg="1"/>
      <p:bldP spid="246" grpId="1" animBg="1"/>
      <p:bldP spid="247" grpId="0" animBg="1"/>
      <p:bldP spid="247" grpId="1" animBg="1"/>
      <p:bldP spid="248" grpId="0"/>
      <p:bldP spid="250" grpId="0"/>
      <p:bldP spid="251" grpId="0"/>
      <p:bldP spid="252" grpId="0"/>
      <p:bldP spid="94" grpId="0"/>
      <p:bldP spid="95" grpId="0"/>
      <p:bldP spid="96" grpId="0"/>
      <p:bldP spid="97" grpId="0"/>
      <p:bldP spid="98" grpId="0"/>
      <p:bldP spid="99" grpId="0"/>
      <p:bldP spid="100" grpId="0"/>
      <p:bldP spid="101"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3482104" y="1655500"/>
            <a:ext cx="2016995" cy="559774"/>
          </a:xfrm>
          <a:prstGeom prst="rect">
            <a:avLst/>
          </a:prstGeom>
          <a:noFill/>
        </p:spPr>
        <p:txBody>
          <a:bodyPr wrap="square" lIns="51441" tIns="25720" rIns="51441" bIns="25720" rtlCol="0">
            <a:spAutoFit/>
          </a:bodyPr>
          <a:lstStyle/>
          <a:p>
            <a:r>
              <a:rPr lang="zh-CN" altLang="en-US" sz="33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a:t>
            </a:r>
            <a:endParaRPr lang="zh-CN" altLang="en-US" sz="33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6" name="文本框 95"/>
          <p:cNvSpPr txBox="1"/>
          <p:nvPr/>
        </p:nvSpPr>
        <p:spPr>
          <a:xfrm>
            <a:off x="3638649" y="3018488"/>
            <a:ext cx="1784255" cy="329037"/>
          </a:xfrm>
          <a:prstGeom prst="rect">
            <a:avLst/>
          </a:prstGeom>
          <a:noFill/>
        </p:spPr>
        <p:txBody>
          <a:bodyPr wrap="square" lIns="51441" tIns="25720" rIns="51441" bIns="25720" rtlCol="0">
            <a:spAutoFit/>
          </a:bodyPr>
          <a:lstStyle/>
          <a:p>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添加您的标题</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1" name="Freeform 138"/>
          <p:cNvSpPr>
            <a:spLocks noEditPoints="1"/>
          </p:cNvSpPr>
          <p:nvPr/>
        </p:nvSpPr>
        <p:spPr bwMode="auto">
          <a:xfrm rot="5400000">
            <a:off x="4183824" y="2515597"/>
            <a:ext cx="492867" cy="325404"/>
          </a:xfrm>
          <a:custGeom>
            <a:avLst/>
            <a:gdLst/>
            <a:ahLst/>
            <a:cxnLst>
              <a:cxn ang="0">
                <a:pos x="306" y="75"/>
              </a:cxn>
              <a:cxn ang="0">
                <a:pos x="301" y="64"/>
              </a:cxn>
              <a:cxn ang="0">
                <a:pos x="301" y="63"/>
              </a:cxn>
              <a:cxn ang="0">
                <a:pos x="264" y="33"/>
              </a:cxn>
              <a:cxn ang="0">
                <a:pos x="245" y="9"/>
              </a:cxn>
              <a:cxn ang="0">
                <a:pos x="239" y="1"/>
              </a:cxn>
              <a:cxn ang="0">
                <a:pos x="239" y="7"/>
              </a:cxn>
              <a:cxn ang="0">
                <a:pos x="253" y="30"/>
              </a:cxn>
              <a:cxn ang="0">
                <a:pos x="261" y="38"/>
              </a:cxn>
              <a:cxn ang="0">
                <a:pos x="252" y="30"/>
              </a:cxn>
              <a:cxn ang="0">
                <a:pos x="224" y="7"/>
              </a:cxn>
              <a:cxn ang="0">
                <a:pos x="205" y="0"/>
              </a:cxn>
              <a:cxn ang="0">
                <a:pos x="198" y="1"/>
              </a:cxn>
              <a:cxn ang="0">
                <a:pos x="198" y="3"/>
              </a:cxn>
              <a:cxn ang="0">
                <a:pos x="222" y="27"/>
              </a:cxn>
              <a:cxn ang="0">
                <a:pos x="201" y="20"/>
              </a:cxn>
              <a:cxn ang="0">
                <a:pos x="197" y="23"/>
              </a:cxn>
              <a:cxn ang="0">
                <a:pos x="234" y="60"/>
              </a:cxn>
              <a:cxn ang="0">
                <a:pos x="278" y="92"/>
              </a:cxn>
              <a:cxn ang="0">
                <a:pos x="241" y="102"/>
              </a:cxn>
              <a:cxn ang="0">
                <a:pos x="161" y="103"/>
              </a:cxn>
              <a:cxn ang="0">
                <a:pos x="23" y="102"/>
              </a:cxn>
              <a:cxn ang="0">
                <a:pos x="1" y="104"/>
              </a:cxn>
              <a:cxn ang="0">
                <a:pos x="4" y="108"/>
              </a:cxn>
              <a:cxn ang="0">
                <a:pos x="77" y="111"/>
              </a:cxn>
              <a:cxn ang="0">
                <a:pos x="209" y="108"/>
              </a:cxn>
              <a:cxn ang="0">
                <a:pos x="256" y="121"/>
              </a:cxn>
              <a:cxn ang="0">
                <a:pos x="219" y="179"/>
              </a:cxn>
              <a:cxn ang="0">
                <a:pos x="205" y="197"/>
              </a:cxn>
              <a:cxn ang="0">
                <a:pos x="202" y="206"/>
              </a:cxn>
              <a:cxn ang="0">
                <a:pos x="213" y="206"/>
              </a:cxn>
              <a:cxn ang="0">
                <a:pos x="215" y="206"/>
              </a:cxn>
              <a:cxn ang="0">
                <a:pos x="223" y="206"/>
              </a:cxn>
              <a:cxn ang="0">
                <a:pos x="244" y="177"/>
              </a:cxn>
              <a:cxn ang="0">
                <a:pos x="263" y="143"/>
              </a:cxn>
              <a:cxn ang="0">
                <a:pos x="282" y="117"/>
              </a:cxn>
              <a:cxn ang="0">
                <a:pos x="282" y="115"/>
              </a:cxn>
              <a:cxn ang="0">
                <a:pos x="285" y="103"/>
              </a:cxn>
              <a:cxn ang="0">
                <a:pos x="293" y="102"/>
              </a:cxn>
              <a:cxn ang="0">
                <a:pos x="293" y="102"/>
              </a:cxn>
              <a:cxn ang="0">
                <a:pos x="301" y="102"/>
              </a:cxn>
              <a:cxn ang="0">
                <a:pos x="301" y="100"/>
              </a:cxn>
              <a:cxn ang="0">
                <a:pos x="297" y="85"/>
              </a:cxn>
              <a:cxn ang="0">
                <a:pos x="304" y="88"/>
              </a:cxn>
              <a:cxn ang="0">
                <a:pos x="315" y="85"/>
              </a:cxn>
              <a:cxn ang="0">
                <a:pos x="286" y="84"/>
              </a:cxn>
              <a:cxn ang="0">
                <a:pos x="284" y="86"/>
              </a:cxn>
              <a:cxn ang="0">
                <a:pos x="271" y="74"/>
              </a:cxn>
              <a:cxn ang="0">
                <a:pos x="286" y="84"/>
              </a:cxn>
              <a:cxn ang="0">
                <a:pos x="245" y="36"/>
              </a:cxn>
              <a:cxn ang="0">
                <a:pos x="216" y="9"/>
              </a:cxn>
              <a:cxn ang="0">
                <a:pos x="245" y="36"/>
              </a:cxn>
              <a:cxn ang="0">
                <a:pos x="274" y="60"/>
              </a:cxn>
              <a:cxn ang="0">
                <a:pos x="292" y="75"/>
              </a:cxn>
              <a:cxn ang="0">
                <a:pos x="252" y="51"/>
              </a:cxn>
              <a:cxn ang="0">
                <a:pos x="260" y="55"/>
              </a:cxn>
            </a:cxnLst>
            <a:rect l="0" t="0" r="r" b="b"/>
            <a:pathLst>
              <a:path w="315" h="208">
                <a:moveTo>
                  <a:pt x="314" y="84"/>
                </a:moveTo>
                <a:lnTo>
                  <a:pt x="314" y="84"/>
                </a:lnTo>
                <a:lnTo>
                  <a:pt x="306" y="75"/>
                </a:lnTo>
                <a:lnTo>
                  <a:pt x="297" y="66"/>
                </a:lnTo>
                <a:lnTo>
                  <a:pt x="297" y="66"/>
                </a:lnTo>
                <a:lnTo>
                  <a:pt x="301" y="64"/>
                </a:lnTo>
                <a:lnTo>
                  <a:pt x="303" y="64"/>
                </a:lnTo>
                <a:lnTo>
                  <a:pt x="301" y="63"/>
                </a:lnTo>
                <a:lnTo>
                  <a:pt x="301" y="63"/>
                </a:lnTo>
                <a:lnTo>
                  <a:pt x="290" y="58"/>
                </a:lnTo>
                <a:lnTo>
                  <a:pt x="281" y="49"/>
                </a:lnTo>
                <a:lnTo>
                  <a:pt x="264" y="33"/>
                </a:lnTo>
                <a:lnTo>
                  <a:pt x="264" y="33"/>
                </a:lnTo>
                <a:lnTo>
                  <a:pt x="250" y="18"/>
                </a:lnTo>
                <a:lnTo>
                  <a:pt x="245" y="9"/>
                </a:lnTo>
                <a:lnTo>
                  <a:pt x="241" y="1"/>
                </a:lnTo>
                <a:lnTo>
                  <a:pt x="241" y="1"/>
                </a:lnTo>
                <a:lnTo>
                  <a:pt x="239" y="1"/>
                </a:lnTo>
                <a:lnTo>
                  <a:pt x="238" y="1"/>
                </a:lnTo>
                <a:lnTo>
                  <a:pt x="238" y="1"/>
                </a:lnTo>
                <a:lnTo>
                  <a:pt x="239" y="7"/>
                </a:lnTo>
                <a:lnTo>
                  <a:pt x="241" y="12"/>
                </a:lnTo>
                <a:lnTo>
                  <a:pt x="246" y="20"/>
                </a:lnTo>
                <a:lnTo>
                  <a:pt x="253" y="30"/>
                </a:lnTo>
                <a:lnTo>
                  <a:pt x="260" y="37"/>
                </a:lnTo>
                <a:lnTo>
                  <a:pt x="260" y="37"/>
                </a:lnTo>
                <a:lnTo>
                  <a:pt x="261" y="38"/>
                </a:lnTo>
                <a:lnTo>
                  <a:pt x="261" y="38"/>
                </a:lnTo>
                <a:lnTo>
                  <a:pt x="252" y="30"/>
                </a:lnTo>
                <a:lnTo>
                  <a:pt x="252" y="30"/>
                </a:lnTo>
                <a:lnTo>
                  <a:pt x="242" y="20"/>
                </a:lnTo>
                <a:lnTo>
                  <a:pt x="231" y="11"/>
                </a:lnTo>
                <a:lnTo>
                  <a:pt x="224" y="7"/>
                </a:lnTo>
                <a:lnTo>
                  <a:pt x="219" y="3"/>
                </a:lnTo>
                <a:lnTo>
                  <a:pt x="212" y="1"/>
                </a:lnTo>
                <a:lnTo>
                  <a:pt x="205" y="0"/>
                </a:lnTo>
                <a:lnTo>
                  <a:pt x="205" y="0"/>
                </a:lnTo>
                <a:lnTo>
                  <a:pt x="200" y="0"/>
                </a:lnTo>
                <a:lnTo>
                  <a:pt x="198" y="1"/>
                </a:lnTo>
                <a:lnTo>
                  <a:pt x="197" y="1"/>
                </a:lnTo>
                <a:lnTo>
                  <a:pt x="198" y="3"/>
                </a:lnTo>
                <a:lnTo>
                  <a:pt x="198" y="3"/>
                </a:lnTo>
                <a:lnTo>
                  <a:pt x="209" y="15"/>
                </a:lnTo>
                <a:lnTo>
                  <a:pt x="222" y="27"/>
                </a:lnTo>
                <a:lnTo>
                  <a:pt x="222" y="27"/>
                </a:lnTo>
                <a:lnTo>
                  <a:pt x="208" y="20"/>
                </a:lnTo>
                <a:lnTo>
                  <a:pt x="208" y="20"/>
                </a:lnTo>
                <a:lnTo>
                  <a:pt x="201" y="20"/>
                </a:lnTo>
                <a:lnTo>
                  <a:pt x="197" y="22"/>
                </a:lnTo>
                <a:lnTo>
                  <a:pt x="195" y="22"/>
                </a:lnTo>
                <a:lnTo>
                  <a:pt x="197" y="23"/>
                </a:lnTo>
                <a:lnTo>
                  <a:pt x="197" y="23"/>
                </a:lnTo>
                <a:lnTo>
                  <a:pt x="215" y="42"/>
                </a:lnTo>
                <a:lnTo>
                  <a:pt x="234" y="60"/>
                </a:lnTo>
                <a:lnTo>
                  <a:pt x="256" y="77"/>
                </a:lnTo>
                <a:lnTo>
                  <a:pt x="278" y="92"/>
                </a:lnTo>
                <a:lnTo>
                  <a:pt x="278" y="92"/>
                </a:lnTo>
                <a:lnTo>
                  <a:pt x="271" y="100"/>
                </a:lnTo>
                <a:lnTo>
                  <a:pt x="271" y="100"/>
                </a:lnTo>
                <a:lnTo>
                  <a:pt x="241" y="102"/>
                </a:lnTo>
                <a:lnTo>
                  <a:pt x="206" y="103"/>
                </a:lnTo>
                <a:lnTo>
                  <a:pt x="161" y="103"/>
                </a:lnTo>
                <a:lnTo>
                  <a:pt x="161" y="103"/>
                </a:lnTo>
                <a:lnTo>
                  <a:pt x="83" y="102"/>
                </a:lnTo>
                <a:lnTo>
                  <a:pt x="43" y="102"/>
                </a:lnTo>
                <a:lnTo>
                  <a:pt x="23" y="102"/>
                </a:lnTo>
                <a:lnTo>
                  <a:pt x="4" y="104"/>
                </a:lnTo>
                <a:lnTo>
                  <a:pt x="4" y="104"/>
                </a:lnTo>
                <a:lnTo>
                  <a:pt x="1" y="104"/>
                </a:lnTo>
                <a:lnTo>
                  <a:pt x="0" y="106"/>
                </a:lnTo>
                <a:lnTo>
                  <a:pt x="1" y="107"/>
                </a:lnTo>
                <a:lnTo>
                  <a:pt x="4" y="108"/>
                </a:lnTo>
                <a:lnTo>
                  <a:pt x="4" y="108"/>
                </a:lnTo>
                <a:lnTo>
                  <a:pt x="40" y="111"/>
                </a:lnTo>
                <a:lnTo>
                  <a:pt x="77" y="111"/>
                </a:lnTo>
                <a:lnTo>
                  <a:pt x="151" y="110"/>
                </a:lnTo>
                <a:lnTo>
                  <a:pt x="151" y="110"/>
                </a:lnTo>
                <a:lnTo>
                  <a:pt x="209" y="108"/>
                </a:lnTo>
                <a:lnTo>
                  <a:pt x="267" y="104"/>
                </a:lnTo>
                <a:lnTo>
                  <a:pt x="267" y="104"/>
                </a:lnTo>
                <a:lnTo>
                  <a:pt x="256" y="121"/>
                </a:lnTo>
                <a:lnTo>
                  <a:pt x="245" y="139"/>
                </a:lnTo>
                <a:lnTo>
                  <a:pt x="245" y="139"/>
                </a:lnTo>
                <a:lnTo>
                  <a:pt x="219" y="179"/>
                </a:lnTo>
                <a:lnTo>
                  <a:pt x="219" y="179"/>
                </a:lnTo>
                <a:lnTo>
                  <a:pt x="209" y="191"/>
                </a:lnTo>
                <a:lnTo>
                  <a:pt x="205" y="197"/>
                </a:lnTo>
                <a:lnTo>
                  <a:pt x="202" y="205"/>
                </a:lnTo>
                <a:lnTo>
                  <a:pt x="202" y="205"/>
                </a:lnTo>
                <a:lnTo>
                  <a:pt x="202" y="206"/>
                </a:lnTo>
                <a:lnTo>
                  <a:pt x="204" y="208"/>
                </a:lnTo>
                <a:lnTo>
                  <a:pt x="208" y="208"/>
                </a:lnTo>
                <a:lnTo>
                  <a:pt x="213" y="206"/>
                </a:lnTo>
                <a:lnTo>
                  <a:pt x="213" y="206"/>
                </a:lnTo>
                <a:lnTo>
                  <a:pt x="215" y="206"/>
                </a:lnTo>
                <a:lnTo>
                  <a:pt x="215" y="206"/>
                </a:lnTo>
                <a:lnTo>
                  <a:pt x="216" y="206"/>
                </a:lnTo>
                <a:lnTo>
                  <a:pt x="219" y="206"/>
                </a:lnTo>
                <a:lnTo>
                  <a:pt x="223" y="206"/>
                </a:lnTo>
                <a:lnTo>
                  <a:pt x="223" y="206"/>
                </a:lnTo>
                <a:lnTo>
                  <a:pt x="234" y="192"/>
                </a:lnTo>
                <a:lnTo>
                  <a:pt x="244" y="177"/>
                </a:lnTo>
                <a:lnTo>
                  <a:pt x="260" y="147"/>
                </a:lnTo>
                <a:lnTo>
                  <a:pt x="260" y="147"/>
                </a:lnTo>
                <a:lnTo>
                  <a:pt x="263" y="143"/>
                </a:lnTo>
                <a:lnTo>
                  <a:pt x="263" y="143"/>
                </a:lnTo>
                <a:lnTo>
                  <a:pt x="272" y="131"/>
                </a:lnTo>
                <a:lnTo>
                  <a:pt x="282" y="117"/>
                </a:lnTo>
                <a:lnTo>
                  <a:pt x="282" y="117"/>
                </a:lnTo>
                <a:lnTo>
                  <a:pt x="282" y="117"/>
                </a:lnTo>
                <a:lnTo>
                  <a:pt x="282" y="115"/>
                </a:lnTo>
                <a:lnTo>
                  <a:pt x="277" y="114"/>
                </a:lnTo>
                <a:lnTo>
                  <a:pt x="277" y="114"/>
                </a:lnTo>
                <a:lnTo>
                  <a:pt x="285" y="103"/>
                </a:lnTo>
                <a:lnTo>
                  <a:pt x="285" y="103"/>
                </a:lnTo>
                <a:lnTo>
                  <a:pt x="293" y="102"/>
                </a:lnTo>
                <a:lnTo>
                  <a:pt x="293" y="102"/>
                </a:lnTo>
                <a:lnTo>
                  <a:pt x="293" y="102"/>
                </a:lnTo>
                <a:lnTo>
                  <a:pt x="293" y="102"/>
                </a:lnTo>
                <a:lnTo>
                  <a:pt x="293" y="102"/>
                </a:lnTo>
                <a:lnTo>
                  <a:pt x="293" y="102"/>
                </a:lnTo>
                <a:lnTo>
                  <a:pt x="299" y="102"/>
                </a:lnTo>
                <a:lnTo>
                  <a:pt x="301" y="102"/>
                </a:lnTo>
                <a:lnTo>
                  <a:pt x="301" y="100"/>
                </a:lnTo>
                <a:lnTo>
                  <a:pt x="301" y="100"/>
                </a:lnTo>
                <a:lnTo>
                  <a:pt x="301" y="100"/>
                </a:lnTo>
                <a:lnTo>
                  <a:pt x="292" y="93"/>
                </a:lnTo>
                <a:lnTo>
                  <a:pt x="292" y="93"/>
                </a:lnTo>
                <a:lnTo>
                  <a:pt x="297" y="85"/>
                </a:lnTo>
                <a:lnTo>
                  <a:pt x="297" y="85"/>
                </a:lnTo>
                <a:lnTo>
                  <a:pt x="304" y="88"/>
                </a:lnTo>
                <a:lnTo>
                  <a:pt x="304" y="88"/>
                </a:lnTo>
                <a:lnTo>
                  <a:pt x="311" y="88"/>
                </a:lnTo>
                <a:lnTo>
                  <a:pt x="314" y="86"/>
                </a:lnTo>
                <a:lnTo>
                  <a:pt x="315" y="85"/>
                </a:lnTo>
                <a:lnTo>
                  <a:pt x="314" y="84"/>
                </a:lnTo>
                <a:lnTo>
                  <a:pt x="314" y="84"/>
                </a:lnTo>
                <a:close/>
                <a:moveTo>
                  <a:pt x="286" y="84"/>
                </a:moveTo>
                <a:lnTo>
                  <a:pt x="286" y="84"/>
                </a:lnTo>
                <a:lnTo>
                  <a:pt x="284" y="86"/>
                </a:lnTo>
                <a:lnTo>
                  <a:pt x="284" y="86"/>
                </a:lnTo>
                <a:lnTo>
                  <a:pt x="256" y="66"/>
                </a:lnTo>
                <a:lnTo>
                  <a:pt x="256" y="66"/>
                </a:lnTo>
                <a:lnTo>
                  <a:pt x="271" y="74"/>
                </a:lnTo>
                <a:lnTo>
                  <a:pt x="288" y="82"/>
                </a:lnTo>
                <a:lnTo>
                  <a:pt x="288" y="82"/>
                </a:lnTo>
                <a:lnTo>
                  <a:pt x="286" y="84"/>
                </a:lnTo>
                <a:lnTo>
                  <a:pt x="286" y="84"/>
                </a:lnTo>
                <a:close/>
                <a:moveTo>
                  <a:pt x="245" y="36"/>
                </a:moveTo>
                <a:lnTo>
                  <a:pt x="245" y="36"/>
                </a:lnTo>
                <a:lnTo>
                  <a:pt x="230" y="23"/>
                </a:lnTo>
                <a:lnTo>
                  <a:pt x="216" y="9"/>
                </a:lnTo>
                <a:lnTo>
                  <a:pt x="216" y="9"/>
                </a:lnTo>
                <a:lnTo>
                  <a:pt x="224" y="15"/>
                </a:lnTo>
                <a:lnTo>
                  <a:pt x="231" y="22"/>
                </a:lnTo>
                <a:lnTo>
                  <a:pt x="245" y="36"/>
                </a:lnTo>
                <a:lnTo>
                  <a:pt x="245" y="36"/>
                </a:lnTo>
                <a:close/>
                <a:moveTo>
                  <a:pt x="274" y="60"/>
                </a:moveTo>
                <a:lnTo>
                  <a:pt x="274" y="60"/>
                </a:lnTo>
                <a:lnTo>
                  <a:pt x="282" y="67"/>
                </a:lnTo>
                <a:lnTo>
                  <a:pt x="292" y="75"/>
                </a:lnTo>
                <a:lnTo>
                  <a:pt x="292" y="75"/>
                </a:lnTo>
                <a:lnTo>
                  <a:pt x="271" y="64"/>
                </a:lnTo>
                <a:lnTo>
                  <a:pt x="252" y="51"/>
                </a:lnTo>
                <a:lnTo>
                  <a:pt x="252" y="51"/>
                </a:lnTo>
                <a:lnTo>
                  <a:pt x="248" y="48"/>
                </a:lnTo>
                <a:lnTo>
                  <a:pt x="248" y="48"/>
                </a:lnTo>
                <a:lnTo>
                  <a:pt x="260" y="55"/>
                </a:lnTo>
                <a:lnTo>
                  <a:pt x="274" y="60"/>
                </a:lnTo>
                <a:lnTo>
                  <a:pt x="274" y="60"/>
                </a:lnTo>
                <a:close/>
              </a:path>
            </a:pathLst>
          </a:custGeom>
          <a:solidFill>
            <a:schemeClr val="bg1"/>
          </a:solidFill>
          <a:ln w="9525">
            <a:no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2" name="Freeform 16"/>
          <p:cNvSpPr/>
          <p:nvPr/>
        </p:nvSpPr>
        <p:spPr bwMode="auto">
          <a:xfrm>
            <a:off x="3352349" y="1586947"/>
            <a:ext cx="2182412" cy="704099"/>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noFill/>
            <a:round/>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6" name="TextBox 45"/>
          <p:cNvSpPr txBox="1"/>
          <p:nvPr/>
        </p:nvSpPr>
        <p:spPr>
          <a:xfrm>
            <a:off x="1548669" y="3327429"/>
            <a:ext cx="6020531"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请添加你的文本请添加你的文本请添加你的文本请添加你的文本请添加你的文本请添加你的文本请添加你的文本请添加你的文本请添加你的文本</a:t>
            </a:r>
            <a:endParaRPr sz="1400" dirty="0">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2" name="组合 1"/>
          <p:cNvGrpSpPr/>
          <p:nvPr/>
        </p:nvGrpSpPr>
        <p:grpSpPr>
          <a:xfrm>
            <a:off x="5898834" y="1094284"/>
            <a:ext cx="1698778" cy="1689424"/>
            <a:chOff x="5898834" y="1132384"/>
            <a:chExt cx="1698778" cy="1689424"/>
          </a:xfrm>
        </p:grpSpPr>
        <p:sp>
          <p:nvSpPr>
            <p:cNvPr id="12" name="椭圆 44"/>
            <p:cNvSpPr>
              <a:spLocks noChangeArrowheads="1"/>
            </p:cNvSpPr>
            <p:nvPr/>
          </p:nvSpPr>
          <p:spPr bwMode="auto">
            <a:xfrm>
              <a:off x="5898834" y="1132384"/>
              <a:ext cx="1698778" cy="1689424"/>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椭圆 44"/>
            <p:cNvSpPr>
              <a:spLocks noChangeArrowheads="1"/>
            </p:cNvSpPr>
            <p:nvPr/>
          </p:nvSpPr>
          <p:spPr bwMode="auto">
            <a:xfrm>
              <a:off x="5995142" y="1228161"/>
              <a:ext cx="1506163" cy="149787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grpSp>
      <p:grpSp>
        <p:nvGrpSpPr>
          <p:cNvPr id="15" name="组合 14"/>
          <p:cNvGrpSpPr/>
          <p:nvPr/>
        </p:nvGrpSpPr>
        <p:grpSpPr>
          <a:xfrm>
            <a:off x="1339753" y="1094284"/>
            <a:ext cx="1698778" cy="1689424"/>
            <a:chOff x="5898834" y="1132384"/>
            <a:chExt cx="1698778" cy="1689424"/>
          </a:xfrm>
        </p:grpSpPr>
        <p:sp>
          <p:nvSpPr>
            <p:cNvPr id="17" name="椭圆 44"/>
            <p:cNvSpPr>
              <a:spLocks noChangeArrowheads="1"/>
            </p:cNvSpPr>
            <p:nvPr/>
          </p:nvSpPr>
          <p:spPr bwMode="auto">
            <a:xfrm>
              <a:off x="5898834" y="1132384"/>
              <a:ext cx="1698778" cy="1689424"/>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8" name="椭圆 44"/>
            <p:cNvSpPr>
              <a:spLocks noChangeArrowheads="1"/>
            </p:cNvSpPr>
            <p:nvPr/>
          </p:nvSpPr>
          <p:spPr bwMode="auto">
            <a:xfrm>
              <a:off x="5995142" y="1228161"/>
              <a:ext cx="1506163" cy="149787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4"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1000"/>
                                        <p:tgtEl>
                                          <p:spTgt spid="102"/>
                                        </p:tgtEl>
                                      </p:cBhvr>
                                    </p:animEffect>
                                    <p:anim calcmode="lin" valueType="num">
                                      <p:cBhvr>
                                        <p:cTn id="30" dur="1000" fill="hold"/>
                                        <p:tgtEl>
                                          <p:spTgt spid="102"/>
                                        </p:tgtEl>
                                        <p:attrNameLst>
                                          <p:attrName>ppt_x</p:attrName>
                                        </p:attrNameLst>
                                      </p:cBhvr>
                                      <p:tavLst>
                                        <p:tav tm="0">
                                          <p:val>
                                            <p:strVal val="#ppt_x"/>
                                          </p:val>
                                        </p:tav>
                                        <p:tav tm="100000">
                                          <p:val>
                                            <p:strVal val="#ppt_x"/>
                                          </p:val>
                                        </p:tav>
                                      </p:tavLst>
                                    </p:anim>
                                    <p:anim calcmode="lin" valueType="num">
                                      <p:cBhvr>
                                        <p:cTn id="31" dur="1000" fill="hold"/>
                                        <p:tgtEl>
                                          <p:spTgt spid="102"/>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up)">
                                      <p:cBhvr>
                                        <p:cTn id="35" dur="500"/>
                                        <p:tgtEl>
                                          <p:spTgt spid="101"/>
                                        </p:tgtEl>
                                      </p:cBhvr>
                                    </p:animEffect>
                                  </p:childTnLst>
                                </p:cTn>
                              </p:par>
                            </p:childTnLst>
                          </p:cTn>
                        </p:par>
                        <p:par>
                          <p:cTn id="36" fill="hold">
                            <p:stCondLst>
                              <p:cond delay="3000"/>
                            </p:stCondLst>
                            <p:childTnLst>
                              <p:par>
                                <p:cTn id="37" presetID="16" presetClass="entr" presetSubtype="21" fill="hold" grpId="0"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arn(inVertical)">
                                      <p:cBhvr>
                                        <p:cTn id="39" dur="500"/>
                                        <p:tgtEl>
                                          <p:spTgt spid="9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101" grpId="0" animBg="1"/>
      <p:bldP spid="102" grpId="0" animBg="1"/>
      <p:bldP spid="16"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sp>
        <p:nvSpPr>
          <p:cNvPr id="17" name="文本框 16"/>
          <p:cNvSpPr txBox="1"/>
          <p:nvPr/>
        </p:nvSpPr>
        <p:spPr>
          <a:xfrm>
            <a:off x="3924478" y="8125708"/>
            <a:ext cx="2413845" cy="623258"/>
          </a:xfrm>
          <a:prstGeom prst="rect">
            <a:avLst/>
          </a:prstGeom>
          <a:noFill/>
        </p:spPr>
        <p:txBody>
          <a:bodyPr wrap="square" lIns="68589" tIns="34295" rIns="68589" bIns="34295" rtlCol="0">
            <a:spAutoFit/>
          </a:bodyPr>
          <a:lstStyle/>
          <a:p>
            <a:r>
              <a:rPr lang="zh-CN" altLang="en-US"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时间：</a:t>
            </a:r>
            <a:r>
              <a:rPr lang="en-US" altLang="zh-CN"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2015</a:t>
            </a:r>
            <a:r>
              <a:rPr lang="zh-CN" altLang="en-US"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年</a:t>
            </a:r>
            <a:r>
              <a:rPr lang="en-US" altLang="zh-CN"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12</a:t>
            </a:r>
            <a:r>
              <a:rPr lang="zh-CN" altLang="en-US"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月</a:t>
            </a:r>
            <a:r>
              <a:rPr lang="en-US" altLang="zh-CN"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28</a:t>
            </a:r>
            <a:r>
              <a:rPr lang="zh-CN" altLang="en-US" sz="1800" b="1">
                <a:solidFill>
                  <a:schemeClr val="bg1"/>
                </a:solidFill>
                <a:latin typeface="方正准圆简体" panose="02010601030101010101" charset="-122"/>
                <a:ea typeface="方正稚艺简体" panose="03000509000000000000" charset="-122"/>
                <a:cs typeface="+mn-ea"/>
                <a:sym typeface="方正准圆简体" panose="02010601030101010101" charset="-122"/>
              </a:rPr>
              <a:t>日</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pic>
        <p:nvPicPr>
          <p:cNvPr id="7" name="Picture 2" descr="C:\Users\Administrator\Desktop\a开学了02.png"/>
          <p:cNvPicPr>
            <a:picLocks noChangeAspect="1" noChangeArrowheads="1"/>
          </p:cNvPicPr>
          <p:nvPr/>
        </p:nvPicPr>
        <p:blipFill>
          <a:blip r:embed="rId1" cstate="print"/>
          <a:srcRect/>
          <a:stretch>
            <a:fillRect/>
          </a:stretch>
        </p:blipFill>
        <p:spPr bwMode="auto">
          <a:xfrm>
            <a:off x="2115108" y="1986183"/>
            <a:ext cx="867982" cy="837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istrator\Desktop\a开学了03.png"/>
          <p:cNvPicPr>
            <a:picLocks noChangeAspect="1" noChangeArrowheads="1"/>
          </p:cNvPicPr>
          <p:nvPr/>
        </p:nvPicPr>
        <p:blipFill>
          <a:blip r:embed="rId2"/>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4"/>
          <p:cNvSpPr txBox="1"/>
          <p:nvPr/>
        </p:nvSpPr>
        <p:spPr>
          <a:xfrm>
            <a:off x="2001605" y="2852934"/>
            <a:ext cx="5142378" cy="500147"/>
          </a:xfrm>
          <a:prstGeom prst="rect">
            <a:avLst/>
          </a:prstGeom>
          <a:noFill/>
        </p:spPr>
        <p:txBody>
          <a:bodyPr wrap="square" lIns="68589" tIns="34295" rIns="68589" bIns="34295" rtlCol="0">
            <a:spAutoFit/>
          </a:bodyPr>
          <a:lstStyle/>
          <a:p>
            <a:pPr algn="ct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新学期</a:t>
            </a:r>
            <a:r>
              <a:rPr lang="en-US" altLang="zh-CN" sz="2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新希望</a:t>
            </a:r>
            <a:r>
              <a:rPr lang="en-US" altLang="zh-CN"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新起点</a:t>
            </a:r>
            <a:endParaRPr lang="zh-CN" altLang="en-US" sz="2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 name="文本框 4"/>
          <p:cNvSpPr txBox="1"/>
          <p:nvPr/>
        </p:nvSpPr>
        <p:spPr>
          <a:xfrm>
            <a:off x="2662273" y="1465430"/>
            <a:ext cx="3840092" cy="1084922"/>
          </a:xfrm>
          <a:prstGeom prst="rect">
            <a:avLst/>
          </a:prstGeom>
          <a:noFill/>
        </p:spPr>
        <p:txBody>
          <a:bodyPr wrap="square" lIns="68589" tIns="34295" rIns="68589" bIns="34295" rtlCol="0">
            <a:spAutoFit/>
          </a:bodyPr>
          <a:lstStyle/>
          <a:p>
            <a:pPr algn="ctr"/>
            <a:r>
              <a:rPr lang="zh-CN" altLang="en-US" sz="6600" b="1" spc="-15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谢谢观看</a:t>
            </a:r>
            <a:endParaRPr lang="zh-CN" altLang="en-US" sz="6600" b="1" spc="-15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11" name="组合 10"/>
          <p:cNvGrpSpPr/>
          <p:nvPr/>
        </p:nvGrpSpPr>
        <p:grpSpPr>
          <a:xfrm rot="8869549">
            <a:off x="4360067" y="2091837"/>
            <a:ext cx="2265865" cy="953237"/>
            <a:chOff x="4105117" y="764592"/>
            <a:chExt cx="2984251" cy="1255288"/>
          </a:xfrm>
        </p:grpSpPr>
        <p:sp>
          <p:nvSpPr>
            <p:cNvPr id="12" name="Freeform 34"/>
            <p:cNvSpPr>
              <a:spLocks noEditPoints="1"/>
            </p:cNvSpPr>
            <p:nvPr/>
          </p:nvSpPr>
          <p:spPr bwMode="auto">
            <a:xfrm flipH="1">
              <a:off x="4105117" y="764592"/>
              <a:ext cx="686851" cy="44533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sym typeface="方正准圆简体" panose="02010601030101010101" charset="-122"/>
              </a:endParaRPr>
            </a:p>
          </p:txBody>
        </p:sp>
        <p:sp>
          <p:nvSpPr>
            <p:cNvPr id="13" name="任意多边形 12"/>
            <p:cNvSpPr/>
            <p:nvPr/>
          </p:nvSpPr>
          <p:spPr>
            <a:xfrm>
              <a:off x="4859515" y="1043962"/>
              <a:ext cx="2229853" cy="975918"/>
            </a:xfrm>
            <a:custGeom>
              <a:avLst/>
              <a:gdLst>
                <a:gd name="connsiteX0" fmla="*/ 0 w 2229853"/>
                <a:gd name="connsiteY0" fmla="*/ 0 h 1090863"/>
                <a:gd name="connsiteX1" fmla="*/ 914400 w 2229853"/>
                <a:gd name="connsiteY1" fmla="*/ 240632 h 1090863"/>
                <a:gd name="connsiteX2" fmla="*/ 1042737 w 2229853"/>
                <a:gd name="connsiteY2" fmla="*/ 850232 h 1090863"/>
                <a:gd name="connsiteX3" fmla="*/ 2229853 w 2229853"/>
                <a:gd name="connsiteY3" fmla="*/ 1090863 h 1090863"/>
              </a:gdLst>
              <a:ahLst/>
              <a:cxnLst>
                <a:cxn ang="0">
                  <a:pos x="connsiteX0" y="connsiteY0"/>
                </a:cxn>
                <a:cxn ang="0">
                  <a:pos x="connsiteX1" y="connsiteY1"/>
                </a:cxn>
                <a:cxn ang="0">
                  <a:pos x="connsiteX2" y="connsiteY2"/>
                </a:cxn>
                <a:cxn ang="0">
                  <a:pos x="connsiteX3" y="connsiteY3"/>
                </a:cxn>
              </a:cxnLst>
              <a:rect l="l" t="t" r="r" b="b"/>
              <a:pathLst>
                <a:path w="2229853" h="1090863">
                  <a:moveTo>
                    <a:pt x="0" y="0"/>
                  </a:moveTo>
                  <a:cubicBezTo>
                    <a:pt x="370305" y="49463"/>
                    <a:pt x="740611" y="98927"/>
                    <a:pt x="914400" y="240632"/>
                  </a:cubicBezTo>
                  <a:cubicBezTo>
                    <a:pt x="1088189" y="382337"/>
                    <a:pt x="823495" y="708527"/>
                    <a:pt x="1042737" y="850232"/>
                  </a:cubicBezTo>
                  <a:cubicBezTo>
                    <a:pt x="1261979" y="991937"/>
                    <a:pt x="1745916" y="1041400"/>
                    <a:pt x="2229853" y="1090863"/>
                  </a:cubicBezTo>
                </a:path>
              </a:pathLst>
            </a:custGeom>
            <a:noFill/>
            <a:ln w="19050" cap="rnd">
              <a:solidFill>
                <a:schemeClr val="bg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准圆简体" panose="02010601030101010101" charset="-122"/>
                <a:ea typeface="方正稚艺简体" panose="03000509000000000000" charset="-122"/>
                <a:sym typeface="方正准圆简体" panose="02010601030101010101" charset="-122"/>
              </a:endParaRPr>
            </a:p>
          </p:txBody>
        </p:sp>
      </p:grpSp>
      <p:pic>
        <p:nvPicPr>
          <p:cNvPr id="15" name="图片 14"/>
          <p:cNvPicPr>
            <a:picLocks noChangeAspect="1"/>
          </p:cNvPicPr>
          <p:nvPr/>
        </p:nvPicPr>
        <p:blipFill>
          <a:blip r:embed="rId3">
            <a:lum bright="1000"/>
          </a:blip>
          <a:stretch>
            <a:fillRect/>
          </a:stretch>
        </p:blipFill>
        <p:spPr>
          <a:xfrm rot="3132003">
            <a:off x="5717807" y="1037886"/>
            <a:ext cx="936852" cy="734190"/>
          </a:xfrm>
          <a:prstGeom prst="rect">
            <a:avLst/>
          </a:prstGeom>
        </p:spPr>
      </p:pic>
      <p:pic>
        <p:nvPicPr>
          <p:cNvPr id="16" name="图片 15"/>
          <p:cNvPicPr>
            <a:picLocks noChangeAspect="1"/>
          </p:cNvPicPr>
          <p:nvPr/>
        </p:nvPicPr>
        <p:blipFill>
          <a:blip r:embed="rId4">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 by="(-#ppt_w*2)" calcmode="lin" valueType="num">
                                      <p:cBhvr rctx="PPT">
                                        <p:cTn id="26" dur="500" autoRev="1" fill="hold">
                                          <p:stCondLst>
                                            <p:cond delay="0"/>
                                          </p:stCondLst>
                                        </p:cTn>
                                        <p:tgtEl>
                                          <p:spTgt spid="10"/>
                                        </p:tgtEl>
                                        <p:attrNameLst>
                                          <p:attrName>ppt_w</p:attrName>
                                        </p:attrNameLst>
                                      </p:cBhvr>
                                    </p:anim>
                                    <p:anim by="(#ppt_w*0.50)" calcmode="lin" valueType="num">
                                      <p:cBhvr>
                                        <p:cTn id="27" dur="500" decel="50000" autoRev="1" fill="hold">
                                          <p:stCondLst>
                                            <p:cond delay="0"/>
                                          </p:stCondLst>
                                        </p:cTn>
                                        <p:tgtEl>
                                          <p:spTgt spid="10"/>
                                        </p:tgtEl>
                                        <p:attrNameLst>
                                          <p:attrName>ppt_x</p:attrName>
                                        </p:attrNameLst>
                                      </p:cBhvr>
                                    </p:anim>
                                    <p:anim from="(-#ppt_h/2)" to="(#ppt_y)" calcmode="lin" valueType="num">
                                      <p:cBhvr>
                                        <p:cTn id="28" dur="1000" fill="hold">
                                          <p:stCondLst>
                                            <p:cond delay="0"/>
                                          </p:stCondLst>
                                        </p:cTn>
                                        <p:tgtEl>
                                          <p:spTgt spid="10"/>
                                        </p:tgtEl>
                                        <p:attrNameLst>
                                          <p:attrName>ppt_y</p:attrName>
                                        </p:attrNameLst>
                                      </p:cBhvr>
                                    </p:anim>
                                    <p:animRot by="21600000">
                                      <p:cBhvr>
                                        <p:cTn id="29" dur="1000" fill="hold">
                                          <p:stCondLst>
                                            <p:cond delay="0"/>
                                          </p:stCondLst>
                                        </p:cTn>
                                        <p:tgtEl>
                                          <p:spTgt spid="10"/>
                                        </p:tgtEl>
                                        <p:attrNameLst>
                                          <p:attrName>r</p:attrName>
                                        </p:attrNameLst>
                                      </p:cBhvr>
                                    </p:animRot>
                                  </p:childTnLst>
                                </p:cTn>
                              </p:par>
                            </p:childTnLst>
                          </p:cTn>
                        </p:par>
                        <p:par>
                          <p:cTn id="30" fill="hold">
                            <p:stCondLst>
                              <p:cond delay="2299"/>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2799"/>
                            </p:stCondLst>
                            <p:childTnLst>
                              <p:par>
                                <p:cTn id="37" presetID="2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500"/>
                                        <p:tgtEl>
                                          <p:spTgt spid="11"/>
                                        </p:tgtEl>
                                      </p:cBhvr>
                                    </p:animEffect>
                                  </p:childTnLst>
                                </p:cTn>
                              </p:par>
                            </p:childTnLst>
                          </p:cTn>
                        </p:par>
                        <p:par>
                          <p:cTn id="40" fill="hold">
                            <p:stCondLst>
                              <p:cond delay="4299"/>
                            </p:stCondLst>
                            <p:childTnLst>
                              <p:par>
                                <p:cTn id="41" presetID="5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sp>
        <p:nvSpPr>
          <p:cNvPr id="41" name="Rectangle 47"/>
          <p:cNvSpPr/>
          <p:nvPr/>
        </p:nvSpPr>
        <p:spPr>
          <a:xfrm>
            <a:off x="2673236" y="3004694"/>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04" name="Rectangle 47"/>
          <p:cNvSpPr/>
          <p:nvPr/>
        </p:nvSpPr>
        <p:spPr>
          <a:xfrm>
            <a:off x="3466507" y="3486460"/>
            <a:ext cx="2212574" cy="692497"/>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 name="组合 8"/>
          <p:cNvGrpSpPr/>
          <p:nvPr/>
        </p:nvGrpSpPr>
        <p:grpSpPr>
          <a:xfrm>
            <a:off x="3067514" y="710669"/>
            <a:ext cx="2858084" cy="2132756"/>
            <a:chOff x="7640792" y="-868390"/>
            <a:chExt cx="3575772" cy="2668306"/>
          </a:xfrm>
        </p:grpSpPr>
        <p:sp>
          <p:nvSpPr>
            <p:cNvPr id="10" name="任意多边形 9"/>
            <p:cNvSpPr/>
            <p:nvPr/>
          </p:nvSpPr>
          <p:spPr>
            <a:xfrm rot="21406984">
              <a:off x="9061464" y="-649437"/>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5"/>
            <p:cNvSpPr>
              <a:spLocks noEditPoints="1"/>
            </p:cNvSpPr>
            <p:nvPr/>
          </p:nvSpPr>
          <p:spPr bwMode="auto">
            <a:xfrm>
              <a:off x="9428678" y="-868390"/>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任意多边形 11"/>
            <p:cNvSpPr/>
            <p:nvPr/>
          </p:nvSpPr>
          <p:spPr>
            <a:xfrm>
              <a:off x="7640792" y="-525212"/>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矩形 12"/>
            <p:cNvSpPr/>
            <p:nvPr/>
          </p:nvSpPr>
          <p:spPr>
            <a:xfrm>
              <a:off x="8051363" y="-275346"/>
              <a:ext cx="2790490" cy="18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18"/>
          <p:cNvSpPr txBox="1"/>
          <p:nvPr/>
        </p:nvSpPr>
        <p:spPr>
          <a:xfrm>
            <a:off x="3637724" y="1286762"/>
            <a:ext cx="2070848" cy="1402958"/>
          </a:xfrm>
          <a:prstGeom prst="rect">
            <a:avLst/>
          </a:prstGeom>
          <a:noFill/>
          <a:effectLst/>
        </p:spPr>
        <p:txBody>
          <a:bodyPr wrap="square" lIns="68589" tIns="34295" rIns="68589" bIns="34295" rtlCol="0">
            <a:spAutoFit/>
          </a:bodyPr>
          <a:lstStyle/>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第一</a:t>
            </a:r>
            <a:endParaRPr lang="en-US" altLang="zh-CN"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章节</a:t>
            </a:r>
            <a:endPar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241"/>
          <p:cNvSpPr>
            <a:spLocks noEditPoints="1"/>
          </p:cNvSpPr>
          <p:nvPr/>
        </p:nvSpPr>
        <p:spPr bwMode="auto">
          <a:xfrm>
            <a:off x="3620130" y="1897382"/>
            <a:ext cx="298228" cy="679620"/>
          </a:xfrm>
          <a:custGeom>
            <a:avLst/>
            <a:gdLst>
              <a:gd name="T0" fmla="*/ 2 w 168"/>
              <a:gd name="T1" fmla="*/ 165 h 398"/>
              <a:gd name="T2" fmla="*/ 164 w 168"/>
              <a:gd name="T3" fmla="*/ 158 h 398"/>
              <a:gd name="T4" fmla="*/ 59 w 168"/>
              <a:gd name="T5" fmla="*/ 394 h 398"/>
              <a:gd name="T6" fmla="*/ 29 w 168"/>
              <a:gd name="T7" fmla="*/ 145 h 398"/>
              <a:gd name="T8" fmla="*/ 60 w 168"/>
              <a:gd name="T9" fmla="*/ 127 h 398"/>
              <a:gd name="T10" fmla="*/ 67 w 168"/>
              <a:gd name="T11" fmla="*/ 56 h 398"/>
              <a:gd name="T12" fmla="*/ 81 w 168"/>
              <a:gd name="T13" fmla="*/ 202 h 398"/>
              <a:gd name="T14" fmla="*/ 60 w 168"/>
              <a:gd name="T15" fmla="*/ 259 h 398"/>
              <a:gd name="T16" fmla="*/ 131 w 168"/>
              <a:gd name="T17" fmla="*/ 162 h 398"/>
              <a:gd name="T18" fmla="*/ 114 w 168"/>
              <a:gd name="T19" fmla="*/ 269 h 398"/>
              <a:gd name="T20" fmla="*/ 107 w 168"/>
              <a:gd name="T21" fmla="*/ 218 h 398"/>
              <a:gd name="T22" fmla="*/ 39 w 168"/>
              <a:gd name="T23" fmla="*/ 250 h 398"/>
              <a:gd name="T24" fmla="*/ 107 w 168"/>
              <a:gd name="T25" fmla="*/ 223 h 398"/>
              <a:gd name="T26" fmla="*/ 131 w 168"/>
              <a:gd name="T27" fmla="*/ 357 h 398"/>
              <a:gd name="T28" fmla="*/ 103 w 168"/>
              <a:gd name="T29" fmla="*/ 243 h 398"/>
              <a:gd name="T30" fmla="*/ 104 w 168"/>
              <a:gd name="T31" fmla="*/ 285 h 398"/>
              <a:gd name="T32" fmla="*/ 120 w 168"/>
              <a:gd name="T33" fmla="*/ 385 h 398"/>
              <a:gd name="T34" fmla="*/ 44 w 168"/>
              <a:gd name="T35" fmla="*/ 154 h 398"/>
              <a:gd name="T36" fmla="*/ 113 w 168"/>
              <a:gd name="T37" fmla="*/ 172 h 398"/>
              <a:gd name="T38" fmla="*/ 91 w 168"/>
              <a:gd name="T39" fmla="*/ 174 h 398"/>
              <a:gd name="T40" fmla="*/ 140 w 168"/>
              <a:gd name="T41" fmla="*/ 196 h 398"/>
              <a:gd name="T42" fmla="*/ 41 w 168"/>
              <a:gd name="T43" fmla="*/ 351 h 398"/>
              <a:gd name="T44" fmla="*/ 117 w 168"/>
              <a:gd name="T45" fmla="*/ 303 h 398"/>
              <a:gd name="T46" fmla="*/ 13 w 168"/>
              <a:gd name="T47" fmla="*/ 162 h 398"/>
              <a:gd name="T48" fmla="*/ 108 w 168"/>
              <a:gd name="T49" fmla="*/ 104 h 398"/>
              <a:gd name="T50" fmla="*/ 86 w 168"/>
              <a:gd name="T51" fmla="*/ 140 h 398"/>
              <a:gd name="T52" fmla="*/ 97 w 168"/>
              <a:gd name="T53" fmla="*/ 74 h 398"/>
              <a:gd name="T54" fmla="*/ 118 w 168"/>
              <a:gd name="T55" fmla="*/ 330 h 398"/>
              <a:gd name="T56" fmla="*/ 108 w 168"/>
              <a:gd name="T57" fmla="*/ 293 h 398"/>
              <a:gd name="T58" fmla="*/ 111 w 168"/>
              <a:gd name="T59" fmla="*/ 147 h 398"/>
              <a:gd name="T60" fmla="*/ 26 w 168"/>
              <a:gd name="T61" fmla="*/ 295 h 398"/>
              <a:gd name="T62" fmla="*/ 83 w 168"/>
              <a:gd name="T63" fmla="*/ 77 h 398"/>
              <a:gd name="T64" fmla="*/ 108 w 168"/>
              <a:gd name="T65" fmla="*/ 243 h 398"/>
              <a:gd name="T66" fmla="*/ 87 w 168"/>
              <a:gd name="T67" fmla="*/ 64 h 398"/>
              <a:gd name="T68" fmla="*/ 30 w 168"/>
              <a:gd name="T69" fmla="*/ 188 h 398"/>
              <a:gd name="T70" fmla="*/ 27 w 168"/>
              <a:gd name="T71" fmla="*/ 229 h 398"/>
              <a:gd name="T72" fmla="*/ 111 w 168"/>
              <a:gd name="T73" fmla="*/ 233 h 398"/>
              <a:gd name="T74" fmla="*/ 19 w 168"/>
              <a:gd name="T75" fmla="*/ 253 h 398"/>
              <a:gd name="T76" fmla="*/ 68 w 168"/>
              <a:gd name="T77" fmla="*/ 36 h 398"/>
              <a:gd name="T78" fmla="*/ 19 w 168"/>
              <a:gd name="T79" fmla="*/ 344 h 398"/>
              <a:gd name="T80" fmla="*/ 120 w 168"/>
              <a:gd name="T81" fmla="*/ 233 h 398"/>
              <a:gd name="T82" fmla="*/ 81 w 168"/>
              <a:gd name="T83" fmla="*/ 300 h 398"/>
              <a:gd name="T84" fmla="*/ 64 w 168"/>
              <a:gd name="T85" fmla="*/ 346 h 398"/>
              <a:gd name="T86" fmla="*/ 144 w 168"/>
              <a:gd name="T87" fmla="*/ 380 h 398"/>
              <a:gd name="T88" fmla="*/ 32 w 168"/>
              <a:gd name="T89" fmla="*/ 212 h 398"/>
              <a:gd name="T90" fmla="*/ 77 w 168"/>
              <a:gd name="T91" fmla="*/ 118 h 398"/>
              <a:gd name="T92" fmla="*/ 54 w 168"/>
              <a:gd name="T93" fmla="*/ 195 h 398"/>
              <a:gd name="T94" fmla="*/ 94 w 168"/>
              <a:gd name="T95" fmla="*/ 346 h 398"/>
              <a:gd name="T96" fmla="*/ 93 w 168"/>
              <a:gd name="T97" fmla="*/ 378 h 398"/>
              <a:gd name="T98" fmla="*/ 132 w 168"/>
              <a:gd name="T99" fmla="*/ 314 h 398"/>
              <a:gd name="T100" fmla="*/ 61 w 168"/>
              <a:gd name="T101" fmla="*/ 385 h 398"/>
              <a:gd name="T102" fmla="*/ 27 w 168"/>
              <a:gd name="T103" fmla="*/ 314 h 398"/>
              <a:gd name="T104" fmla="*/ 34 w 168"/>
              <a:gd name="T105" fmla="*/ 100 h 398"/>
              <a:gd name="T106" fmla="*/ 88 w 168"/>
              <a:gd name="T107" fmla="*/ 297 h 398"/>
              <a:gd name="T108" fmla="*/ 71 w 168"/>
              <a:gd name="T109" fmla="*/ 370 h 398"/>
              <a:gd name="T110" fmla="*/ 101 w 168"/>
              <a:gd name="T111" fmla="*/ 120 h 398"/>
              <a:gd name="T112" fmla="*/ 91 w 168"/>
              <a:gd name="T113" fmla="*/ 388 h 398"/>
              <a:gd name="T114" fmla="*/ 108 w 168"/>
              <a:gd name="T115" fmla="*/ 131 h 398"/>
              <a:gd name="T116" fmla="*/ 101 w 168"/>
              <a:gd name="T117" fmla="*/ 303 h 398"/>
              <a:gd name="T118" fmla="*/ 100 w 168"/>
              <a:gd name="T119" fmla="*/ 117 h 398"/>
              <a:gd name="T120" fmla="*/ 68 w 168"/>
              <a:gd name="T121" fmla="*/ 378 h 398"/>
              <a:gd name="T122" fmla="*/ 100 w 168"/>
              <a:gd name="T123" fmla="*/ 312 h 398"/>
              <a:gd name="T124" fmla="*/ 46 w 168"/>
              <a:gd name="T125" fmla="*/ 1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398">
                <a:moveTo>
                  <a:pt x="30" y="388"/>
                </a:moveTo>
                <a:lnTo>
                  <a:pt x="30" y="388"/>
                </a:lnTo>
                <a:lnTo>
                  <a:pt x="29" y="390"/>
                </a:lnTo>
                <a:lnTo>
                  <a:pt x="26" y="390"/>
                </a:lnTo>
                <a:lnTo>
                  <a:pt x="26" y="390"/>
                </a:lnTo>
                <a:lnTo>
                  <a:pt x="20" y="388"/>
                </a:lnTo>
                <a:lnTo>
                  <a:pt x="20" y="388"/>
                </a:lnTo>
                <a:lnTo>
                  <a:pt x="19" y="387"/>
                </a:lnTo>
                <a:lnTo>
                  <a:pt x="19" y="387"/>
                </a:lnTo>
                <a:lnTo>
                  <a:pt x="17" y="384"/>
                </a:lnTo>
                <a:lnTo>
                  <a:pt x="17" y="384"/>
                </a:lnTo>
                <a:lnTo>
                  <a:pt x="17" y="383"/>
                </a:lnTo>
                <a:lnTo>
                  <a:pt x="19" y="381"/>
                </a:lnTo>
                <a:lnTo>
                  <a:pt x="19" y="381"/>
                </a:lnTo>
                <a:lnTo>
                  <a:pt x="22" y="381"/>
                </a:lnTo>
                <a:lnTo>
                  <a:pt x="22" y="381"/>
                </a:lnTo>
                <a:lnTo>
                  <a:pt x="19" y="380"/>
                </a:lnTo>
                <a:lnTo>
                  <a:pt x="19" y="380"/>
                </a:lnTo>
                <a:lnTo>
                  <a:pt x="17" y="381"/>
                </a:lnTo>
                <a:lnTo>
                  <a:pt x="17" y="381"/>
                </a:lnTo>
                <a:lnTo>
                  <a:pt x="16" y="381"/>
                </a:lnTo>
                <a:lnTo>
                  <a:pt x="16" y="380"/>
                </a:lnTo>
                <a:lnTo>
                  <a:pt x="16" y="380"/>
                </a:lnTo>
                <a:lnTo>
                  <a:pt x="16" y="378"/>
                </a:lnTo>
                <a:lnTo>
                  <a:pt x="16" y="378"/>
                </a:lnTo>
                <a:lnTo>
                  <a:pt x="16" y="371"/>
                </a:lnTo>
                <a:lnTo>
                  <a:pt x="16" y="371"/>
                </a:lnTo>
                <a:lnTo>
                  <a:pt x="14" y="370"/>
                </a:lnTo>
                <a:lnTo>
                  <a:pt x="14" y="370"/>
                </a:lnTo>
                <a:lnTo>
                  <a:pt x="14" y="367"/>
                </a:lnTo>
                <a:lnTo>
                  <a:pt x="14" y="366"/>
                </a:lnTo>
                <a:lnTo>
                  <a:pt x="14" y="366"/>
                </a:lnTo>
                <a:lnTo>
                  <a:pt x="16" y="364"/>
                </a:lnTo>
                <a:lnTo>
                  <a:pt x="16" y="364"/>
                </a:lnTo>
                <a:lnTo>
                  <a:pt x="16" y="334"/>
                </a:lnTo>
                <a:lnTo>
                  <a:pt x="16" y="334"/>
                </a:lnTo>
                <a:lnTo>
                  <a:pt x="14" y="333"/>
                </a:lnTo>
                <a:lnTo>
                  <a:pt x="14" y="333"/>
                </a:lnTo>
                <a:lnTo>
                  <a:pt x="14" y="331"/>
                </a:lnTo>
                <a:lnTo>
                  <a:pt x="14" y="330"/>
                </a:lnTo>
                <a:lnTo>
                  <a:pt x="14" y="330"/>
                </a:lnTo>
                <a:lnTo>
                  <a:pt x="16" y="327"/>
                </a:lnTo>
                <a:lnTo>
                  <a:pt x="16" y="327"/>
                </a:lnTo>
                <a:lnTo>
                  <a:pt x="16" y="285"/>
                </a:lnTo>
                <a:lnTo>
                  <a:pt x="16" y="285"/>
                </a:lnTo>
                <a:lnTo>
                  <a:pt x="16" y="282"/>
                </a:lnTo>
                <a:lnTo>
                  <a:pt x="16" y="279"/>
                </a:lnTo>
                <a:lnTo>
                  <a:pt x="16" y="279"/>
                </a:lnTo>
                <a:lnTo>
                  <a:pt x="16" y="258"/>
                </a:lnTo>
                <a:lnTo>
                  <a:pt x="16" y="258"/>
                </a:lnTo>
                <a:lnTo>
                  <a:pt x="16" y="229"/>
                </a:lnTo>
                <a:lnTo>
                  <a:pt x="16" y="229"/>
                </a:lnTo>
                <a:lnTo>
                  <a:pt x="17" y="218"/>
                </a:lnTo>
                <a:lnTo>
                  <a:pt x="17" y="218"/>
                </a:lnTo>
                <a:lnTo>
                  <a:pt x="17" y="202"/>
                </a:lnTo>
                <a:lnTo>
                  <a:pt x="17" y="202"/>
                </a:lnTo>
                <a:lnTo>
                  <a:pt x="19" y="199"/>
                </a:lnTo>
                <a:lnTo>
                  <a:pt x="19" y="199"/>
                </a:lnTo>
                <a:lnTo>
                  <a:pt x="19" y="188"/>
                </a:lnTo>
                <a:lnTo>
                  <a:pt x="19" y="188"/>
                </a:lnTo>
                <a:lnTo>
                  <a:pt x="19" y="187"/>
                </a:lnTo>
                <a:lnTo>
                  <a:pt x="19" y="187"/>
                </a:lnTo>
                <a:lnTo>
                  <a:pt x="19" y="185"/>
                </a:lnTo>
                <a:lnTo>
                  <a:pt x="19" y="185"/>
                </a:lnTo>
                <a:lnTo>
                  <a:pt x="19" y="182"/>
                </a:lnTo>
                <a:lnTo>
                  <a:pt x="19" y="182"/>
                </a:lnTo>
                <a:lnTo>
                  <a:pt x="19" y="177"/>
                </a:lnTo>
                <a:lnTo>
                  <a:pt x="19" y="177"/>
                </a:lnTo>
                <a:lnTo>
                  <a:pt x="17" y="177"/>
                </a:lnTo>
                <a:lnTo>
                  <a:pt x="17" y="177"/>
                </a:lnTo>
                <a:lnTo>
                  <a:pt x="7" y="172"/>
                </a:lnTo>
                <a:lnTo>
                  <a:pt x="7" y="172"/>
                </a:lnTo>
                <a:lnTo>
                  <a:pt x="6" y="171"/>
                </a:lnTo>
                <a:lnTo>
                  <a:pt x="6" y="171"/>
                </a:lnTo>
                <a:lnTo>
                  <a:pt x="5" y="169"/>
                </a:lnTo>
                <a:lnTo>
                  <a:pt x="5" y="169"/>
                </a:lnTo>
                <a:lnTo>
                  <a:pt x="3" y="169"/>
                </a:lnTo>
                <a:lnTo>
                  <a:pt x="3" y="169"/>
                </a:lnTo>
                <a:lnTo>
                  <a:pt x="2" y="169"/>
                </a:lnTo>
                <a:lnTo>
                  <a:pt x="2" y="169"/>
                </a:lnTo>
                <a:lnTo>
                  <a:pt x="0" y="169"/>
                </a:lnTo>
                <a:lnTo>
                  <a:pt x="0" y="168"/>
                </a:lnTo>
                <a:lnTo>
                  <a:pt x="0" y="168"/>
                </a:lnTo>
                <a:lnTo>
                  <a:pt x="2" y="165"/>
                </a:lnTo>
                <a:lnTo>
                  <a:pt x="2" y="165"/>
                </a:lnTo>
                <a:lnTo>
                  <a:pt x="3" y="164"/>
                </a:lnTo>
                <a:lnTo>
                  <a:pt x="3" y="164"/>
                </a:lnTo>
                <a:lnTo>
                  <a:pt x="3" y="164"/>
                </a:lnTo>
                <a:lnTo>
                  <a:pt x="3" y="164"/>
                </a:lnTo>
                <a:lnTo>
                  <a:pt x="7" y="160"/>
                </a:lnTo>
                <a:lnTo>
                  <a:pt x="7" y="160"/>
                </a:lnTo>
                <a:lnTo>
                  <a:pt x="10" y="157"/>
                </a:lnTo>
                <a:lnTo>
                  <a:pt x="10" y="157"/>
                </a:lnTo>
                <a:lnTo>
                  <a:pt x="20" y="148"/>
                </a:lnTo>
                <a:lnTo>
                  <a:pt x="20" y="148"/>
                </a:lnTo>
                <a:lnTo>
                  <a:pt x="22" y="147"/>
                </a:lnTo>
                <a:lnTo>
                  <a:pt x="22" y="147"/>
                </a:lnTo>
                <a:lnTo>
                  <a:pt x="23" y="145"/>
                </a:lnTo>
                <a:lnTo>
                  <a:pt x="23" y="145"/>
                </a:lnTo>
                <a:lnTo>
                  <a:pt x="23" y="145"/>
                </a:lnTo>
                <a:lnTo>
                  <a:pt x="23" y="145"/>
                </a:lnTo>
                <a:lnTo>
                  <a:pt x="24" y="144"/>
                </a:lnTo>
                <a:lnTo>
                  <a:pt x="24" y="142"/>
                </a:lnTo>
                <a:lnTo>
                  <a:pt x="24" y="142"/>
                </a:lnTo>
                <a:lnTo>
                  <a:pt x="29" y="115"/>
                </a:lnTo>
                <a:lnTo>
                  <a:pt x="29" y="115"/>
                </a:lnTo>
                <a:lnTo>
                  <a:pt x="33" y="100"/>
                </a:lnTo>
                <a:lnTo>
                  <a:pt x="37" y="84"/>
                </a:lnTo>
                <a:lnTo>
                  <a:pt x="37" y="84"/>
                </a:lnTo>
                <a:lnTo>
                  <a:pt x="46" y="60"/>
                </a:lnTo>
                <a:lnTo>
                  <a:pt x="46" y="60"/>
                </a:lnTo>
                <a:lnTo>
                  <a:pt x="46" y="59"/>
                </a:lnTo>
                <a:lnTo>
                  <a:pt x="46" y="59"/>
                </a:lnTo>
                <a:lnTo>
                  <a:pt x="50" y="43"/>
                </a:lnTo>
                <a:lnTo>
                  <a:pt x="50" y="43"/>
                </a:lnTo>
                <a:lnTo>
                  <a:pt x="56" y="19"/>
                </a:lnTo>
                <a:lnTo>
                  <a:pt x="56" y="19"/>
                </a:lnTo>
                <a:lnTo>
                  <a:pt x="59" y="10"/>
                </a:lnTo>
                <a:lnTo>
                  <a:pt x="59" y="10"/>
                </a:lnTo>
                <a:lnTo>
                  <a:pt x="60" y="7"/>
                </a:lnTo>
                <a:lnTo>
                  <a:pt x="60" y="7"/>
                </a:lnTo>
                <a:lnTo>
                  <a:pt x="60" y="6"/>
                </a:lnTo>
                <a:lnTo>
                  <a:pt x="60" y="6"/>
                </a:lnTo>
                <a:lnTo>
                  <a:pt x="60" y="5"/>
                </a:lnTo>
                <a:lnTo>
                  <a:pt x="60" y="5"/>
                </a:lnTo>
                <a:lnTo>
                  <a:pt x="60" y="5"/>
                </a:lnTo>
                <a:lnTo>
                  <a:pt x="60" y="3"/>
                </a:lnTo>
                <a:lnTo>
                  <a:pt x="63" y="2"/>
                </a:lnTo>
                <a:lnTo>
                  <a:pt x="63" y="2"/>
                </a:lnTo>
                <a:lnTo>
                  <a:pt x="63" y="2"/>
                </a:lnTo>
                <a:lnTo>
                  <a:pt x="63" y="2"/>
                </a:lnTo>
                <a:lnTo>
                  <a:pt x="64" y="0"/>
                </a:lnTo>
                <a:lnTo>
                  <a:pt x="64" y="0"/>
                </a:lnTo>
                <a:lnTo>
                  <a:pt x="66" y="0"/>
                </a:lnTo>
                <a:lnTo>
                  <a:pt x="66" y="0"/>
                </a:lnTo>
                <a:lnTo>
                  <a:pt x="67" y="5"/>
                </a:lnTo>
                <a:lnTo>
                  <a:pt x="67" y="5"/>
                </a:lnTo>
                <a:lnTo>
                  <a:pt x="73" y="15"/>
                </a:lnTo>
                <a:lnTo>
                  <a:pt x="78" y="23"/>
                </a:lnTo>
                <a:lnTo>
                  <a:pt x="78" y="23"/>
                </a:lnTo>
                <a:lnTo>
                  <a:pt x="91" y="42"/>
                </a:lnTo>
                <a:lnTo>
                  <a:pt x="91" y="42"/>
                </a:lnTo>
                <a:lnTo>
                  <a:pt x="97" y="52"/>
                </a:lnTo>
                <a:lnTo>
                  <a:pt x="97" y="52"/>
                </a:lnTo>
                <a:lnTo>
                  <a:pt x="98" y="56"/>
                </a:lnTo>
                <a:lnTo>
                  <a:pt x="98" y="56"/>
                </a:lnTo>
                <a:lnTo>
                  <a:pt x="104" y="67"/>
                </a:lnTo>
                <a:lnTo>
                  <a:pt x="104" y="67"/>
                </a:lnTo>
                <a:lnTo>
                  <a:pt x="113" y="84"/>
                </a:lnTo>
                <a:lnTo>
                  <a:pt x="120" y="101"/>
                </a:lnTo>
                <a:lnTo>
                  <a:pt x="120" y="101"/>
                </a:lnTo>
                <a:lnTo>
                  <a:pt x="125" y="114"/>
                </a:lnTo>
                <a:lnTo>
                  <a:pt x="125" y="114"/>
                </a:lnTo>
                <a:lnTo>
                  <a:pt x="132" y="131"/>
                </a:lnTo>
                <a:lnTo>
                  <a:pt x="132" y="131"/>
                </a:lnTo>
                <a:lnTo>
                  <a:pt x="134" y="137"/>
                </a:lnTo>
                <a:lnTo>
                  <a:pt x="134" y="137"/>
                </a:lnTo>
                <a:lnTo>
                  <a:pt x="137" y="140"/>
                </a:lnTo>
                <a:lnTo>
                  <a:pt x="137" y="140"/>
                </a:lnTo>
                <a:lnTo>
                  <a:pt x="140" y="141"/>
                </a:lnTo>
                <a:lnTo>
                  <a:pt x="140" y="141"/>
                </a:lnTo>
                <a:lnTo>
                  <a:pt x="141" y="141"/>
                </a:lnTo>
                <a:lnTo>
                  <a:pt x="141" y="141"/>
                </a:lnTo>
                <a:lnTo>
                  <a:pt x="149" y="148"/>
                </a:lnTo>
                <a:lnTo>
                  <a:pt x="149" y="148"/>
                </a:lnTo>
                <a:lnTo>
                  <a:pt x="157" y="152"/>
                </a:lnTo>
                <a:lnTo>
                  <a:pt x="164" y="158"/>
                </a:lnTo>
                <a:lnTo>
                  <a:pt x="164" y="158"/>
                </a:lnTo>
                <a:lnTo>
                  <a:pt x="165" y="160"/>
                </a:lnTo>
                <a:lnTo>
                  <a:pt x="165" y="160"/>
                </a:lnTo>
                <a:lnTo>
                  <a:pt x="167" y="161"/>
                </a:lnTo>
                <a:lnTo>
                  <a:pt x="167" y="161"/>
                </a:lnTo>
                <a:lnTo>
                  <a:pt x="168" y="162"/>
                </a:lnTo>
                <a:lnTo>
                  <a:pt x="168" y="164"/>
                </a:lnTo>
                <a:lnTo>
                  <a:pt x="168" y="164"/>
                </a:lnTo>
                <a:lnTo>
                  <a:pt x="167" y="165"/>
                </a:lnTo>
                <a:lnTo>
                  <a:pt x="165" y="165"/>
                </a:lnTo>
                <a:lnTo>
                  <a:pt x="165" y="165"/>
                </a:lnTo>
                <a:lnTo>
                  <a:pt x="164" y="165"/>
                </a:lnTo>
                <a:lnTo>
                  <a:pt x="164" y="165"/>
                </a:lnTo>
                <a:lnTo>
                  <a:pt x="161" y="167"/>
                </a:lnTo>
                <a:lnTo>
                  <a:pt x="161" y="167"/>
                </a:lnTo>
                <a:lnTo>
                  <a:pt x="159" y="168"/>
                </a:lnTo>
                <a:lnTo>
                  <a:pt x="159" y="168"/>
                </a:lnTo>
                <a:lnTo>
                  <a:pt x="154" y="169"/>
                </a:lnTo>
                <a:lnTo>
                  <a:pt x="154" y="169"/>
                </a:lnTo>
                <a:lnTo>
                  <a:pt x="151" y="169"/>
                </a:lnTo>
                <a:lnTo>
                  <a:pt x="151" y="169"/>
                </a:lnTo>
                <a:lnTo>
                  <a:pt x="148" y="172"/>
                </a:lnTo>
                <a:lnTo>
                  <a:pt x="148" y="172"/>
                </a:lnTo>
                <a:lnTo>
                  <a:pt x="148" y="174"/>
                </a:lnTo>
                <a:lnTo>
                  <a:pt x="148" y="174"/>
                </a:lnTo>
                <a:lnTo>
                  <a:pt x="149" y="185"/>
                </a:lnTo>
                <a:lnTo>
                  <a:pt x="149" y="185"/>
                </a:lnTo>
                <a:lnTo>
                  <a:pt x="149" y="235"/>
                </a:lnTo>
                <a:lnTo>
                  <a:pt x="149" y="235"/>
                </a:lnTo>
                <a:lnTo>
                  <a:pt x="148" y="265"/>
                </a:lnTo>
                <a:lnTo>
                  <a:pt x="148" y="265"/>
                </a:lnTo>
                <a:lnTo>
                  <a:pt x="148" y="265"/>
                </a:lnTo>
                <a:lnTo>
                  <a:pt x="148" y="265"/>
                </a:lnTo>
                <a:lnTo>
                  <a:pt x="148" y="266"/>
                </a:lnTo>
                <a:lnTo>
                  <a:pt x="148" y="268"/>
                </a:lnTo>
                <a:lnTo>
                  <a:pt x="148" y="268"/>
                </a:lnTo>
                <a:lnTo>
                  <a:pt x="148" y="275"/>
                </a:lnTo>
                <a:lnTo>
                  <a:pt x="148" y="275"/>
                </a:lnTo>
                <a:lnTo>
                  <a:pt x="148" y="295"/>
                </a:lnTo>
                <a:lnTo>
                  <a:pt x="148" y="295"/>
                </a:lnTo>
                <a:lnTo>
                  <a:pt x="149" y="316"/>
                </a:lnTo>
                <a:lnTo>
                  <a:pt x="149" y="316"/>
                </a:lnTo>
                <a:lnTo>
                  <a:pt x="151" y="323"/>
                </a:lnTo>
                <a:lnTo>
                  <a:pt x="151" y="323"/>
                </a:lnTo>
                <a:lnTo>
                  <a:pt x="151" y="331"/>
                </a:lnTo>
                <a:lnTo>
                  <a:pt x="151" y="331"/>
                </a:lnTo>
                <a:lnTo>
                  <a:pt x="152" y="346"/>
                </a:lnTo>
                <a:lnTo>
                  <a:pt x="152" y="346"/>
                </a:lnTo>
                <a:lnTo>
                  <a:pt x="154" y="367"/>
                </a:lnTo>
                <a:lnTo>
                  <a:pt x="154" y="367"/>
                </a:lnTo>
                <a:lnTo>
                  <a:pt x="154" y="374"/>
                </a:lnTo>
                <a:lnTo>
                  <a:pt x="154" y="374"/>
                </a:lnTo>
                <a:lnTo>
                  <a:pt x="154" y="376"/>
                </a:lnTo>
                <a:lnTo>
                  <a:pt x="154" y="376"/>
                </a:lnTo>
                <a:lnTo>
                  <a:pt x="154" y="377"/>
                </a:lnTo>
                <a:lnTo>
                  <a:pt x="154" y="377"/>
                </a:lnTo>
                <a:lnTo>
                  <a:pt x="151" y="378"/>
                </a:lnTo>
                <a:lnTo>
                  <a:pt x="151" y="378"/>
                </a:lnTo>
                <a:lnTo>
                  <a:pt x="149" y="380"/>
                </a:lnTo>
                <a:lnTo>
                  <a:pt x="149" y="380"/>
                </a:lnTo>
                <a:lnTo>
                  <a:pt x="148" y="381"/>
                </a:lnTo>
                <a:lnTo>
                  <a:pt x="148" y="381"/>
                </a:lnTo>
                <a:lnTo>
                  <a:pt x="140" y="387"/>
                </a:lnTo>
                <a:lnTo>
                  <a:pt x="130" y="391"/>
                </a:lnTo>
                <a:lnTo>
                  <a:pt x="130" y="391"/>
                </a:lnTo>
                <a:lnTo>
                  <a:pt x="118" y="394"/>
                </a:lnTo>
                <a:lnTo>
                  <a:pt x="108" y="397"/>
                </a:lnTo>
                <a:lnTo>
                  <a:pt x="108" y="397"/>
                </a:lnTo>
                <a:lnTo>
                  <a:pt x="101" y="398"/>
                </a:lnTo>
                <a:lnTo>
                  <a:pt x="101" y="398"/>
                </a:lnTo>
                <a:lnTo>
                  <a:pt x="86" y="397"/>
                </a:lnTo>
                <a:lnTo>
                  <a:pt x="86" y="397"/>
                </a:lnTo>
                <a:lnTo>
                  <a:pt x="74" y="395"/>
                </a:lnTo>
                <a:lnTo>
                  <a:pt x="74" y="395"/>
                </a:lnTo>
                <a:lnTo>
                  <a:pt x="64" y="394"/>
                </a:lnTo>
                <a:lnTo>
                  <a:pt x="64" y="394"/>
                </a:lnTo>
                <a:lnTo>
                  <a:pt x="63" y="395"/>
                </a:lnTo>
                <a:lnTo>
                  <a:pt x="63" y="395"/>
                </a:lnTo>
                <a:lnTo>
                  <a:pt x="61" y="397"/>
                </a:lnTo>
                <a:lnTo>
                  <a:pt x="60" y="397"/>
                </a:lnTo>
                <a:lnTo>
                  <a:pt x="60" y="397"/>
                </a:lnTo>
                <a:lnTo>
                  <a:pt x="59" y="394"/>
                </a:lnTo>
                <a:lnTo>
                  <a:pt x="59" y="394"/>
                </a:lnTo>
                <a:lnTo>
                  <a:pt x="59" y="394"/>
                </a:lnTo>
                <a:lnTo>
                  <a:pt x="59" y="394"/>
                </a:lnTo>
                <a:lnTo>
                  <a:pt x="44" y="391"/>
                </a:lnTo>
                <a:lnTo>
                  <a:pt x="44" y="391"/>
                </a:lnTo>
                <a:lnTo>
                  <a:pt x="30" y="388"/>
                </a:lnTo>
                <a:lnTo>
                  <a:pt x="30" y="388"/>
                </a:lnTo>
                <a:close/>
                <a:moveTo>
                  <a:pt x="93" y="53"/>
                </a:moveTo>
                <a:lnTo>
                  <a:pt x="93" y="53"/>
                </a:lnTo>
                <a:lnTo>
                  <a:pt x="93" y="53"/>
                </a:lnTo>
                <a:lnTo>
                  <a:pt x="93" y="53"/>
                </a:lnTo>
                <a:lnTo>
                  <a:pt x="94" y="53"/>
                </a:lnTo>
                <a:lnTo>
                  <a:pt x="94" y="53"/>
                </a:lnTo>
                <a:lnTo>
                  <a:pt x="93" y="53"/>
                </a:lnTo>
                <a:lnTo>
                  <a:pt x="93" y="53"/>
                </a:lnTo>
                <a:lnTo>
                  <a:pt x="93" y="52"/>
                </a:lnTo>
                <a:lnTo>
                  <a:pt x="93" y="52"/>
                </a:lnTo>
                <a:lnTo>
                  <a:pt x="91" y="52"/>
                </a:lnTo>
                <a:lnTo>
                  <a:pt x="91" y="52"/>
                </a:lnTo>
                <a:lnTo>
                  <a:pt x="93" y="53"/>
                </a:lnTo>
                <a:lnTo>
                  <a:pt x="93" y="53"/>
                </a:lnTo>
                <a:close/>
                <a:moveTo>
                  <a:pt x="56" y="27"/>
                </a:moveTo>
                <a:lnTo>
                  <a:pt x="56" y="27"/>
                </a:lnTo>
                <a:lnTo>
                  <a:pt x="56" y="29"/>
                </a:lnTo>
                <a:lnTo>
                  <a:pt x="56" y="29"/>
                </a:lnTo>
                <a:lnTo>
                  <a:pt x="56" y="27"/>
                </a:lnTo>
                <a:lnTo>
                  <a:pt x="56" y="27"/>
                </a:lnTo>
                <a:lnTo>
                  <a:pt x="57" y="26"/>
                </a:lnTo>
                <a:lnTo>
                  <a:pt x="57" y="26"/>
                </a:lnTo>
                <a:lnTo>
                  <a:pt x="56" y="26"/>
                </a:lnTo>
                <a:lnTo>
                  <a:pt x="56" y="26"/>
                </a:lnTo>
                <a:lnTo>
                  <a:pt x="56" y="27"/>
                </a:lnTo>
                <a:lnTo>
                  <a:pt x="56" y="27"/>
                </a:lnTo>
                <a:close/>
                <a:moveTo>
                  <a:pt x="97" y="61"/>
                </a:moveTo>
                <a:lnTo>
                  <a:pt x="97" y="61"/>
                </a:lnTo>
                <a:lnTo>
                  <a:pt x="97" y="60"/>
                </a:lnTo>
                <a:lnTo>
                  <a:pt x="97" y="60"/>
                </a:lnTo>
                <a:lnTo>
                  <a:pt x="97" y="60"/>
                </a:lnTo>
                <a:lnTo>
                  <a:pt x="97" y="60"/>
                </a:lnTo>
                <a:lnTo>
                  <a:pt x="97" y="61"/>
                </a:lnTo>
                <a:lnTo>
                  <a:pt x="97" y="61"/>
                </a:lnTo>
                <a:lnTo>
                  <a:pt x="98" y="63"/>
                </a:lnTo>
                <a:lnTo>
                  <a:pt x="98" y="63"/>
                </a:lnTo>
                <a:lnTo>
                  <a:pt x="98" y="63"/>
                </a:lnTo>
                <a:lnTo>
                  <a:pt x="98" y="63"/>
                </a:lnTo>
                <a:lnTo>
                  <a:pt x="97" y="61"/>
                </a:lnTo>
                <a:lnTo>
                  <a:pt x="97" y="61"/>
                </a:lnTo>
                <a:close/>
                <a:moveTo>
                  <a:pt x="107" y="394"/>
                </a:moveTo>
                <a:lnTo>
                  <a:pt x="107" y="394"/>
                </a:lnTo>
                <a:lnTo>
                  <a:pt x="113" y="394"/>
                </a:lnTo>
                <a:lnTo>
                  <a:pt x="113" y="394"/>
                </a:lnTo>
                <a:lnTo>
                  <a:pt x="107" y="394"/>
                </a:lnTo>
                <a:lnTo>
                  <a:pt x="107" y="394"/>
                </a:lnTo>
                <a:lnTo>
                  <a:pt x="107" y="394"/>
                </a:lnTo>
                <a:lnTo>
                  <a:pt x="107" y="394"/>
                </a:lnTo>
                <a:lnTo>
                  <a:pt x="105" y="394"/>
                </a:lnTo>
                <a:lnTo>
                  <a:pt x="105" y="394"/>
                </a:lnTo>
                <a:lnTo>
                  <a:pt x="105" y="394"/>
                </a:lnTo>
                <a:lnTo>
                  <a:pt x="105" y="394"/>
                </a:lnTo>
                <a:lnTo>
                  <a:pt x="107" y="394"/>
                </a:lnTo>
                <a:lnTo>
                  <a:pt x="107" y="394"/>
                </a:lnTo>
                <a:close/>
                <a:moveTo>
                  <a:pt x="63" y="13"/>
                </a:moveTo>
                <a:lnTo>
                  <a:pt x="63" y="13"/>
                </a:lnTo>
                <a:lnTo>
                  <a:pt x="63" y="13"/>
                </a:lnTo>
                <a:lnTo>
                  <a:pt x="63" y="13"/>
                </a:lnTo>
                <a:lnTo>
                  <a:pt x="60" y="25"/>
                </a:lnTo>
                <a:lnTo>
                  <a:pt x="60" y="25"/>
                </a:lnTo>
                <a:lnTo>
                  <a:pt x="56" y="42"/>
                </a:lnTo>
                <a:lnTo>
                  <a:pt x="56" y="42"/>
                </a:lnTo>
                <a:lnTo>
                  <a:pt x="53" y="54"/>
                </a:lnTo>
                <a:lnTo>
                  <a:pt x="53" y="54"/>
                </a:lnTo>
                <a:lnTo>
                  <a:pt x="47" y="73"/>
                </a:lnTo>
                <a:lnTo>
                  <a:pt x="47" y="73"/>
                </a:lnTo>
                <a:lnTo>
                  <a:pt x="40" y="100"/>
                </a:lnTo>
                <a:lnTo>
                  <a:pt x="40" y="100"/>
                </a:lnTo>
                <a:lnTo>
                  <a:pt x="34" y="124"/>
                </a:lnTo>
                <a:lnTo>
                  <a:pt x="34" y="124"/>
                </a:lnTo>
                <a:lnTo>
                  <a:pt x="30" y="142"/>
                </a:lnTo>
                <a:lnTo>
                  <a:pt x="30" y="142"/>
                </a:lnTo>
                <a:lnTo>
                  <a:pt x="29" y="144"/>
                </a:lnTo>
                <a:lnTo>
                  <a:pt x="27" y="145"/>
                </a:lnTo>
                <a:lnTo>
                  <a:pt x="27" y="145"/>
                </a:lnTo>
                <a:lnTo>
                  <a:pt x="29" y="145"/>
                </a:lnTo>
                <a:lnTo>
                  <a:pt x="29" y="145"/>
                </a:lnTo>
                <a:lnTo>
                  <a:pt x="29" y="147"/>
                </a:lnTo>
                <a:lnTo>
                  <a:pt x="29" y="147"/>
                </a:lnTo>
                <a:lnTo>
                  <a:pt x="29" y="145"/>
                </a:lnTo>
                <a:lnTo>
                  <a:pt x="29" y="145"/>
                </a:lnTo>
                <a:lnTo>
                  <a:pt x="30" y="144"/>
                </a:lnTo>
                <a:lnTo>
                  <a:pt x="33" y="144"/>
                </a:lnTo>
                <a:lnTo>
                  <a:pt x="33" y="144"/>
                </a:lnTo>
                <a:lnTo>
                  <a:pt x="39" y="148"/>
                </a:lnTo>
                <a:lnTo>
                  <a:pt x="39" y="148"/>
                </a:lnTo>
                <a:lnTo>
                  <a:pt x="43" y="150"/>
                </a:lnTo>
                <a:lnTo>
                  <a:pt x="49" y="150"/>
                </a:lnTo>
                <a:lnTo>
                  <a:pt x="49" y="150"/>
                </a:lnTo>
                <a:lnTo>
                  <a:pt x="60" y="151"/>
                </a:lnTo>
                <a:lnTo>
                  <a:pt x="60" y="151"/>
                </a:lnTo>
                <a:lnTo>
                  <a:pt x="68" y="151"/>
                </a:lnTo>
                <a:lnTo>
                  <a:pt x="68" y="151"/>
                </a:lnTo>
                <a:lnTo>
                  <a:pt x="81" y="150"/>
                </a:lnTo>
                <a:lnTo>
                  <a:pt x="94" y="147"/>
                </a:lnTo>
                <a:lnTo>
                  <a:pt x="94" y="147"/>
                </a:lnTo>
                <a:lnTo>
                  <a:pt x="98" y="147"/>
                </a:lnTo>
                <a:lnTo>
                  <a:pt x="98" y="147"/>
                </a:lnTo>
                <a:lnTo>
                  <a:pt x="97" y="145"/>
                </a:lnTo>
                <a:lnTo>
                  <a:pt x="97" y="145"/>
                </a:lnTo>
                <a:lnTo>
                  <a:pt x="97" y="144"/>
                </a:lnTo>
                <a:lnTo>
                  <a:pt x="97" y="142"/>
                </a:lnTo>
                <a:lnTo>
                  <a:pt x="97" y="142"/>
                </a:lnTo>
                <a:lnTo>
                  <a:pt x="93" y="142"/>
                </a:lnTo>
                <a:lnTo>
                  <a:pt x="93" y="142"/>
                </a:lnTo>
                <a:lnTo>
                  <a:pt x="93" y="145"/>
                </a:lnTo>
                <a:lnTo>
                  <a:pt x="91" y="147"/>
                </a:lnTo>
                <a:lnTo>
                  <a:pt x="91" y="147"/>
                </a:lnTo>
                <a:lnTo>
                  <a:pt x="88" y="147"/>
                </a:lnTo>
                <a:lnTo>
                  <a:pt x="88" y="147"/>
                </a:lnTo>
                <a:lnTo>
                  <a:pt x="83" y="148"/>
                </a:lnTo>
                <a:lnTo>
                  <a:pt x="83" y="148"/>
                </a:lnTo>
                <a:lnTo>
                  <a:pt x="74" y="148"/>
                </a:lnTo>
                <a:lnTo>
                  <a:pt x="67" y="147"/>
                </a:lnTo>
                <a:lnTo>
                  <a:pt x="67" y="147"/>
                </a:lnTo>
                <a:lnTo>
                  <a:pt x="66" y="147"/>
                </a:lnTo>
                <a:lnTo>
                  <a:pt x="66" y="147"/>
                </a:lnTo>
                <a:lnTo>
                  <a:pt x="56" y="145"/>
                </a:lnTo>
                <a:lnTo>
                  <a:pt x="56" y="145"/>
                </a:lnTo>
                <a:lnTo>
                  <a:pt x="41" y="144"/>
                </a:lnTo>
                <a:lnTo>
                  <a:pt x="41" y="144"/>
                </a:lnTo>
                <a:lnTo>
                  <a:pt x="39" y="142"/>
                </a:lnTo>
                <a:lnTo>
                  <a:pt x="39" y="142"/>
                </a:lnTo>
                <a:lnTo>
                  <a:pt x="39" y="141"/>
                </a:lnTo>
                <a:lnTo>
                  <a:pt x="40" y="141"/>
                </a:lnTo>
                <a:lnTo>
                  <a:pt x="40" y="141"/>
                </a:lnTo>
                <a:lnTo>
                  <a:pt x="40" y="140"/>
                </a:lnTo>
                <a:lnTo>
                  <a:pt x="40" y="140"/>
                </a:lnTo>
                <a:lnTo>
                  <a:pt x="44" y="140"/>
                </a:lnTo>
                <a:lnTo>
                  <a:pt x="44" y="140"/>
                </a:lnTo>
                <a:lnTo>
                  <a:pt x="46" y="140"/>
                </a:lnTo>
                <a:lnTo>
                  <a:pt x="46" y="140"/>
                </a:lnTo>
                <a:lnTo>
                  <a:pt x="43" y="138"/>
                </a:lnTo>
                <a:lnTo>
                  <a:pt x="43" y="138"/>
                </a:lnTo>
                <a:lnTo>
                  <a:pt x="41" y="138"/>
                </a:lnTo>
                <a:lnTo>
                  <a:pt x="41" y="138"/>
                </a:lnTo>
                <a:lnTo>
                  <a:pt x="41" y="137"/>
                </a:lnTo>
                <a:lnTo>
                  <a:pt x="41" y="135"/>
                </a:lnTo>
                <a:lnTo>
                  <a:pt x="41" y="135"/>
                </a:lnTo>
                <a:lnTo>
                  <a:pt x="43" y="135"/>
                </a:lnTo>
                <a:lnTo>
                  <a:pt x="43" y="135"/>
                </a:lnTo>
                <a:lnTo>
                  <a:pt x="46" y="135"/>
                </a:lnTo>
                <a:lnTo>
                  <a:pt x="46" y="135"/>
                </a:lnTo>
                <a:lnTo>
                  <a:pt x="50" y="135"/>
                </a:lnTo>
                <a:lnTo>
                  <a:pt x="50" y="135"/>
                </a:lnTo>
                <a:lnTo>
                  <a:pt x="51" y="135"/>
                </a:lnTo>
                <a:lnTo>
                  <a:pt x="51" y="135"/>
                </a:lnTo>
                <a:lnTo>
                  <a:pt x="51" y="134"/>
                </a:lnTo>
                <a:lnTo>
                  <a:pt x="54" y="133"/>
                </a:lnTo>
                <a:lnTo>
                  <a:pt x="54" y="133"/>
                </a:lnTo>
                <a:lnTo>
                  <a:pt x="57" y="133"/>
                </a:lnTo>
                <a:lnTo>
                  <a:pt x="57" y="133"/>
                </a:lnTo>
                <a:lnTo>
                  <a:pt x="77" y="130"/>
                </a:lnTo>
                <a:lnTo>
                  <a:pt x="77" y="130"/>
                </a:lnTo>
                <a:lnTo>
                  <a:pt x="80" y="128"/>
                </a:lnTo>
                <a:lnTo>
                  <a:pt x="83" y="127"/>
                </a:lnTo>
                <a:lnTo>
                  <a:pt x="83" y="127"/>
                </a:lnTo>
                <a:lnTo>
                  <a:pt x="81" y="127"/>
                </a:lnTo>
                <a:lnTo>
                  <a:pt x="81" y="127"/>
                </a:lnTo>
                <a:lnTo>
                  <a:pt x="70" y="125"/>
                </a:lnTo>
                <a:lnTo>
                  <a:pt x="70" y="125"/>
                </a:lnTo>
                <a:lnTo>
                  <a:pt x="63" y="127"/>
                </a:lnTo>
                <a:lnTo>
                  <a:pt x="63" y="127"/>
                </a:lnTo>
                <a:lnTo>
                  <a:pt x="60" y="127"/>
                </a:lnTo>
                <a:lnTo>
                  <a:pt x="60" y="127"/>
                </a:lnTo>
                <a:lnTo>
                  <a:pt x="59" y="127"/>
                </a:lnTo>
                <a:lnTo>
                  <a:pt x="59" y="127"/>
                </a:lnTo>
                <a:lnTo>
                  <a:pt x="57" y="125"/>
                </a:lnTo>
                <a:lnTo>
                  <a:pt x="57" y="125"/>
                </a:lnTo>
                <a:lnTo>
                  <a:pt x="59" y="124"/>
                </a:lnTo>
                <a:lnTo>
                  <a:pt x="59" y="124"/>
                </a:lnTo>
                <a:lnTo>
                  <a:pt x="60" y="124"/>
                </a:lnTo>
                <a:lnTo>
                  <a:pt x="60" y="124"/>
                </a:lnTo>
                <a:lnTo>
                  <a:pt x="61" y="124"/>
                </a:lnTo>
                <a:lnTo>
                  <a:pt x="61" y="124"/>
                </a:lnTo>
                <a:lnTo>
                  <a:pt x="68" y="123"/>
                </a:lnTo>
                <a:lnTo>
                  <a:pt x="68" y="123"/>
                </a:lnTo>
                <a:lnTo>
                  <a:pt x="73" y="121"/>
                </a:lnTo>
                <a:lnTo>
                  <a:pt x="73" y="121"/>
                </a:lnTo>
                <a:lnTo>
                  <a:pt x="74" y="121"/>
                </a:lnTo>
                <a:lnTo>
                  <a:pt x="74" y="121"/>
                </a:lnTo>
                <a:lnTo>
                  <a:pt x="74" y="118"/>
                </a:lnTo>
                <a:lnTo>
                  <a:pt x="76" y="115"/>
                </a:lnTo>
                <a:lnTo>
                  <a:pt x="76" y="115"/>
                </a:lnTo>
                <a:lnTo>
                  <a:pt x="70" y="115"/>
                </a:lnTo>
                <a:lnTo>
                  <a:pt x="70" y="115"/>
                </a:lnTo>
                <a:lnTo>
                  <a:pt x="67" y="115"/>
                </a:lnTo>
                <a:lnTo>
                  <a:pt x="67" y="115"/>
                </a:lnTo>
                <a:lnTo>
                  <a:pt x="66" y="114"/>
                </a:lnTo>
                <a:lnTo>
                  <a:pt x="66" y="113"/>
                </a:lnTo>
                <a:lnTo>
                  <a:pt x="66" y="113"/>
                </a:lnTo>
                <a:lnTo>
                  <a:pt x="67" y="111"/>
                </a:lnTo>
                <a:lnTo>
                  <a:pt x="67" y="111"/>
                </a:lnTo>
                <a:lnTo>
                  <a:pt x="71" y="107"/>
                </a:lnTo>
                <a:lnTo>
                  <a:pt x="71" y="107"/>
                </a:lnTo>
                <a:lnTo>
                  <a:pt x="73" y="107"/>
                </a:lnTo>
                <a:lnTo>
                  <a:pt x="73" y="107"/>
                </a:lnTo>
                <a:lnTo>
                  <a:pt x="71" y="104"/>
                </a:lnTo>
                <a:lnTo>
                  <a:pt x="73" y="103"/>
                </a:lnTo>
                <a:lnTo>
                  <a:pt x="73" y="103"/>
                </a:lnTo>
                <a:lnTo>
                  <a:pt x="73" y="103"/>
                </a:lnTo>
                <a:lnTo>
                  <a:pt x="73" y="103"/>
                </a:lnTo>
                <a:lnTo>
                  <a:pt x="81" y="97"/>
                </a:lnTo>
                <a:lnTo>
                  <a:pt x="81" y="97"/>
                </a:lnTo>
                <a:lnTo>
                  <a:pt x="81" y="96"/>
                </a:lnTo>
                <a:lnTo>
                  <a:pt x="81" y="96"/>
                </a:lnTo>
                <a:lnTo>
                  <a:pt x="80" y="94"/>
                </a:lnTo>
                <a:lnTo>
                  <a:pt x="77" y="94"/>
                </a:lnTo>
                <a:lnTo>
                  <a:pt x="77" y="94"/>
                </a:lnTo>
                <a:lnTo>
                  <a:pt x="71" y="96"/>
                </a:lnTo>
                <a:lnTo>
                  <a:pt x="71" y="96"/>
                </a:lnTo>
                <a:lnTo>
                  <a:pt x="68" y="94"/>
                </a:lnTo>
                <a:lnTo>
                  <a:pt x="67" y="93"/>
                </a:lnTo>
                <a:lnTo>
                  <a:pt x="67" y="93"/>
                </a:lnTo>
                <a:lnTo>
                  <a:pt x="66" y="93"/>
                </a:lnTo>
                <a:lnTo>
                  <a:pt x="66" y="93"/>
                </a:lnTo>
                <a:lnTo>
                  <a:pt x="64" y="90"/>
                </a:lnTo>
                <a:lnTo>
                  <a:pt x="64" y="88"/>
                </a:lnTo>
                <a:lnTo>
                  <a:pt x="64" y="88"/>
                </a:lnTo>
                <a:lnTo>
                  <a:pt x="66" y="87"/>
                </a:lnTo>
                <a:lnTo>
                  <a:pt x="66" y="87"/>
                </a:lnTo>
                <a:lnTo>
                  <a:pt x="68" y="84"/>
                </a:lnTo>
                <a:lnTo>
                  <a:pt x="68" y="84"/>
                </a:lnTo>
                <a:lnTo>
                  <a:pt x="76" y="77"/>
                </a:lnTo>
                <a:lnTo>
                  <a:pt x="76" y="77"/>
                </a:lnTo>
                <a:lnTo>
                  <a:pt x="77" y="77"/>
                </a:lnTo>
                <a:lnTo>
                  <a:pt x="77" y="77"/>
                </a:lnTo>
                <a:lnTo>
                  <a:pt x="77" y="76"/>
                </a:lnTo>
                <a:lnTo>
                  <a:pt x="76" y="74"/>
                </a:lnTo>
                <a:lnTo>
                  <a:pt x="76" y="74"/>
                </a:lnTo>
                <a:lnTo>
                  <a:pt x="71" y="74"/>
                </a:lnTo>
                <a:lnTo>
                  <a:pt x="71" y="74"/>
                </a:lnTo>
                <a:lnTo>
                  <a:pt x="68" y="73"/>
                </a:lnTo>
                <a:lnTo>
                  <a:pt x="68" y="73"/>
                </a:lnTo>
                <a:lnTo>
                  <a:pt x="67" y="71"/>
                </a:lnTo>
                <a:lnTo>
                  <a:pt x="68" y="69"/>
                </a:lnTo>
                <a:lnTo>
                  <a:pt x="68" y="69"/>
                </a:lnTo>
                <a:lnTo>
                  <a:pt x="70" y="67"/>
                </a:lnTo>
                <a:lnTo>
                  <a:pt x="70" y="67"/>
                </a:lnTo>
                <a:lnTo>
                  <a:pt x="74" y="63"/>
                </a:lnTo>
                <a:lnTo>
                  <a:pt x="74" y="63"/>
                </a:lnTo>
                <a:lnTo>
                  <a:pt x="77" y="60"/>
                </a:lnTo>
                <a:lnTo>
                  <a:pt x="77" y="60"/>
                </a:lnTo>
                <a:lnTo>
                  <a:pt x="76" y="60"/>
                </a:lnTo>
                <a:lnTo>
                  <a:pt x="76" y="60"/>
                </a:lnTo>
                <a:lnTo>
                  <a:pt x="70" y="57"/>
                </a:lnTo>
                <a:lnTo>
                  <a:pt x="70" y="57"/>
                </a:lnTo>
                <a:lnTo>
                  <a:pt x="67" y="56"/>
                </a:lnTo>
                <a:lnTo>
                  <a:pt x="67" y="56"/>
                </a:lnTo>
                <a:lnTo>
                  <a:pt x="66" y="54"/>
                </a:lnTo>
                <a:lnTo>
                  <a:pt x="66" y="53"/>
                </a:lnTo>
                <a:lnTo>
                  <a:pt x="66" y="53"/>
                </a:lnTo>
                <a:lnTo>
                  <a:pt x="67" y="52"/>
                </a:lnTo>
                <a:lnTo>
                  <a:pt x="67" y="52"/>
                </a:lnTo>
                <a:lnTo>
                  <a:pt x="68" y="49"/>
                </a:lnTo>
                <a:lnTo>
                  <a:pt x="68" y="49"/>
                </a:lnTo>
                <a:lnTo>
                  <a:pt x="68" y="46"/>
                </a:lnTo>
                <a:lnTo>
                  <a:pt x="67" y="44"/>
                </a:lnTo>
                <a:lnTo>
                  <a:pt x="67" y="44"/>
                </a:lnTo>
                <a:lnTo>
                  <a:pt x="66" y="42"/>
                </a:lnTo>
                <a:lnTo>
                  <a:pt x="66" y="42"/>
                </a:lnTo>
                <a:lnTo>
                  <a:pt x="66" y="40"/>
                </a:lnTo>
                <a:lnTo>
                  <a:pt x="66" y="39"/>
                </a:lnTo>
                <a:lnTo>
                  <a:pt x="66" y="39"/>
                </a:lnTo>
                <a:lnTo>
                  <a:pt x="67" y="39"/>
                </a:lnTo>
                <a:lnTo>
                  <a:pt x="67" y="39"/>
                </a:lnTo>
                <a:lnTo>
                  <a:pt x="67" y="39"/>
                </a:lnTo>
                <a:lnTo>
                  <a:pt x="67" y="39"/>
                </a:lnTo>
                <a:lnTo>
                  <a:pt x="66" y="37"/>
                </a:lnTo>
                <a:lnTo>
                  <a:pt x="66" y="34"/>
                </a:lnTo>
                <a:lnTo>
                  <a:pt x="66" y="34"/>
                </a:lnTo>
                <a:lnTo>
                  <a:pt x="67" y="33"/>
                </a:lnTo>
                <a:lnTo>
                  <a:pt x="67" y="33"/>
                </a:lnTo>
                <a:lnTo>
                  <a:pt x="68" y="32"/>
                </a:lnTo>
                <a:lnTo>
                  <a:pt x="68" y="32"/>
                </a:lnTo>
                <a:lnTo>
                  <a:pt x="68" y="32"/>
                </a:lnTo>
                <a:lnTo>
                  <a:pt x="68" y="32"/>
                </a:lnTo>
                <a:lnTo>
                  <a:pt x="67" y="32"/>
                </a:lnTo>
                <a:lnTo>
                  <a:pt x="67" y="32"/>
                </a:lnTo>
                <a:lnTo>
                  <a:pt x="64" y="32"/>
                </a:lnTo>
                <a:lnTo>
                  <a:pt x="64" y="32"/>
                </a:lnTo>
                <a:lnTo>
                  <a:pt x="64" y="29"/>
                </a:lnTo>
                <a:lnTo>
                  <a:pt x="64" y="29"/>
                </a:lnTo>
                <a:lnTo>
                  <a:pt x="66" y="27"/>
                </a:lnTo>
                <a:lnTo>
                  <a:pt x="66" y="27"/>
                </a:lnTo>
                <a:lnTo>
                  <a:pt x="67" y="25"/>
                </a:lnTo>
                <a:lnTo>
                  <a:pt x="67" y="25"/>
                </a:lnTo>
                <a:lnTo>
                  <a:pt x="66" y="26"/>
                </a:lnTo>
                <a:lnTo>
                  <a:pt x="66" y="26"/>
                </a:lnTo>
                <a:lnTo>
                  <a:pt x="64" y="26"/>
                </a:lnTo>
                <a:lnTo>
                  <a:pt x="64" y="26"/>
                </a:lnTo>
                <a:lnTo>
                  <a:pt x="61" y="26"/>
                </a:lnTo>
                <a:lnTo>
                  <a:pt x="61" y="23"/>
                </a:lnTo>
                <a:lnTo>
                  <a:pt x="61" y="23"/>
                </a:lnTo>
                <a:lnTo>
                  <a:pt x="63" y="22"/>
                </a:lnTo>
                <a:lnTo>
                  <a:pt x="63" y="22"/>
                </a:lnTo>
                <a:lnTo>
                  <a:pt x="64" y="19"/>
                </a:lnTo>
                <a:lnTo>
                  <a:pt x="64" y="19"/>
                </a:lnTo>
                <a:lnTo>
                  <a:pt x="64" y="16"/>
                </a:lnTo>
                <a:lnTo>
                  <a:pt x="63" y="13"/>
                </a:lnTo>
                <a:lnTo>
                  <a:pt x="63" y="13"/>
                </a:lnTo>
                <a:close/>
                <a:moveTo>
                  <a:pt x="34" y="201"/>
                </a:moveTo>
                <a:lnTo>
                  <a:pt x="34" y="201"/>
                </a:lnTo>
                <a:lnTo>
                  <a:pt x="37" y="202"/>
                </a:lnTo>
                <a:lnTo>
                  <a:pt x="37" y="202"/>
                </a:lnTo>
                <a:lnTo>
                  <a:pt x="50" y="202"/>
                </a:lnTo>
                <a:lnTo>
                  <a:pt x="50" y="202"/>
                </a:lnTo>
                <a:lnTo>
                  <a:pt x="70" y="204"/>
                </a:lnTo>
                <a:lnTo>
                  <a:pt x="70" y="204"/>
                </a:lnTo>
                <a:lnTo>
                  <a:pt x="94" y="204"/>
                </a:lnTo>
                <a:lnTo>
                  <a:pt x="94" y="204"/>
                </a:lnTo>
                <a:lnTo>
                  <a:pt x="108" y="202"/>
                </a:lnTo>
                <a:lnTo>
                  <a:pt x="108" y="202"/>
                </a:lnTo>
                <a:lnTo>
                  <a:pt x="110" y="202"/>
                </a:lnTo>
                <a:lnTo>
                  <a:pt x="110" y="202"/>
                </a:lnTo>
                <a:lnTo>
                  <a:pt x="110" y="192"/>
                </a:lnTo>
                <a:lnTo>
                  <a:pt x="110" y="192"/>
                </a:lnTo>
                <a:lnTo>
                  <a:pt x="94" y="192"/>
                </a:lnTo>
                <a:lnTo>
                  <a:pt x="94" y="192"/>
                </a:lnTo>
                <a:lnTo>
                  <a:pt x="94" y="194"/>
                </a:lnTo>
                <a:lnTo>
                  <a:pt x="94" y="194"/>
                </a:lnTo>
                <a:lnTo>
                  <a:pt x="94" y="196"/>
                </a:lnTo>
                <a:lnTo>
                  <a:pt x="94" y="196"/>
                </a:lnTo>
                <a:lnTo>
                  <a:pt x="95" y="198"/>
                </a:lnTo>
                <a:lnTo>
                  <a:pt x="95" y="198"/>
                </a:lnTo>
                <a:lnTo>
                  <a:pt x="95" y="199"/>
                </a:lnTo>
                <a:lnTo>
                  <a:pt x="94" y="201"/>
                </a:lnTo>
                <a:lnTo>
                  <a:pt x="94" y="201"/>
                </a:lnTo>
                <a:lnTo>
                  <a:pt x="93" y="202"/>
                </a:lnTo>
                <a:lnTo>
                  <a:pt x="91" y="202"/>
                </a:lnTo>
                <a:lnTo>
                  <a:pt x="91" y="202"/>
                </a:lnTo>
                <a:lnTo>
                  <a:pt x="81" y="202"/>
                </a:lnTo>
                <a:lnTo>
                  <a:pt x="81" y="202"/>
                </a:lnTo>
                <a:lnTo>
                  <a:pt x="80" y="202"/>
                </a:lnTo>
                <a:lnTo>
                  <a:pt x="80" y="202"/>
                </a:lnTo>
                <a:lnTo>
                  <a:pt x="78" y="202"/>
                </a:lnTo>
                <a:lnTo>
                  <a:pt x="78" y="201"/>
                </a:lnTo>
                <a:lnTo>
                  <a:pt x="78" y="201"/>
                </a:lnTo>
                <a:lnTo>
                  <a:pt x="78" y="196"/>
                </a:lnTo>
                <a:lnTo>
                  <a:pt x="78" y="196"/>
                </a:lnTo>
                <a:lnTo>
                  <a:pt x="78" y="192"/>
                </a:lnTo>
                <a:lnTo>
                  <a:pt x="78" y="192"/>
                </a:lnTo>
                <a:lnTo>
                  <a:pt x="67" y="192"/>
                </a:lnTo>
                <a:lnTo>
                  <a:pt x="67" y="192"/>
                </a:lnTo>
                <a:lnTo>
                  <a:pt x="57" y="191"/>
                </a:lnTo>
                <a:lnTo>
                  <a:pt x="57" y="191"/>
                </a:lnTo>
                <a:lnTo>
                  <a:pt x="57" y="192"/>
                </a:lnTo>
                <a:lnTo>
                  <a:pt x="57" y="192"/>
                </a:lnTo>
                <a:lnTo>
                  <a:pt x="56" y="198"/>
                </a:lnTo>
                <a:lnTo>
                  <a:pt x="56" y="198"/>
                </a:lnTo>
                <a:lnTo>
                  <a:pt x="56" y="201"/>
                </a:lnTo>
                <a:lnTo>
                  <a:pt x="53" y="202"/>
                </a:lnTo>
                <a:lnTo>
                  <a:pt x="53" y="202"/>
                </a:lnTo>
                <a:lnTo>
                  <a:pt x="43" y="202"/>
                </a:lnTo>
                <a:lnTo>
                  <a:pt x="43" y="202"/>
                </a:lnTo>
                <a:lnTo>
                  <a:pt x="40" y="201"/>
                </a:lnTo>
                <a:lnTo>
                  <a:pt x="40" y="201"/>
                </a:lnTo>
                <a:lnTo>
                  <a:pt x="39" y="201"/>
                </a:lnTo>
                <a:lnTo>
                  <a:pt x="37" y="199"/>
                </a:lnTo>
                <a:lnTo>
                  <a:pt x="37" y="199"/>
                </a:lnTo>
                <a:lnTo>
                  <a:pt x="37" y="192"/>
                </a:lnTo>
                <a:lnTo>
                  <a:pt x="37" y="192"/>
                </a:lnTo>
                <a:lnTo>
                  <a:pt x="37" y="192"/>
                </a:lnTo>
                <a:lnTo>
                  <a:pt x="37" y="192"/>
                </a:lnTo>
                <a:lnTo>
                  <a:pt x="33" y="195"/>
                </a:lnTo>
                <a:lnTo>
                  <a:pt x="27" y="199"/>
                </a:lnTo>
                <a:lnTo>
                  <a:pt x="27" y="199"/>
                </a:lnTo>
                <a:lnTo>
                  <a:pt x="33" y="199"/>
                </a:lnTo>
                <a:lnTo>
                  <a:pt x="33" y="199"/>
                </a:lnTo>
                <a:lnTo>
                  <a:pt x="34" y="199"/>
                </a:lnTo>
                <a:lnTo>
                  <a:pt x="34" y="201"/>
                </a:lnTo>
                <a:lnTo>
                  <a:pt x="34" y="201"/>
                </a:lnTo>
                <a:close/>
                <a:moveTo>
                  <a:pt x="76" y="258"/>
                </a:moveTo>
                <a:lnTo>
                  <a:pt x="76" y="258"/>
                </a:lnTo>
                <a:lnTo>
                  <a:pt x="76" y="259"/>
                </a:lnTo>
                <a:lnTo>
                  <a:pt x="76" y="259"/>
                </a:lnTo>
                <a:lnTo>
                  <a:pt x="77" y="272"/>
                </a:lnTo>
                <a:lnTo>
                  <a:pt x="77" y="272"/>
                </a:lnTo>
                <a:lnTo>
                  <a:pt x="77" y="273"/>
                </a:lnTo>
                <a:lnTo>
                  <a:pt x="77" y="273"/>
                </a:lnTo>
                <a:lnTo>
                  <a:pt x="78" y="273"/>
                </a:lnTo>
                <a:lnTo>
                  <a:pt x="78" y="273"/>
                </a:lnTo>
                <a:lnTo>
                  <a:pt x="95" y="272"/>
                </a:lnTo>
                <a:lnTo>
                  <a:pt x="95" y="272"/>
                </a:lnTo>
                <a:lnTo>
                  <a:pt x="103" y="272"/>
                </a:lnTo>
                <a:lnTo>
                  <a:pt x="103" y="272"/>
                </a:lnTo>
                <a:lnTo>
                  <a:pt x="104" y="272"/>
                </a:lnTo>
                <a:lnTo>
                  <a:pt x="104" y="272"/>
                </a:lnTo>
                <a:lnTo>
                  <a:pt x="107" y="269"/>
                </a:lnTo>
                <a:lnTo>
                  <a:pt x="107" y="269"/>
                </a:lnTo>
                <a:lnTo>
                  <a:pt x="107" y="268"/>
                </a:lnTo>
                <a:lnTo>
                  <a:pt x="107" y="268"/>
                </a:lnTo>
                <a:lnTo>
                  <a:pt x="105" y="262"/>
                </a:lnTo>
                <a:lnTo>
                  <a:pt x="105" y="262"/>
                </a:lnTo>
                <a:lnTo>
                  <a:pt x="105" y="260"/>
                </a:lnTo>
                <a:lnTo>
                  <a:pt x="105" y="260"/>
                </a:lnTo>
                <a:lnTo>
                  <a:pt x="104" y="259"/>
                </a:lnTo>
                <a:lnTo>
                  <a:pt x="104" y="258"/>
                </a:lnTo>
                <a:lnTo>
                  <a:pt x="104" y="258"/>
                </a:lnTo>
                <a:lnTo>
                  <a:pt x="97" y="258"/>
                </a:lnTo>
                <a:lnTo>
                  <a:pt x="97" y="258"/>
                </a:lnTo>
                <a:lnTo>
                  <a:pt x="95" y="260"/>
                </a:lnTo>
                <a:lnTo>
                  <a:pt x="95" y="260"/>
                </a:lnTo>
                <a:lnTo>
                  <a:pt x="95" y="260"/>
                </a:lnTo>
                <a:lnTo>
                  <a:pt x="95" y="260"/>
                </a:lnTo>
                <a:lnTo>
                  <a:pt x="95" y="259"/>
                </a:lnTo>
                <a:lnTo>
                  <a:pt x="95" y="259"/>
                </a:lnTo>
                <a:lnTo>
                  <a:pt x="94" y="258"/>
                </a:lnTo>
                <a:lnTo>
                  <a:pt x="94" y="258"/>
                </a:lnTo>
                <a:lnTo>
                  <a:pt x="76" y="258"/>
                </a:lnTo>
                <a:lnTo>
                  <a:pt x="76" y="258"/>
                </a:lnTo>
                <a:close/>
                <a:moveTo>
                  <a:pt x="71" y="258"/>
                </a:moveTo>
                <a:lnTo>
                  <a:pt x="71" y="258"/>
                </a:lnTo>
                <a:lnTo>
                  <a:pt x="63" y="258"/>
                </a:lnTo>
                <a:lnTo>
                  <a:pt x="63" y="258"/>
                </a:lnTo>
                <a:lnTo>
                  <a:pt x="60" y="259"/>
                </a:lnTo>
                <a:lnTo>
                  <a:pt x="60" y="259"/>
                </a:lnTo>
                <a:lnTo>
                  <a:pt x="57" y="259"/>
                </a:lnTo>
                <a:lnTo>
                  <a:pt x="57" y="258"/>
                </a:lnTo>
                <a:lnTo>
                  <a:pt x="57" y="258"/>
                </a:lnTo>
                <a:lnTo>
                  <a:pt x="57" y="256"/>
                </a:lnTo>
                <a:lnTo>
                  <a:pt x="57" y="256"/>
                </a:lnTo>
                <a:lnTo>
                  <a:pt x="56" y="256"/>
                </a:lnTo>
                <a:lnTo>
                  <a:pt x="56" y="256"/>
                </a:lnTo>
                <a:lnTo>
                  <a:pt x="47" y="255"/>
                </a:lnTo>
                <a:lnTo>
                  <a:pt x="47" y="255"/>
                </a:lnTo>
                <a:lnTo>
                  <a:pt x="46" y="256"/>
                </a:lnTo>
                <a:lnTo>
                  <a:pt x="46" y="256"/>
                </a:lnTo>
                <a:lnTo>
                  <a:pt x="46" y="258"/>
                </a:lnTo>
                <a:lnTo>
                  <a:pt x="46" y="258"/>
                </a:lnTo>
                <a:lnTo>
                  <a:pt x="47" y="259"/>
                </a:lnTo>
                <a:lnTo>
                  <a:pt x="47" y="259"/>
                </a:lnTo>
                <a:lnTo>
                  <a:pt x="47" y="266"/>
                </a:lnTo>
                <a:lnTo>
                  <a:pt x="47" y="266"/>
                </a:lnTo>
                <a:lnTo>
                  <a:pt x="47" y="268"/>
                </a:lnTo>
                <a:lnTo>
                  <a:pt x="47" y="269"/>
                </a:lnTo>
                <a:lnTo>
                  <a:pt x="47" y="269"/>
                </a:lnTo>
                <a:lnTo>
                  <a:pt x="46" y="270"/>
                </a:lnTo>
                <a:lnTo>
                  <a:pt x="46" y="270"/>
                </a:lnTo>
                <a:lnTo>
                  <a:pt x="47" y="270"/>
                </a:lnTo>
                <a:lnTo>
                  <a:pt x="47" y="270"/>
                </a:lnTo>
                <a:lnTo>
                  <a:pt x="54" y="272"/>
                </a:lnTo>
                <a:lnTo>
                  <a:pt x="54" y="272"/>
                </a:lnTo>
                <a:lnTo>
                  <a:pt x="61" y="273"/>
                </a:lnTo>
                <a:lnTo>
                  <a:pt x="67" y="273"/>
                </a:lnTo>
                <a:lnTo>
                  <a:pt x="67" y="273"/>
                </a:lnTo>
                <a:lnTo>
                  <a:pt x="70" y="273"/>
                </a:lnTo>
                <a:lnTo>
                  <a:pt x="70" y="273"/>
                </a:lnTo>
                <a:lnTo>
                  <a:pt x="71" y="273"/>
                </a:lnTo>
                <a:lnTo>
                  <a:pt x="71" y="273"/>
                </a:lnTo>
                <a:lnTo>
                  <a:pt x="71" y="266"/>
                </a:lnTo>
                <a:lnTo>
                  <a:pt x="71" y="258"/>
                </a:lnTo>
                <a:lnTo>
                  <a:pt x="71" y="258"/>
                </a:lnTo>
                <a:close/>
                <a:moveTo>
                  <a:pt x="67" y="218"/>
                </a:moveTo>
                <a:lnTo>
                  <a:pt x="67" y="218"/>
                </a:lnTo>
                <a:lnTo>
                  <a:pt x="67" y="219"/>
                </a:lnTo>
                <a:lnTo>
                  <a:pt x="67" y="219"/>
                </a:lnTo>
                <a:lnTo>
                  <a:pt x="68" y="219"/>
                </a:lnTo>
                <a:lnTo>
                  <a:pt x="68" y="219"/>
                </a:lnTo>
                <a:lnTo>
                  <a:pt x="95" y="219"/>
                </a:lnTo>
                <a:lnTo>
                  <a:pt x="95" y="219"/>
                </a:lnTo>
                <a:lnTo>
                  <a:pt x="97" y="219"/>
                </a:lnTo>
                <a:lnTo>
                  <a:pt x="97" y="219"/>
                </a:lnTo>
                <a:lnTo>
                  <a:pt x="95" y="211"/>
                </a:lnTo>
                <a:lnTo>
                  <a:pt x="95" y="211"/>
                </a:lnTo>
                <a:lnTo>
                  <a:pt x="95" y="209"/>
                </a:lnTo>
                <a:lnTo>
                  <a:pt x="95" y="209"/>
                </a:lnTo>
                <a:lnTo>
                  <a:pt x="94" y="208"/>
                </a:lnTo>
                <a:lnTo>
                  <a:pt x="94" y="208"/>
                </a:lnTo>
                <a:lnTo>
                  <a:pt x="95" y="208"/>
                </a:lnTo>
                <a:lnTo>
                  <a:pt x="95" y="208"/>
                </a:lnTo>
                <a:lnTo>
                  <a:pt x="97" y="206"/>
                </a:lnTo>
                <a:lnTo>
                  <a:pt x="97" y="206"/>
                </a:lnTo>
                <a:lnTo>
                  <a:pt x="67" y="206"/>
                </a:lnTo>
                <a:lnTo>
                  <a:pt x="67" y="206"/>
                </a:lnTo>
                <a:lnTo>
                  <a:pt x="67" y="208"/>
                </a:lnTo>
                <a:lnTo>
                  <a:pt x="67" y="208"/>
                </a:lnTo>
                <a:lnTo>
                  <a:pt x="67" y="209"/>
                </a:lnTo>
                <a:lnTo>
                  <a:pt x="67" y="209"/>
                </a:lnTo>
                <a:lnTo>
                  <a:pt x="68" y="215"/>
                </a:lnTo>
                <a:lnTo>
                  <a:pt x="68" y="215"/>
                </a:lnTo>
                <a:lnTo>
                  <a:pt x="68" y="216"/>
                </a:lnTo>
                <a:lnTo>
                  <a:pt x="67" y="218"/>
                </a:lnTo>
                <a:lnTo>
                  <a:pt x="67" y="218"/>
                </a:lnTo>
                <a:lnTo>
                  <a:pt x="67" y="218"/>
                </a:lnTo>
                <a:lnTo>
                  <a:pt x="67" y="218"/>
                </a:lnTo>
                <a:close/>
                <a:moveTo>
                  <a:pt x="134" y="162"/>
                </a:moveTo>
                <a:lnTo>
                  <a:pt x="134" y="162"/>
                </a:lnTo>
                <a:lnTo>
                  <a:pt x="134" y="161"/>
                </a:lnTo>
                <a:lnTo>
                  <a:pt x="134" y="161"/>
                </a:lnTo>
                <a:lnTo>
                  <a:pt x="137" y="161"/>
                </a:lnTo>
                <a:lnTo>
                  <a:pt x="138" y="162"/>
                </a:lnTo>
                <a:lnTo>
                  <a:pt x="138" y="162"/>
                </a:lnTo>
                <a:lnTo>
                  <a:pt x="137" y="165"/>
                </a:lnTo>
                <a:lnTo>
                  <a:pt x="137" y="165"/>
                </a:lnTo>
                <a:lnTo>
                  <a:pt x="135" y="167"/>
                </a:lnTo>
                <a:lnTo>
                  <a:pt x="134" y="165"/>
                </a:lnTo>
                <a:lnTo>
                  <a:pt x="134" y="165"/>
                </a:lnTo>
                <a:lnTo>
                  <a:pt x="131" y="162"/>
                </a:lnTo>
                <a:lnTo>
                  <a:pt x="131" y="162"/>
                </a:lnTo>
                <a:lnTo>
                  <a:pt x="125" y="154"/>
                </a:lnTo>
                <a:lnTo>
                  <a:pt x="125" y="154"/>
                </a:lnTo>
                <a:lnTo>
                  <a:pt x="121" y="150"/>
                </a:lnTo>
                <a:lnTo>
                  <a:pt x="121" y="150"/>
                </a:lnTo>
                <a:lnTo>
                  <a:pt x="121" y="148"/>
                </a:lnTo>
                <a:lnTo>
                  <a:pt x="121" y="148"/>
                </a:lnTo>
                <a:lnTo>
                  <a:pt x="120" y="150"/>
                </a:lnTo>
                <a:lnTo>
                  <a:pt x="120" y="150"/>
                </a:lnTo>
                <a:lnTo>
                  <a:pt x="120" y="150"/>
                </a:lnTo>
                <a:lnTo>
                  <a:pt x="120" y="150"/>
                </a:lnTo>
                <a:lnTo>
                  <a:pt x="120" y="152"/>
                </a:lnTo>
                <a:lnTo>
                  <a:pt x="120" y="154"/>
                </a:lnTo>
                <a:lnTo>
                  <a:pt x="120" y="154"/>
                </a:lnTo>
                <a:lnTo>
                  <a:pt x="125" y="164"/>
                </a:lnTo>
                <a:lnTo>
                  <a:pt x="125" y="164"/>
                </a:lnTo>
                <a:lnTo>
                  <a:pt x="127" y="165"/>
                </a:lnTo>
                <a:lnTo>
                  <a:pt x="128" y="167"/>
                </a:lnTo>
                <a:lnTo>
                  <a:pt x="128" y="167"/>
                </a:lnTo>
                <a:lnTo>
                  <a:pt x="130" y="168"/>
                </a:lnTo>
                <a:lnTo>
                  <a:pt x="130" y="168"/>
                </a:lnTo>
                <a:lnTo>
                  <a:pt x="130" y="168"/>
                </a:lnTo>
                <a:lnTo>
                  <a:pt x="130" y="168"/>
                </a:lnTo>
                <a:lnTo>
                  <a:pt x="154" y="162"/>
                </a:lnTo>
                <a:lnTo>
                  <a:pt x="154" y="162"/>
                </a:lnTo>
                <a:lnTo>
                  <a:pt x="149" y="161"/>
                </a:lnTo>
                <a:lnTo>
                  <a:pt x="149" y="161"/>
                </a:lnTo>
                <a:lnTo>
                  <a:pt x="148" y="160"/>
                </a:lnTo>
                <a:lnTo>
                  <a:pt x="148" y="160"/>
                </a:lnTo>
                <a:lnTo>
                  <a:pt x="147" y="158"/>
                </a:lnTo>
                <a:lnTo>
                  <a:pt x="147" y="158"/>
                </a:lnTo>
                <a:lnTo>
                  <a:pt x="145" y="157"/>
                </a:lnTo>
                <a:lnTo>
                  <a:pt x="145" y="157"/>
                </a:lnTo>
                <a:lnTo>
                  <a:pt x="138" y="148"/>
                </a:lnTo>
                <a:lnTo>
                  <a:pt x="138" y="148"/>
                </a:lnTo>
                <a:lnTo>
                  <a:pt x="134" y="145"/>
                </a:lnTo>
                <a:lnTo>
                  <a:pt x="134" y="145"/>
                </a:lnTo>
                <a:lnTo>
                  <a:pt x="134" y="144"/>
                </a:lnTo>
                <a:lnTo>
                  <a:pt x="134" y="144"/>
                </a:lnTo>
                <a:lnTo>
                  <a:pt x="132" y="144"/>
                </a:lnTo>
                <a:lnTo>
                  <a:pt x="132" y="144"/>
                </a:lnTo>
                <a:lnTo>
                  <a:pt x="132" y="144"/>
                </a:lnTo>
                <a:lnTo>
                  <a:pt x="131" y="142"/>
                </a:lnTo>
                <a:lnTo>
                  <a:pt x="131" y="142"/>
                </a:lnTo>
                <a:lnTo>
                  <a:pt x="131" y="142"/>
                </a:lnTo>
                <a:lnTo>
                  <a:pt x="131" y="142"/>
                </a:lnTo>
                <a:lnTo>
                  <a:pt x="130" y="144"/>
                </a:lnTo>
                <a:lnTo>
                  <a:pt x="130" y="144"/>
                </a:lnTo>
                <a:lnTo>
                  <a:pt x="131" y="147"/>
                </a:lnTo>
                <a:lnTo>
                  <a:pt x="131" y="147"/>
                </a:lnTo>
                <a:lnTo>
                  <a:pt x="134" y="152"/>
                </a:lnTo>
                <a:lnTo>
                  <a:pt x="134" y="152"/>
                </a:lnTo>
                <a:lnTo>
                  <a:pt x="138" y="158"/>
                </a:lnTo>
                <a:lnTo>
                  <a:pt x="138" y="158"/>
                </a:lnTo>
                <a:lnTo>
                  <a:pt x="141" y="160"/>
                </a:lnTo>
                <a:lnTo>
                  <a:pt x="142" y="161"/>
                </a:lnTo>
                <a:lnTo>
                  <a:pt x="142" y="161"/>
                </a:lnTo>
                <a:lnTo>
                  <a:pt x="144" y="162"/>
                </a:lnTo>
                <a:lnTo>
                  <a:pt x="144" y="164"/>
                </a:lnTo>
                <a:lnTo>
                  <a:pt x="144" y="164"/>
                </a:lnTo>
                <a:lnTo>
                  <a:pt x="144" y="165"/>
                </a:lnTo>
                <a:lnTo>
                  <a:pt x="141" y="165"/>
                </a:lnTo>
                <a:lnTo>
                  <a:pt x="141" y="165"/>
                </a:lnTo>
                <a:lnTo>
                  <a:pt x="141" y="164"/>
                </a:lnTo>
                <a:lnTo>
                  <a:pt x="141" y="164"/>
                </a:lnTo>
                <a:lnTo>
                  <a:pt x="135" y="157"/>
                </a:lnTo>
                <a:lnTo>
                  <a:pt x="135" y="157"/>
                </a:lnTo>
                <a:lnTo>
                  <a:pt x="128" y="147"/>
                </a:lnTo>
                <a:lnTo>
                  <a:pt x="128" y="147"/>
                </a:lnTo>
                <a:lnTo>
                  <a:pt x="128" y="145"/>
                </a:lnTo>
                <a:lnTo>
                  <a:pt x="128" y="145"/>
                </a:lnTo>
                <a:lnTo>
                  <a:pt x="127" y="145"/>
                </a:lnTo>
                <a:lnTo>
                  <a:pt x="127" y="145"/>
                </a:lnTo>
                <a:lnTo>
                  <a:pt x="124" y="147"/>
                </a:lnTo>
                <a:lnTo>
                  <a:pt x="124" y="147"/>
                </a:lnTo>
                <a:lnTo>
                  <a:pt x="125" y="148"/>
                </a:lnTo>
                <a:lnTo>
                  <a:pt x="125" y="148"/>
                </a:lnTo>
                <a:lnTo>
                  <a:pt x="125" y="150"/>
                </a:lnTo>
                <a:lnTo>
                  <a:pt x="125" y="151"/>
                </a:lnTo>
                <a:lnTo>
                  <a:pt x="125" y="151"/>
                </a:lnTo>
                <a:lnTo>
                  <a:pt x="132" y="161"/>
                </a:lnTo>
                <a:lnTo>
                  <a:pt x="132" y="161"/>
                </a:lnTo>
                <a:lnTo>
                  <a:pt x="134" y="162"/>
                </a:lnTo>
                <a:lnTo>
                  <a:pt x="134" y="162"/>
                </a:lnTo>
                <a:close/>
                <a:moveTo>
                  <a:pt x="114" y="269"/>
                </a:moveTo>
                <a:lnTo>
                  <a:pt x="114" y="269"/>
                </a:lnTo>
                <a:lnTo>
                  <a:pt x="117" y="269"/>
                </a:lnTo>
                <a:lnTo>
                  <a:pt x="117" y="269"/>
                </a:lnTo>
                <a:lnTo>
                  <a:pt x="128" y="266"/>
                </a:lnTo>
                <a:lnTo>
                  <a:pt x="128" y="266"/>
                </a:lnTo>
                <a:lnTo>
                  <a:pt x="130" y="266"/>
                </a:lnTo>
                <a:lnTo>
                  <a:pt x="131" y="268"/>
                </a:lnTo>
                <a:lnTo>
                  <a:pt x="131" y="268"/>
                </a:lnTo>
                <a:lnTo>
                  <a:pt x="142" y="266"/>
                </a:lnTo>
                <a:lnTo>
                  <a:pt x="142" y="266"/>
                </a:lnTo>
                <a:lnTo>
                  <a:pt x="142" y="258"/>
                </a:lnTo>
                <a:lnTo>
                  <a:pt x="141" y="249"/>
                </a:lnTo>
                <a:lnTo>
                  <a:pt x="141" y="249"/>
                </a:lnTo>
                <a:lnTo>
                  <a:pt x="141" y="249"/>
                </a:lnTo>
                <a:lnTo>
                  <a:pt x="141" y="249"/>
                </a:lnTo>
                <a:lnTo>
                  <a:pt x="132" y="253"/>
                </a:lnTo>
                <a:lnTo>
                  <a:pt x="132" y="253"/>
                </a:lnTo>
                <a:lnTo>
                  <a:pt x="132" y="253"/>
                </a:lnTo>
                <a:lnTo>
                  <a:pt x="132" y="253"/>
                </a:lnTo>
                <a:lnTo>
                  <a:pt x="128" y="253"/>
                </a:lnTo>
                <a:lnTo>
                  <a:pt x="128" y="253"/>
                </a:lnTo>
                <a:lnTo>
                  <a:pt x="127" y="255"/>
                </a:lnTo>
                <a:lnTo>
                  <a:pt x="127" y="255"/>
                </a:lnTo>
                <a:lnTo>
                  <a:pt x="124" y="258"/>
                </a:lnTo>
                <a:lnTo>
                  <a:pt x="124" y="258"/>
                </a:lnTo>
                <a:lnTo>
                  <a:pt x="115" y="265"/>
                </a:lnTo>
                <a:lnTo>
                  <a:pt x="115" y="265"/>
                </a:lnTo>
                <a:lnTo>
                  <a:pt x="114" y="266"/>
                </a:lnTo>
                <a:lnTo>
                  <a:pt x="114" y="266"/>
                </a:lnTo>
                <a:lnTo>
                  <a:pt x="114" y="269"/>
                </a:lnTo>
                <a:lnTo>
                  <a:pt x="114" y="269"/>
                </a:lnTo>
                <a:close/>
                <a:moveTo>
                  <a:pt x="64" y="253"/>
                </a:moveTo>
                <a:lnTo>
                  <a:pt x="64" y="253"/>
                </a:lnTo>
                <a:lnTo>
                  <a:pt x="90" y="252"/>
                </a:lnTo>
                <a:lnTo>
                  <a:pt x="90" y="252"/>
                </a:lnTo>
                <a:lnTo>
                  <a:pt x="91" y="242"/>
                </a:lnTo>
                <a:lnTo>
                  <a:pt x="91" y="242"/>
                </a:lnTo>
                <a:lnTo>
                  <a:pt x="77" y="242"/>
                </a:lnTo>
                <a:lnTo>
                  <a:pt x="64" y="242"/>
                </a:lnTo>
                <a:lnTo>
                  <a:pt x="64" y="242"/>
                </a:lnTo>
                <a:lnTo>
                  <a:pt x="64" y="253"/>
                </a:lnTo>
                <a:lnTo>
                  <a:pt x="64" y="253"/>
                </a:lnTo>
                <a:close/>
                <a:moveTo>
                  <a:pt x="132" y="214"/>
                </a:moveTo>
                <a:lnTo>
                  <a:pt x="132" y="214"/>
                </a:lnTo>
                <a:lnTo>
                  <a:pt x="132" y="214"/>
                </a:lnTo>
                <a:lnTo>
                  <a:pt x="132" y="214"/>
                </a:lnTo>
                <a:lnTo>
                  <a:pt x="131" y="214"/>
                </a:lnTo>
                <a:lnTo>
                  <a:pt x="131" y="214"/>
                </a:lnTo>
                <a:lnTo>
                  <a:pt x="130" y="212"/>
                </a:lnTo>
                <a:lnTo>
                  <a:pt x="130" y="212"/>
                </a:lnTo>
                <a:lnTo>
                  <a:pt x="131" y="211"/>
                </a:lnTo>
                <a:lnTo>
                  <a:pt x="131" y="211"/>
                </a:lnTo>
                <a:lnTo>
                  <a:pt x="131" y="209"/>
                </a:lnTo>
                <a:lnTo>
                  <a:pt x="131" y="209"/>
                </a:lnTo>
                <a:lnTo>
                  <a:pt x="131" y="205"/>
                </a:lnTo>
                <a:lnTo>
                  <a:pt x="131" y="205"/>
                </a:lnTo>
                <a:lnTo>
                  <a:pt x="130" y="204"/>
                </a:lnTo>
                <a:lnTo>
                  <a:pt x="130" y="204"/>
                </a:lnTo>
                <a:lnTo>
                  <a:pt x="120" y="205"/>
                </a:lnTo>
                <a:lnTo>
                  <a:pt x="120" y="205"/>
                </a:lnTo>
                <a:lnTo>
                  <a:pt x="110" y="206"/>
                </a:lnTo>
                <a:lnTo>
                  <a:pt x="110" y="206"/>
                </a:lnTo>
                <a:lnTo>
                  <a:pt x="101" y="206"/>
                </a:lnTo>
                <a:lnTo>
                  <a:pt x="101" y="206"/>
                </a:lnTo>
                <a:lnTo>
                  <a:pt x="101" y="209"/>
                </a:lnTo>
                <a:lnTo>
                  <a:pt x="101" y="209"/>
                </a:lnTo>
                <a:lnTo>
                  <a:pt x="100" y="218"/>
                </a:lnTo>
                <a:lnTo>
                  <a:pt x="100" y="218"/>
                </a:lnTo>
                <a:lnTo>
                  <a:pt x="100" y="219"/>
                </a:lnTo>
                <a:lnTo>
                  <a:pt x="100" y="219"/>
                </a:lnTo>
                <a:lnTo>
                  <a:pt x="101" y="219"/>
                </a:lnTo>
                <a:lnTo>
                  <a:pt x="101" y="219"/>
                </a:lnTo>
                <a:lnTo>
                  <a:pt x="113" y="211"/>
                </a:lnTo>
                <a:lnTo>
                  <a:pt x="113" y="211"/>
                </a:lnTo>
                <a:lnTo>
                  <a:pt x="114" y="209"/>
                </a:lnTo>
                <a:lnTo>
                  <a:pt x="114" y="209"/>
                </a:lnTo>
                <a:lnTo>
                  <a:pt x="115" y="211"/>
                </a:lnTo>
                <a:lnTo>
                  <a:pt x="115" y="212"/>
                </a:lnTo>
                <a:lnTo>
                  <a:pt x="115" y="212"/>
                </a:lnTo>
                <a:lnTo>
                  <a:pt x="115" y="214"/>
                </a:lnTo>
                <a:lnTo>
                  <a:pt x="114" y="215"/>
                </a:lnTo>
                <a:lnTo>
                  <a:pt x="114" y="215"/>
                </a:lnTo>
                <a:lnTo>
                  <a:pt x="107" y="218"/>
                </a:lnTo>
                <a:lnTo>
                  <a:pt x="107" y="218"/>
                </a:lnTo>
                <a:lnTo>
                  <a:pt x="107" y="218"/>
                </a:lnTo>
                <a:lnTo>
                  <a:pt x="107" y="218"/>
                </a:lnTo>
                <a:lnTo>
                  <a:pt x="107" y="218"/>
                </a:lnTo>
                <a:lnTo>
                  <a:pt x="107" y="218"/>
                </a:lnTo>
                <a:lnTo>
                  <a:pt x="114" y="218"/>
                </a:lnTo>
                <a:lnTo>
                  <a:pt x="114" y="218"/>
                </a:lnTo>
                <a:lnTo>
                  <a:pt x="121" y="215"/>
                </a:lnTo>
                <a:lnTo>
                  <a:pt x="121" y="215"/>
                </a:lnTo>
                <a:lnTo>
                  <a:pt x="124" y="215"/>
                </a:lnTo>
                <a:lnTo>
                  <a:pt x="124" y="215"/>
                </a:lnTo>
                <a:lnTo>
                  <a:pt x="125" y="215"/>
                </a:lnTo>
                <a:lnTo>
                  <a:pt x="125" y="215"/>
                </a:lnTo>
                <a:lnTo>
                  <a:pt x="127" y="215"/>
                </a:lnTo>
                <a:lnTo>
                  <a:pt x="127" y="215"/>
                </a:lnTo>
                <a:lnTo>
                  <a:pt x="132" y="214"/>
                </a:lnTo>
                <a:lnTo>
                  <a:pt x="132" y="214"/>
                </a:lnTo>
                <a:close/>
                <a:moveTo>
                  <a:pt x="53" y="223"/>
                </a:moveTo>
                <a:lnTo>
                  <a:pt x="53" y="223"/>
                </a:lnTo>
                <a:lnTo>
                  <a:pt x="53" y="225"/>
                </a:lnTo>
                <a:lnTo>
                  <a:pt x="53" y="225"/>
                </a:lnTo>
                <a:lnTo>
                  <a:pt x="53" y="231"/>
                </a:lnTo>
                <a:lnTo>
                  <a:pt x="53" y="231"/>
                </a:lnTo>
                <a:lnTo>
                  <a:pt x="53" y="233"/>
                </a:lnTo>
                <a:lnTo>
                  <a:pt x="53" y="236"/>
                </a:lnTo>
                <a:lnTo>
                  <a:pt x="53" y="236"/>
                </a:lnTo>
                <a:lnTo>
                  <a:pt x="77" y="235"/>
                </a:lnTo>
                <a:lnTo>
                  <a:pt x="77" y="235"/>
                </a:lnTo>
                <a:lnTo>
                  <a:pt x="76" y="228"/>
                </a:lnTo>
                <a:lnTo>
                  <a:pt x="76" y="228"/>
                </a:lnTo>
                <a:lnTo>
                  <a:pt x="76" y="228"/>
                </a:lnTo>
                <a:lnTo>
                  <a:pt x="76" y="228"/>
                </a:lnTo>
                <a:lnTo>
                  <a:pt x="74" y="226"/>
                </a:lnTo>
                <a:lnTo>
                  <a:pt x="74" y="226"/>
                </a:lnTo>
                <a:lnTo>
                  <a:pt x="74" y="223"/>
                </a:lnTo>
                <a:lnTo>
                  <a:pt x="74" y="223"/>
                </a:lnTo>
                <a:lnTo>
                  <a:pt x="53" y="223"/>
                </a:lnTo>
                <a:lnTo>
                  <a:pt x="53" y="223"/>
                </a:lnTo>
                <a:close/>
                <a:moveTo>
                  <a:pt x="61" y="219"/>
                </a:moveTo>
                <a:lnTo>
                  <a:pt x="61" y="219"/>
                </a:lnTo>
                <a:lnTo>
                  <a:pt x="63" y="218"/>
                </a:lnTo>
                <a:lnTo>
                  <a:pt x="63" y="218"/>
                </a:lnTo>
                <a:lnTo>
                  <a:pt x="61" y="208"/>
                </a:lnTo>
                <a:lnTo>
                  <a:pt x="61" y="208"/>
                </a:lnTo>
                <a:lnTo>
                  <a:pt x="61" y="206"/>
                </a:lnTo>
                <a:lnTo>
                  <a:pt x="60" y="206"/>
                </a:lnTo>
                <a:lnTo>
                  <a:pt x="60" y="206"/>
                </a:lnTo>
                <a:lnTo>
                  <a:pt x="46" y="206"/>
                </a:lnTo>
                <a:lnTo>
                  <a:pt x="46" y="206"/>
                </a:lnTo>
                <a:lnTo>
                  <a:pt x="37" y="205"/>
                </a:lnTo>
                <a:lnTo>
                  <a:pt x="37" y="205"/>
                </a:lnTo>
                <a:lnTo>
                  <a:pt x="36" y="205"/>
                </a:lnTo>
                <a:lnTo>
                  <a:pt x="36" y="205"/>
                </a:lnTo>
                <a:lnTo>
                  <a:pt x="37" y="211"/>
                </a:lnTo>
                <a:lnTo>
                  <a:pt x="39" y="216"/>
                </a:lnTo>
                <a:lnTo>
                  <a:pt x="39" y="216"/>
                </a:lnTo>
                <a:lnTo>
                  <a:pt x="61" y="219"/>
                </a:lnTo>
                <a:lnTo>
                  <a:pt x="61" y="219"/>
                </a:lnTo>
                <a:close/>
                <a:moveTo>
                  <a:pt x="54" y="317"/>
                </a:moveTo>
                <a:lnTo>
                  <a:pt x="54" y="317"/>
                </a:lnTo>
                <a:lnTo>
                  <a:pt x="56" y="304"/>
                </a:lnTo>
                <a:lnTo>
                  <a:pt x="56" y="304"/>
                </a:lnTo>
                <a:lnTo>
                  <a:pt x="54" y="304"/>
                </a:lnTo>
                <a:lnTo>
                  <a:pt x="54" y="304"/>
                </a:lnTo>
                <a:lnTo>
                  <a:pt x="49" y="304"/>
                </a:lnTo>
                <a:lnTo>
                  <a:pt x="49" y="304"/>
                </a:lnTo>
                <a:lnTo>
                  <a:pt x="39" y="304"/>
                </a:lnTo>
                <a:lnTo>
                  <a:pt x="39" y="304"/>
                </a:lnTo>
                <a:lnTo>
                  <a:pt x="37" y="304"/>
                </a:lnTo>
                <a:lnTo>
                  <a:pt x="37" y="304"/>
                </a:lnTo>
                <a:lnTo>
                  <a:pt x="34" y="307"/>
                </a:lnTo>
                <a:lnTo>
                  <a:pt x="34" y="307"/>
                </a:lnTo>
                <a:lnTo>
                  <a:pt x="34" y="310"/>
                </a:lnTo>
                <a:lnTo>
                  <a:pt x="34" y="310"/>
                </a:lnTo>
                <a:lnTo>
                  <a:pt x="34" y="316"/>
                </a:lnTo>
                <a:lnTo>
                  <a:pt x="34" y="316"/>
                </a:lnTo>
                <a:lnTo>
                  <a:pt x="40" y="317"/>
                </a:lnTo>
                <a:lnTo>
                  <a:pt x="40" y="317"/>
                </a:lnTo>
                <a:lnTo>
                  <a:pt x="51" y="317"/>
                </a:lnTo>
                <a:lnTo>
                  <a:pt x="51" y="317"/>
                </a:lnTo>
                <a:lnTo>
                  <a:pt x="54" y="317"/>
                </a:lnTo>
                <a:lnTo>
                  <a:pt x="54" y="317"/>
                </a:lnTo>
                <a:close/>
                <a:moveTo>
                  <a:pt x="36" y="249"/>
                </a:moveTo>
                <a:lnTo>
                  <a:pt x="36" y="249"/>
                </a:lnTo>
                <a:lnTo>
                  <a:pt x="39" y="250"/>
                </a:lnTo>
                <a:lnTo>
                  <a:pt x="39" y="250"/>
                </a:lnTo>
                <a:lnTo>
                  <a:pt x="54" y="253"/>
                </a:lnTo>
                <a:lnTo>
                  <a:pt x="54" y="253"/>
                </a:lnTo>
                <a:lnTo>
                  <a:pt x="57" y="253"/>
                </a:lnTo>
                <a:lnTo>
                  <a:pt x="57" y="253"/>
                </a:lnTo>
                <a:lnTo>
                  <a:pt x="59" y="241"/>
                </a:lnTo>
                <a:lnTo>
                  <a:pt x="59" y="241"/>
                </a:lnTo>
                <a:lnTo>
                  <a:pt x="59" y="241"/>
                </a:lnTo>
                <a:lnTo>
                  <a:pt x="59" y="241"/>
                </a:lnTo>
                <a:lnTo>
                  <a:pt x="43" y="239"/>
                </a:lnTo>
                <a:lnTo>
                  <a:pt x="43" y="239"/>
                </a:lnTo>
                <a:lnTo>
                  <a:pt x="40" y="239"/>
                </a:lnTo>
                <a:lnTo>
                  <a:pt x="40" y="239"/>
                </a:lnTo>
                <a:lnTo>
                  <a:pt x="40" y="242"/>
                </a:lnTo>
                <a:lnTo>
                  <a:pt x="37" y="243"/>
                </a:lnTo>
                <a:lnTo>
                  <a:pt x="37" y="243"/>
                </a:lnTo>
                <a:lnTo>
                  <a:pt x="37" y="245"/>
                </a:lnTo>
                <a:lnTo>
                  <a:pt x="37" y="245"/>
                </a:lnTo>
                <a:lnTo>
                  <a:pt x="36" y="249"/>
                </a:lnTo>
                <a:lnTo>
                  <a:pt x="36" y="249"/>
                </a:lnTo>
                <a:close/>
                <a:moveTo>
                  <a:pt x="39" y="336"/>
                </a:moveTo>
                <a:lnTo>
                  <a:pt x="39" y="336"/>
                </a:lnTo>
                <a:lnTo>
                  <a:pt x="36" y="339"/>
                </a:lnTo>
                <a:lnTo>
                  <a:pt x="36" y="339"/>
                </a:lnTo>
                <a:lnTo>
                  <a:pt x="36" y="341"/>
                </a:lnTo>
                <a:lnTo>
                  <a:pt x="36" y="341"/>
                </a:lnTo>
                <a:lnTo>
                  <a:pt x="36" y="344"/>
                </a:lnTo>
                <a:lnTo>
                  <a:pt x="36" y="344"/>
                </a:lnTo>
                <a:lnTo>
                  <a:pt x="36" y="346"/>
                </a:lnTo>
                <a:lnTo>
                  <a:pt x="36" y="346"/>
                </a:lnTo>
                <a:lnTo>
                  <a:pt x="36" y="347"/>
                </a:lnTo>
                <a:lnTo>
                  <a:pt x="36" y="347"/>
                </a:lnTo>
                <a:lnTo>
                  <a:pt x="43" y="347"/>
                </a:lnTo>
                <a:lnTo>
                  <a:pt x="43" y="347"/>
                </a:lnTo>
                <a:lnTo>
                  <a:pt x="43" y="346"/>
                </a:lnTo>
                <a:lnTo>
                  <a:pt x="44" y="346"/>
                </a:lnTo>
                <a:lnTo>
                  <a:pt x="44" y="346"/>
                </a:lnTo>
                <a:lnTo>
                  <a:pt x="44" y="346"/>
                </a:lnTo>
                <a:lnTo>
                  <a:pt x="46" y="347"/>
                </a:lnTo>
                <a:lnTo>
                  <a:pt x="46" y="347"/>
                </a:lnTo>
                <a:lnTo>
                  <a:pt x="53" y="347"/>
                </a:lnTo>
                <a:lnTo>
                  <a:pt x="53" y="347"/>
                </a:lnTo>
                <a:lnTo>
                  <a:pt x="54" y="341"/>
                </a:lnTo>
                <a:lnTo>
                  <a:pt x="54" y="336"/>
                </a:lnTo>
                <a:lnTo>
                  <a:pt x="54" y="336"/>
                </a:lnTo>
                <a:lnTo>
                  <a:pt x="50" y="336"/>
                </a:lnTo>
                <a:lnTo>
                  <a:pt x="50" y="336"/>
                </a:lnTo>
                <a:lnTo>
                  <a:pt x="44" y="336"/>
                </a:lnTo>
                <a:lnTo>
                  <a:pt x="44" y="336"/>
                </a:lnTo>
                <a:lnTo>
                  <a:pt x="39" y="336"/>
                </a:lnTo>
                <a:lnTo>
                  <a:pt x="39" y="336"/>
                </a:lnTo>
                <a:close/>
                <a:moveTo>
                  <a:pt x="56" y="378"/>
                </a:moveTo>
                <a:lnTo>
                  <a:pt x="56" y="378"/>
                </a:lnTo>
                <a:lnTo>
                  <a:pt x="53" y="366"/>
                </a:lnTo>
                <a:lnTo>
                  <a:pt x="53" y="366"/>
                </a:lnTo>
                <a:lnTo>
                  <a:pt x="39" y="366"/>
                </a:lnTo>
                <a:lnTo>
                  <a:pt x="39" y="366"/>
                </a:lnTo>
                <a:lnTo>
                  <a:pt x="37" y="367"/>
                </a:lnTo>
                <a:lnTo>
                  <a:pt x="37" y="367"/>
                </a:lnTo>
                <a:lnTo>
                  <a:pt x="36" y="368"/>
                </a:lnTo>
                <a:lnTo>
                  <a:pt x="36" y="370"/>
                </a:lnTo>
                <a:lnTo>
                  <a:pt x="36" y="370"/>
                </a:lnTo>
                <a:lnTo>
                  <a:pt x="36" y="373"/>
                </a:lnTo>
                <a:lnTo>
                  <a:pt x="36" y="373"/>
                </a:lnTo>
                <a:lnTo>
                  <a:pt x="36" y="374"/>
                </a:lnTo>
                <a:lnTo>
                  <a:pt x="36" y="374"/>
                </a:lnTo>
                <a:lnTo>
                  <a:pt x="46" y="377"/>
                </a:lnTo>
                <a:lnTo>
                  <a:pt x="56" y="378"/>
                </a:lnTo>
                <a:lnTo>
                  <a:pt x="56" y="378"/>
                </a:lnTo>
                <a:close/>
                <a:moveTo>
                  <a:pt x="83" y="235"/>
                </a:moveTo>
                <a:lnTo>
                  <a:pt x="83" y="235"/>
                </a:lnTo>
                <a:lnTo>
                  <a:pt x="84" y="235"/>
                </a:lnTo>
                <a:lnTo>
                  <a:pt x="84" y="235"/>
                </a:lnTo>
                <a:lnTo>
                  <a:pt x="98" y="233"/>
                </a:lnTo>
                <a:lnTo>
                  <a:pt x="98" y="233"/>
                </a:lnTo>
                <a:lnTo>
                  <a:pt x="100" y="232"/>
                </a:lnTo>
                <a:lnTo>
                  <a:pt x="100" y="232"/>
                </a:lnTo>
                <a:lnTo>
                  <a:pt x="113" y="223"/>
                </a:lnTo>
                <a:lnTo>
                  <a:pt x="113" y="223"/>
                </a:lnTo>
                <a:lnTo>
                  <a:pt x="113" y="222"/>
                </a:lnTo>
                <a:lnTo>
                  <a:pt x="113" y="222"/>
                </a:lnTo>
                <a:lnTo>
                  <a:pt x="111" y="222"/>
                </a:lnTo>
                <a:lnTo>
                  <a:pt x="111" y="222"/>
                </a:lnTo>
                <a:lnTo>
                  <a:pt x="107" y="223"/>
                </a:lnTo>
                <a:lnTo>
                  <a:pt x="107" y="223"/>
                </a:lnTo>
                <a:lnTo>
                  <a:pt x="97" y="226"/>
                </a:lnTo>
                <a:lnTo>
                  <a:pt x="97" y="226"/>
                </a:lnTo>
                <a:lnTo>
                  <a:pt x="95" y="228"/>
                </a:lnTo>
                <a:lnTo>
                  <a:pt x="95" y="228"/>
                </a:lnTo>
                <a:lnTo>
                  <a:pt x="94" y="226"/>
                </a:lnTo>
                <a:lnTo>
                  <a:pt x="94" y="225"/>
                </a:lnTo>
                <a:lnTo>
                  <a:pt x="94" y="225"/>
                </a:lnTo>
                <a:lnTo>
                  <a:pt x="95" y="223"/>
                </a:lnTo>
                <a:lnTo>
                  <a:pt x="95" y="223"/>
                </a:lnTo>
                <a:lnTo>
                  <a:pt x="81" y="223"/>
                </a:lnTo>
                <a:lnTo>
                  <a:pt x="81" y="223"/>
                </a:lnTo>
                <a:lnTo>
                  <a:pt x="83" y="226"/>
                </a:lnTo>
                <a:lnTo>
                  <a:pt x="83" y="226"/>
                </a:lnTo>
                <a:lnTo>
                  <a:pt x="83" y="229"/>
                </a:lnTo>
                <a:lnTo>
                  <a:pt x="83" y="229"/>
                </a:lnTo>
                <a:lnTo>
                  <a:pt x="83" y="235"/>
                </a:lnTo>
                <a:lnTo>
                  <a:pt x="83" y="235"/>
                </a:lnTo>
                <a:close/>
                <a:moveTo>
                  <a:pt x="140" y="214"/>
                </a:moveTo>
                <a:lnTo>
                  <a:pt x="140" y="214"/>
                </a:lnTo>
                <a:lnTo>
                  <a:pt x="137" y="215"/>
                </a:lnTo>
                <a:lnTo>
                  <a:pt x="137" y="215"/>
                </a:lnTo>
                <a:lnTo>
                  <a:pt x="124" y="219"/>
                </a:lnTo>
                <a:lnTo>
                  <a:pt x="124" y="219"/>
                </a:lnTo>
                <a:lnTo>
                  <a:pt x="121" y="219"/>
                </a:lnTo>
                <a:lnTo>
                  <a:pt x="121" y="219"/>
                </a:lnTo>
                <a:lnTo>
                  <a:pt x="117" y="223"/>
                </a:lnTo>
                <a:lnTo>
                  <a:pt x="117" y="223"/>
                </a:lnTo>
                <a:lnTo>
                  <a:pt x="115" y="225"/>
                </a:lnTo>
                <a:lnTo>
                  <a:pt x="115" y="225"/>
                </a:lnTo>
                <a:lnTo>
                  <a:pt x="117" y="228"/>
                </a:lnTo>
                <a:lnTo>
                  <a:pt x="117" y="228"/>
                </a:lnTo>
                <a:lnTo>
                  <a:pt x="118" y="228"/>
                </a:lnTo>
                <a:lnTo>
                  <a:pt x="118" y="228"/>
                </a:lnTo>
                <a:lnTo>
                  <a:pt x="125" y="225"/>
                </a:lnTo>
                <a:lnTo>
                  <a:pt x="125" y="225"/>
                </a:lnTo>
                <a:lnTo>
                  <a:pt x="128" y="223"/>
                </a:lnTo>
                <a:lnTo>
                  <a:pt x="128" y="223"/>
                </a:lnTo>
                <a:lnTo>
                  <a:pt x="130" y="225"/>
                </a:lnTo>
                <a:lnTo>
                  <a:pt x="130" y="225"/>
                </a:lnTo>
                <a:lnTo>
                  <a:pt x="130" y="226"/>
                </a:lnTo>
                <a:lnTo>
                  <a:pt x="130" y="226"/>
                </a:lnTo>
                <a:lnTo>
                  <a:pt x="128" y="228"/>
                </a:lnTo>
                <a:lnTo>
                  <a:pt x="128" y="228"/>
                </a:lnTo>
                <a:lnTo>
                  <a:pt x="127" y="229"/>
                </a:lnTo>
                <a:lnTo>
                  <a:pt x="127" y="229"/>
                </a:lnTo>
                <a:lnTo>
                  <a:pt x="140" y="228"/>
                </a:lnTo>
                <a:lnTo>
                  <a:pt x="140" y="228"/>
                </a:lnTo>
                <a:lnTo>
                  <a:pt x="140" y="214"/>
                </a:lnTo>
                <a:lnTo>
                  <a:pt x="140" y="214"/>
                </a:lnTo>
                <a:close/>
                <a:moveTo>
                  <a:pt x="41" y="286"/>
                </a:moveTo>
                <a:lnTo>
                  <a:pt x="41" y="286"/>
                </a:lnTo>
                <a:lnTo>
                  <a:pt x="56" y="287"/>
                </a:lnTo>
                <a:lnTo>
                  <a:pt x="56" y="287"/>
                </a:lnTo>
                <a:lnTo>
                  <a:pt x="56" y="285"/>
                </a:lnTo>
                <a:lnTo>
                  <a:pt x="56" y="285"/>
                </a:lnTo>
                <a:lnTo>
                  <a:pt x="56" y="277"/>
                </a:lnTo>
                <a:lnTo>
                  <a:pt x="56" y="277"/>
                </a:lnTo>
                <a:lnTo>
                  <a:pt x="56" y="276"/>
                </a:lnTo>
                <a:lnTo>
                  <a:pt x="54" y="276"/>
                </a:lnTo>
                <a:lnTo>
                  <a:pt x="54" y="276"/>
                </a:lnTo>
                <a:lnTo>
                  <a:pt x="40" y="275"/>
                </a:lnTo>
                <a:lnTo>
                  <a:pt x="40" y="275"/>
                </a:lnTo>
                <a:lnTo>
                  <a:pt x="37" y="275"/>
                </a:lnTo>
                <a:lnTo>
                  <a:pt x="37" y="275"/>
                </a:lnTo>
                <a:lnTo>
                  <a:pt x="37" y="282"/>
                </a:lnTo>
                <a:lnTo>
                  <a:pt x="37" y="282"/>
                </a:lnTo>
                <a:lnTo>
                  <a:pt x="39" y="282"/>
                </a:lnTo>
                <a:lnTo>
                  <a:pt x="39" y="282"/>
                </a:lnTo>
                <a:lnTo>
                  <a:pt x="40" y="282"/>
                </a:lnTo>
                <a:lnTo>
                  <a:pt x="40" y="282"/>
                </a:lnTo>
                <a:lnTo>
                  <a:pt x="43" y="283"/>
                </a:lnTo>
                <a:lnTo>
                  <a:pt x="41" y="285"/>
                </a:lnTo>
                <a:lnTo>
                  <a:pt x="41" y="285"/>
                </a:lnTo>
                <a:lnTo>
                  <a:pt x="41" y="286"/>
                </a:lnTo>
                <a:lnTo>
                  <a:pt x="41" y="286"/>
                </a:lnTo>
                <a:close/>
                <a:moveTo>
                  <a:pt x="135" y="350"/>
                </a:moveTo>
                <a:lnTo>
                  <a:pt x="135" y="350"/>
                </a:lnTo>
                <a:lnTo>
                  <a:pt x="128" y="350"/>
                </a:lnTo>
                <a:lnTo>
                  <a:pt x="128" y="350"/>
                </a:lnTo>
                <a:lnTo>
                  <a:pt x="128" y="353"/>
                </a:lnTo>
                <a:lnTo>
                  <a:pt x="128" y="353"/>
                </a:lnTo>
                <a:lnTo>
                  <a:pt x="130" y="354"/>
                </a:lnTo>
                <a:lnTo>
                  <a:pt x="131" y="357"/>
                </a:lnTo>
                <a:lnTo>
                  <a:pt x="131" y="357"/>
                </a:lnTo>
                <a:lnTo>
                  <a:pt x="131" y="357"/>
                </a:lnTo>
                <a:lnTo>
                  <a:pt x="131" y="357"/>
                </a:lnTo>
                <a:lnTo>
                  <a:pt x="130" y="360"/>
                </a:lnTo>
                <a:lnTo>
                  <a:pt x="130" y="360"/>
                </a:lnTo>
                <a:lnTo>
                  <a:pt x="130" y="361"/>
                </a:lnTo>
                <a:lnTo>
                  <a:pt x="130" y="361"/>
                </a:lnTo>
                <a:lnTo>
                  <a:pt x="130" y="364"/>
                </a:lnTo>
                <a:lnTo>
                  <a:pt x="130" y="364"/>
                </a:lnTo>
                <a:lnTo>
                  <a:pt x="135" y="364"/>
                </a:lnTo>
                <a:lnTo>
                  <a:pt x="135" y="364"/>
                </a:lnTo>
                <a:lnTo>
                  <a:pt x="140" y="363"/>
                </a:lnTo>
                <a:lnTo>
                  <a:pt x="144" y="361"/>
                </a:lnTo>
                <a:lnTo>
                  <a:pt x="144" y="361"/>
                </a:lnTo>
                <a:lnTo>
                  <a:pt x="145" y="360"/>
                </a:lnTo>
                <a:lnTo>
                  <a:pt x="145" y="360"/>
                </a:lnTo>
                <a:lnTo>
                  <a:pt x="144" y="349"/>
                </a:lnTo>
                <a:lnTo>
                  <a:pt x="144" y="349"/>
                </a:lnTo>
                <a:lnTo>
                  <a:pt x="144" y="349"/>
                </a:lnTo>
                <a:lnTo>
                  <a:pt x="144" y="349"/>
                </a:lnTo>
                <a:lnTo>
                  <a:pt x="140" y="350"/>
                </a:lnTo>
                <a:lnTo>
                  <a:pt x="140" y="350"/>
                </a:lnTo>
                <a:lnTo>
                  <a:pt x="140" y="351"/>
                </a:lnTo>
                <a:lnTo>
                  <a:pt x="138" y="353"/>
                </a:lnTo>
                <a:lnTo>
                  <a:pt x="138" y="353"/>
                </a:lnTo>
                <a:lnTo>
                  <a:pt x="137" y="353"/>
                </a:lnTo>
                <a:lnTo>
                  <a:pt x="135" y="350"/>
                </a:lnTo>
                <a:lnTo>
                  <a:pt x="135" y="350"/>
                </a:lnTo>
                <a:close/>
                <a:moveTo>
                  <a:pt x="61" y="289"/>
                </a:moveTo>
                <a:lnTo>
                  <a:pt x="61" y="289"/>
                </a:lnTo>
                <a:lnTo>
                  <a:pt x="63" y="289"/>
                </a:lnTo>
                <a:lnTo>
                  <a:pt x="63" y="289"/>
                </a:lnTo>
                <a:lnTo>
                  <a:pt x="66" y="287"/>
                </a:lnTo>
                <a:lnTo>
                  <a:pt x="66" y="287"/>
                </a:lnTo>
                <a:lnTo>
                  <a:pt x="70" y="286"/>
                </a:lnTo>
                <a:lnTo>
                  <a:pt x="70" y="286"/>
                </a:lnTo>
                <a:lnTo>
                  <a:pt x="73" y="285"/>
                </a:lnTo>
                <a:lnTo>
                  <a:pt x="73" y="285"/>
                </a:lnTo>
                <a:lnTo>
                  <a:pt x="77" y="282"/>
                </a:lnTo>
                <a:lnTo>
                  <a:pt x="83" y="280"/>
                </a:lnTo>
                <a:lnTo>
                  <a:pt x="83" y="280"/>
                </a:lnTo>
                <a:lnTo>
                  <a:pt x="86" y="280"/>
                </a:lnTo>
                <a:lnTo>
                  <a:pt x="86" y="280"/>
                </a:lnTo>
                <a:lnTo>
                  <a:pt x="86" y="279"/>
                </a:lnTo>
                <a:lnTo>
                  <a:pt x="86" y="279"/>
                </a:lnTo>
                <a:lnTo>
                  <a:pt x="86" y="277"/>
                </a:lnTo>
                <a:lnTo>
                  <a:pt x="84" y="277"/>
                </a:lnTo>
                <a:lnTo>
                  <a:pt x="84" y="277"/>
                </a:lnTo>
                <a:lnTo>
                  <a:pt x="78" y="277"/>
                </a:lnTo>
                <a:lnTo>
                  <a:pt x="78" y="277"/>
                </a:lnTo>
                <a:lnTo>
                  <a:pt x="76" y="277"/>
                </a:lnTo>
                <a:lnTo>
                  <a:pt x="76" y="277"/>
                </a:lnTo>
                <a:lnTo>
                  <a:pt x="74" y="277"/>
                </a:lnTo>
                <a:lnTo>
                  <a:pt x="74" y="277"/>
                </a:lnTo>
                <a:lnTo>
                  <a:pt x="73" y="277"/>
                </a:lnTo>
                <a:lnTo>
                  <a:pt x="73" y="277"/>
                </a:lnTo>
                <a:lnTo>
                  <a:pt x="61" y="276"/>
                </a:lnTo>
                <a:lnTo>
                  <a:pt x="61" y="276"/>
                </a:lnTo>
                <a:lnTo>
                  <a:pt x="60" y="276"/>
                </a:lnTo>
                <a:lnTo>
                  <a:pt x="60" y="276"/>
                </a:lnTo>
                <a:lnTo>
                  <a:pt x="60" y="276"/>
                </a:lnTo>
                <a:lnTo>
                  <a:pt x="60" y="276"/>
                </a:lnTo>
                <a:lnTo>
                  <a:pt x="61" y="283"/>
                </a:lnTo>
                <a:lnTo>
                  <a:pt x="61" y="283"/>
                </a:lnTo>
                <a:lnTo>
                  <a:pt x="61" y="285"/>
                </a:lnTo>
                <a:lnTo>
                  <a:pt x="61" y="285"/>
                </a:lnTo>
                <a:lnTo>
                  <a:pt x="61" y="286"/>
                </a:lnTo>
                <a:lnTo>
                  <a:pt x="61" y="286"/>
                </a:lnTo>
                <a:lnTo>
                  <a:pt x="61" y="289"/>
                </a:lnTo>
                <a:lnTo>
                  <a:pt x="61" y="289"/>
                </a:lnTo>
                <a:close/>
                <a:moveTo>
                  <a:pt x="124" y="241"/>
                </a:moveTo>
                <a:lnTo>
                  <a:pt x="124" y="241"/>
                </a:lnTo>
                <a:lnTo>
                  <a:pt x="124" y="241"/>
                </a:lnTo>
                <a:lnTo>
                  <a:pt x="124" y="241"/>
                </a:lnTo>
                <a:lnTo>
                  <a:pt x="124" y="241"/>
                </a:lnTo>
                <a:lnTo>
                  <a:pt x="124" y="241"/>
                </a:lnTo>
                <a:lnTo>
                  <a:pt x="111" y="245"/>
                </a:lnTo>
                <a:lnTo>
                  <a:pt x="111" y="245"/>
                </a:lnTo>
                <a:lnTo>
                  <a:pt x="105" y="246"/>
                </a:lnTo>
                <a:lnTo>
                  <a:pt x="105" y="246"/>
                </a:lnTo>
                <a:lnTo>
                  <a:pt x="104" y="246"/>
                </a:lnTo>
                <a:lnTo>
                  <a:pt x="104" y="246"/>
                </a:lnTo>
                <a:lnTo>
                  <a:pt x="103" y="245"/>
                </a:lnTo>
                <a:lnTo>
                  <a:pt x="103" y="243"/>
                </a:lnTo>
                <a:lnTo>
                  <a:pt x="103" y="243"/>
                </a:lnTo>
                <a:lnTo>
                  <a:pt x="104" y="242"/>
                </a:lnTo>
                <a:lnTo>
                  <a:pt x="104" y="242"/>
                </a:lnTo>
                <a:lnTo>
                  <a:pt x="108" y="239"/>
                </a:lnTo>
                <a:lnTo>
                  <a:pt x="108" y="239"/>
                </a:lnTo>
                <a:lnTo>
                  <a:pt x="108" y="239"/>
                </a:lnTo>
                <a:lnTo>
                  <a:pt x="108" y="239"/>
                </a:lnTo>
                <a:lnTo>
                  <a:pt x="97" y="241"/>
                </a:lnTo>
                <a:lnTo>
                  <a:pt x="97" y="241"/>
                </a:lnTo>
                <a:lnTo>
                  <a:pt x="97" y="252"/>
                </a:lnTo>
                <a:lnTo>
                  <a:pt x="97" y="252"/>
                </a:lnTo>
                <a:lnTo>
                  <a:pt x="105" y="250"/>
                </a:lnTo>
                <a:lnTo>
                  <a:pt x="105" y="250"/>
                </a:lnTo>
                <a:lnTo>
                  <a:pt x="110" y="250"/>
                </a:lnTo>
                <a:lnTo>
                  <a:pt x="110" y="250"/>
                </a:lnTo>
                <a:lnTo>
                  <a:pt x="111" y="250"/>
                </a:lnTo>
                <a:lnTo>
                  <a:pt x="111" y="250"/>
                </a:lnTo>
                <a:lnTo>
                  <a:pt x="124" y="242"/>
                </a:lnTo>
                <a:lnTo>
                  <a:pt x="124" y="242"/>
                </a:lnTo>
                <a:lnTo>
                  <a:pt x="124" y="241"/>
                </a:lnTo>
                <a:lnTo>
                  <a:pt x="124" y="241"/>
                </a:lnTo>
                <a:close/>
                <a:moveTo>
                  <a:pt x="120" y="295"/>
                </a:moveTo>
                <a:lnTo>
                  <a:pt x="120" y="295"/>
                </a:lnTo>
                <a:lnTo>
                  <a:pt x="121" y="295"/>
                </a:lnTo>
                <a:lnTo>
                  <a:pt x="121" y="295"/>
                </a:lnTo>
                <a:lnTo>
                  <a:pt x="128" y="293"/>
                </a:lnTo>
                <a:lnTo>
                  <a:pt x="128" y="293"/>
                </a:lnTo>
                <a:lnTo>
                  <a:pt x="131" y="293"/>
                </a:lnTo>
                <a:lnTo>
                  <a:pt x="131" y="293"/>
                </a:lnTo>
                <a:lnTo>
                  <a:pt x="134" y="295"/>
                </a:lnTo>
                <a:lnTo>
                  <a:pt x="132" y="296"/>
                </a:lnTo>
                <a:lnTo>
                  <a:pt x="132" y="296"/>
                </a:lnTo>
                <a:lnTo>
                  <a:pt x="132" y="297"/>
                </a:lnTo>
                <a:lnTo>
                  <a:pt x="132" y="297"/>
                </a:lnTo>
                <a:lnTo>
                  <a:pt x="142" y="296"/>
                </a:lnTo>
                <a:lnTo>
                  <a:pt x="142" y="296"/>
                </a:lnTo>
                <a:lnTo>
                  <a:pt x="142" y="285"/>
                </a:lnTo>
                <a:lnTo>
                  <a:pt x="142" y="285"/>
                </a:lnTo>
                <a:lnTo>
                  <a:pt x="142" y="285"/>
                </a:lnTo>
                <a:lnTo>
                  <a:pt x="142" y="285"/>
                </a:lnTo>
                <a:lnTo>
                  <a:pt x="142" y="285"/>
                </a:lnTo>
                <a:lnTo>
                  <a:pt x="142" y="285"/>
                </a:lnTo>
                <a:lnTo>
                  <a:pt x="134" y="287"/>
                </a:lnTo>
                <a:lnTo>
                  <a:pt x="125" y="289"/>
                </a:lnTo>
                <a:lnTo>
                  <a:pt x="125" y="289"/>
                </a:lnTo>
                <a:lnTo>
                  <a:pt x="124" y="289"/>
                </a:lnTo>
                <a:lnTo>
                  <a:pt x="124" y="289"/>
                </a:lnTo>
                <a:lnTo>
                  <a:pt x="120" y="293"/>
                </a:lnTo>
                <a:lnTo>
                  <a:pt x="120" y="293"/>
                </a:lnTo>
                <a:lnTo>
                  <a:pt x="120" y="295"/>
                </a:lnTo>
                <a:lnTo>
                  <a:pt x="120" y="295"/>
                </a:lnTo>
                <a:close/>
                <a:moveTo>
                  <a:pt x="124" y="282"/>
                </a:moveTo>
                <a:lnTo>
                  <a:pt x="124" y="282"/>
                </a:lnTo>
                <a:lnTo>
                  <a:pt x="115" y="285"/>
                </a:lnTo>
                <a:lnTo>
                  <a:pt x="115" y="285"/>
                </a:lnTo>
                <a:lnTo>
                  <a:pt x="113" y="285"/>
                </a:lnTo>
                <a:lnTo>
                  <a:pt x="113" y="285"/>
                </a:lnTo>
                <a:lnTo>
                  <a:pt x="111" y="283"/>
                </a:lnTo>
                <a:lnTo>
                  <a:pt x="111" y="282"/>
                </a:lnTo>
                <a:lnTo>
                  <a:pt x="111" y="282"/>
                </a:lnTo>
                <a:lnTo>
                  <a:pt x="113" y="280"/>
                </a:lnTo>
                <a:lnTo>
                  <a:pt x="113" y="280"/>
                </a:lnTo>
                <a:lnTo>
                  <a:pt x="115" y="277"/>
                </a:lnTo>
                <a:lnTo>
                  <a:pt x="115" y="277"/>
                </a:lnTo>
                <a:lnTo>
                  <a:pt x="115" y="277"/>
                </a:lnTo>
                <a:lnTo>
                  <a:pt x="115" y="277"/>
                </a:lnTo>
                <a:lnTo>
                  <a:pt x="114" y="277"/>
                </a:lnTo>
                <a:lnTo>
                  <a:pt x="114" y="277"/>
                </a:lnTo>
                <a:lnTo>
                  <a:pt x="107" y="277"/>
                </a:lnTo>
                <a:lnTo>
                  <a:pt x="107" y="277"/>
                </a:lnTo>
                <a:lnTo>
                  <a:pt x="91" y="277"/>
                </a:lnTo>
                <a:lnTo>
                  <a:pt x="91" y="277"/>
                </a:lnTo>
                <a:lnTo>
                  <a:pt x="90" y="277"/>
                </a:lnTo>
                <a:lnTo>
                  <a:pt x="90" y="277"/>
                </a:lnTo>
                <a:lnTo>
                  <a:pt x="90" y="280"/>
                </a:lnTo>
                <a:lnTo>
                  <a:pt x="90" y="280"/>
                </a:lnTo>
                <a:lnTo>
                  <a:pt x="95" y="282"/>
                </a:lnTo>
                <a:lnTo>
                  <a:pt x="100" y="286"/>
                </a:lnTo>
                <a:lnTo>
                  <a:pt x="100" y="286"/>
                </a:lnTo>
                <a:lnTo>
                  <a:pt x="101" y="285"/>
                </a:lnTo>
                <a:lnTo>
                  <a:pt x="104" y="285"/>
                </a:lnTo>
                <a:lnTo>
                  <a:pt x="104" y="285"/>
                </a:lnTo>
                <a:lnTo>
                  <a:pt x="104" y="285"/>
                </a:lnTo>
                <a:lnTo>
                  <a:pt x="104" y="285"/>
                </a:lnTo>
                <a:lnTo>
                  <a:pt x="107" y="285"/>
                </a:lnTo>
                <a:lnTo>
                  <a:pt x="107" y="285"/>
                </a:lnTo>
                <a:lnTo>
                  <a:pt x="110" y="285"/>
                </a:lnTo>
                <a:lnTo>
                  <a:pt x="110" y="285"/>
                </a:lnTo>
                <a:lnTo>
                  <a:pt x="114" y="285"/>
                </a:lnTo>
                <a:lnTo>
                  <a:pt x="114" y="285"/>
                </a:lnTo>
                <a:lnTo>
                  <a:pt x="120" y="285"/>
                </a:lnTo>
                <a:lnTo>
                  <a:pt x="120" y="285"/>
                </a:lnTo>
                <a:lnTo>
                  <a:pt x="124" y="283"/>
                </a:lnTo>
                <a:lnTo>
                  <a:pt x="124" y="283"/>
                </a:lnTo>
                <a:lnTo>
                  <a:pt x="124" y="282"/>
                </a:lnTo>
                <a:lnTo>
                  <a:pt x="124" y="282"/>
                </a:lnTo>
                <a:close/>
                <a:moveTo>
                  <a:pt x="43" y="269"/>
                </a:moveTo>
                <a:lnTo>
                  <a:pt x="43" y="269"/>
                </a:lnTo>
                <a:lnTo>
                  <a:pt x="43" y="268"/>
                </a:lnTo>
                <a:lnTo>
                  <a:pt x="43" y="268"/>
                </a:lnTo>
                <a:lnTo>
                  <a:pt x="43" y="266"/>
                </a:lnTo>
                <a:lnTo>
                  <a:pt x="43" y="266"/>
                </a:lnTo>
                <a:lnTo>
                  <a:pt x="43" y="258"/>
                </a:lnTo>
                <a:lnTo>
                  <a:pt x="43" y="258"/>
                </a:lnTo>
                <a:lnTo>
                  <a:pt x="43" y="256"/>
                </a:lnTo>
                <a:lnTo>
                  <a:pt x="43" y="256"/>
                </a:lnTo>
                <a:lnTo>
                  <a:pt x="41" y="255"/>
                </a:lnTo>
                <a:lnTo>
                  <a:pt x="40" y="255"/>
                </a:lnTo>
                <a:lnTo>
                  <a:pt x="40" y="255"/>
                </a:lnTo>
                <a:lnTo>
                  <a:pt x="39" y="253"/>
                </a:lnTo>
                <a:lnTo>
                  <a:pt x="39" y="253"/>
                </a:lnTo>
                <a:lnTo>
                  <a:pt x="37" y="253"/>
                </a:lnTo>
                <a:lnTo>
                  <a:pt x="36" y="255"/>
                </a:lnTo>
                <a:lnTo>
                  <a:pt x="36" y="255"/>
                </a:lnTo>
                <a:lnTo>
                  <a:pt x="34" y="256"/>
                </a:lnTo>
                <a:lnTo>
                  <a:pt x="34" y="256"/>
                </a:lnTo>
                <a:lnTo>
                  <a:pt x="27" y="262"/>
                </a:lnTo>
                <a:lnTo>
                  <a:pt x="27" y="262"/>
                </a:lnTo>
                <a:lnTo>
                  <a:pt x="27" y="263"/>
                </a:lnTo>
                <a:lnTo>
                  <a:pt x="27" y="265"/>
                </a:lnTo>
                <a:lnTo>
                  <a:pt x="27" y="265"/>
                </a:lnTo>
                <a:lnTo>
                  <a:pt x="27" y="265"/>
                </a:lnTo>
                <a:lnTo>
                  <a:pt x="27" y="265"/>
                </a:lnTo>
                <a:lnTo>
                  <a:pt x="32" y="266"/>
                </a:lnTo>
                <a:lnTo>
                  <a:pt x="32" y="266"/>
                </a:lnTo>
                <a:lnTo>
                  <a:pt x="34" y="266"/>
                </a:lnTo>
                <a:lnTo>
                  <a:pt x="34" y="266"/>
                </a:lnTo>
                <a:lnTo>
                  <a:pt x="39" y="266"/>
                </a:lnTo>
                <a:lnTo>
                  <a:pt x="39" y="266"/>
                </a:lnTo>
                <a:lnTo>
                  <a:pt x="41" y="266"/>
                </a:lnTo>
                <a:lnTo>
                  <a:pt x="41" y="269"/>
                </a:lnTo>
                <a:lnTo>
                  <a:pt x="41" y="269"/>
                </a:lnTo>
                <a:lnTo>
                  <a:pt x="41" y="269"/>
                </a:lnTo>
                <a:lnTo>
                  <a:pt x="41" y="269"/>
                </a:lnTo>
                <a:lnTo>
                  <a:pt x="43" y="269"/>
                </a:lnTo>
                <a:lnTo>
                  <a:pt x="43" y="269"/>
                </a:lnTo>
                <a:close/>
                <a:moveTo>
                  <a:pt x="120" y="385"/>
                </a:moveTo>
                <a:lnTo>
                  <a:pt x="120" y="385"/>
                </a:lnTo>
                <a:lnTo>
                  <a:pt x="127" y="384"/>
                </a:lnTo>
                <a:lnTo>
                  <a:pt x="127" y="384"/>
                </a:lnTo>
                <a:lnTo>
                  <a:pt x="127" y="384"/>
                </a:lnTo>
                <a:lnTo>
                  <a:pt x="127" y="384"/>
                </a:lnTo>
                <a:lnTo>
                  <a:pt x="131" y="383"/>
                </a:lnTo>
                <a:lnTo>
                  <a:pt x="131" y="383"/>
                </a:lnTo>
                <a:lnTo>
                  <a:pt x="132" y="381"/>
                </a:lnTo>
                <a:lnTo>
                  <a:pt x="132" y="381"/>
                </a:lnTo>
                <a:lnTo>
                  <a:pt x="132" y="381"/>
                </a:lnTo>
                <a:lnTo>
                  <a:pt x="132" y="381"/>
                </a:lnTo>
                <a:lnTo>
                  <a:pt x="132" y="378"/>
                </a:lnTo>
                <a:lnTo>
                  <a:pt x="132" y="377"/>
                </a:lnTo>
                <a:lnTo>
                  <a:pt x="132" y="377"/>
                </a:lnTo>
                <a:lnTo>
                  <a:pt x="132" y="377"/>
                </a:lnTo>
                <a:lnTo>
                  <a:pt x="132" y="377"/>
                </a:lnTo>
                <a:lnTo>
                  <a:pt x="132" y="371"/>
                </a:lnTo>
                <a:lnTo>
                  <a:pt x="132" y="371"/>
                </a:lnTo>
                <a:lnTo>
                  <a:pt x="131" y="368"/>
                </a:lnTo>
                <a:lnTo>
                  <a:pt x="131" y="368"/>
                </a:lnTo>
                <a:lnTo>
                  <a:pt x="125" y="370"/>
                </a:lnTo>
                <a:lnTo>
                  <a:pt x="125" y="370"/>
                </a:lnTo>
                <a:lnTo>
                  <a:pt x="125" y="371"/>
                </a:lnTo>
                <a:lnTo>
                  <a:pt x="125" y="371"/>
                </a:lnTo>
                <a:lnTo>
                  <a:pt x="124" y="376"/>
                </a:lnTo>
                <a:lnTo>
                  <a:pt x="124" y="376"/>
                </a:lnTo>
                <a:lnTo>
                  <a:pt x="121" y="380"/>
                </a:lnTo>
                <a:lnTo>
                  <a:pt x="121" y="380"/>
                </a:lnTo>
                <a:lnTo>
                  <a:pt x="120" y="384"/>
                </a:lnTo>
                <a:lnTo>
                  <a:pt x="120" y="384"/>
                </a:lnTo>
                <a:lnTo>
                  <a:pt x="120" y="385"/>
                </a:lnTo>
                <a:lnTo>
                  <a:pt x="120" y="385"/>
                </a:lnTo>
                <a:close/>
                <a:moveTo>
                  <a:pt x="46" y="236"/>
                </a:moveTo>
                <a:lnTo>
                  <a:pt x="46" y="236"/>
                </a:lnTo>
                <a:lnTo>
                  <a:pt x="47" y="236"/>
                </a:lnTo>
                <a:lnTo>
                  <a:pt x="47" y="236"/>
                </a:lnTo>
                <a:lnTo>
                  <a:pt x="47" y="226"/>
                </a:lnTo>
                <a:lnTo>
                  <a:pt x="47" y="226"/>
                </a:lnTo>
                <a:lnTo>
                  <a:pt x="46" y="225"/>
                </a:lnTo>
                <a:lnTo>
                  <a:pt x="46" y="225"/>
                </a:lnTo>
                <a:lnTo>
                  <a:pt x="46" y="223"/>
                </a:lnTo>
                <a:lnTo>
                  <a:pt x="46" y="223"/>
                </a:lnTo>
                <a:lnTo>
                  <a:pt x="41" y="223"/>
                </a:lnTo>
                <a:lnTo>
                  <a:pt x="41" y="223"/>
                </a:lnTo>
                <a:lnTo>
                  <a:pt x="40" y="223"/>
                </a:lnTo>
                <a:lnTo>
                  <a:pt x="40" y="223"/>
                </a:lnTo>
                <a:lnTo>
                  <a:pt x="34" y="226"/>
                </a:lnTo>
                <a:lnTo>
                  <a:pt x="34" y="226"/>
                </a:lnTo>
                <a:lnTo>
                  <a:pt x="29" y="231"/>
                </a:lnTo>
                <a:lnTo>
                  <a:pt x="29" y="231"/>
                </a:lnTo>
                <a:lnTo>
                  <a:pt x="27" y="232"/>
                </a:lnTo>
                <a:lnTo>
                  <a:pt x="27" y="233"/>
                </a:lnTo>
                <a:lnTo>
                  <a:pt x="27" y="233"/>
                </a:lnTo>
                <a:lnTo>
                  <a:pt x="29" y="233"/>
                </a:lnTo>
                <a:lnTo>
                  <a:pt x="29" y="233"/>
                </a:lnTo>
                <a:lnTo>
                  <a:pt x="39" y="232"/>
                </a:lnTo>
                <a:lnTo>
                  <a:pt x="39" y="232"/>
                </a:lnTo>
                <a:lnTo>
                  <a:pt x="40" y="232"/>
                </a:lnTo>
                <a:lnTo>
                  <a:pt x="40" y="232"/>
                </a:lnTo>
                <a:lnTo>
                  <a:pt x="41" y="233"/>
                </a:lnTo>
                <a:lnTo>
                  <a:pt x="41" y="235"/>
                </a:lnTo>
                <a:lnTo>
                  <a:pt x="41" y="235"/>
                </a:lnTo>
                <a:lnTo>
                  <a:pt x="41" y="236"/>
                </a:lnTo>
                <a:lnTo>
                  <a:pt x="41" y="236"/>
                </a:lnTo>
                <a:lnTo>
                  <a:pt x="46" y="236"/>
                </a:lnTo>
                <a:lnTo>
                  <a:pt x="46" y="236"/>
                </a:lnTo>
                <a:close/>
                <a:moveTo>
                  <a:pt x="137" y="319"/>
                </a:moveTo>
                <a:lnTo>
                  <a:pt x="137" y="319"/>
                </a:lnTo>
                <a:lnTo>
                  <a:pt x="137" y="320"/>
                </a:lnTo>
                <a:lnTo>
                  <a:pt x="137" y="322"/>
                </a:lnTo>
                <a:lnTo>
                  <a:pt x="137" y="322"/>
                </a:lnTo>
                <a:lnTo>
                  <a:pt x="135" y="324"/>
                </a:lnTo>
                <a:lnTo>
                  <a:pt x="135" y="324"/>
                </a:lnTo>
                <a:lnTo>
                  <a:pt x="132" y="326"/>
                </a:lnTo>
                <a:lnTo>
                  <a:pt x="132" y="326"/>
                </a:lnTo>
                <a:lnTo>
                  <a:pt x="128" y="330"/>
                </a:lnTo>
                <a:lnTo>
                  <a:pt x="128" y="330"/>
                </a:lnTo>
                <a:lnTo>
                  <a:pt x="127" y="330"/>
                </a:lnTo>
                <a:lnTo>
                  <a:pt x="127" y="330"/>
                </a:lnTo>
                <a:lnTo>
                  <a:pt x="128" y="333"/>
                </a:lnTo>
                <a:lnTo>
                  <a:pt x="128" y="333"/>
                </a:lnTo>
                <a:lnTo>
                  <a:pt x="135" y="331"/>
                </a:lnTo>
                <a:lnTo>
                  <a:pt x="144" y="330"/>
                </a:lnTo>
                <a:lnTo>
                  <a:pt x="144" y="330"/>
                </a:lnTo>
                <a:lnTo>
                  <a:pt x="142" y="317"/>
                </a:lnTo>
                <a:lnTo>
                  <a:pt x="142" y="317"/>
                </a:lnTo>
                <a:lnTo>
                  <a:pt x="140" y="317"/>
                </a:lnTo>
                <a:lnTo>
                  <a:pt x="140" y="317"/>
                </a:lnTo>
                <a:lnTo>
                  <a:pt x="137" y="319"/>
                </a:lnTo>
                <a:lnTo>
                  <a:pt x="137" y="319"/>
                </a:lnTo>
                <a:close/>
                <a:moveTo>
                  <a:pt x="44" y="154"/>
                </a:moveTo>
                <a:lnTo>
                  <a:pt x="44" y="154"/>
                </a:lnTo>
                <a:lnTo>
                  <a:pt x="44" y="154"/>
                </a:lnTo>
                <a:lnTo>
                  <a:pt x="44" y="154"/>
                </a:lnTo>
                <a:lnTo>
                  <a:pt x="41" y="161"/>
                </a:lnTo>
                <a:lnTo>
                  <a:pt x="41" y="161"/>
                </a:lnTo>
                <a:lnTo>
                  <a:pt x="37" y="168"/>
                </a:lnTo>
                <a:lnTo>
                  <a:pt x="37" y="168"/>
                </a:lnTo>
                <a:lnTo>
                  <a:pt x="36" y="169"/>
                </a:lnTo>
                <a:lnTo>
                  <a:pt x="36" y="169"/>
                </a:lnTo>
                <a:lnTo>
                  <a:pt x="37" y="171"/>
                </a:lnTo>
                <a:lnTo>
                  <a:pt x="37" y="171"/>
                </a:lnTo>
                <a:lnTo>
                  <a:pt x="37" y="171"/>
                </a:lnTo>
                <a:lnTo>
                  <a:pt x="41" y="172"/>
                </a:lnTo>
                <a:lnTo>
                  <a:pt x="41" y="172"/>
                </a:lnTo>
                <a:lnTo>
                  <a:pt x="43" y="172"/>
                </a:lnTo>
                <a:lnTo>
                  <a:pt x="44" y="171"/>
                </a:lnTo>
                <a:lnTo>
                  <a:pt x="44" y="171"/>
                </a:lnTo>
                <a:lnTo>
                  <a:pt x="44" y="169"/>
                </a:lnTo>
                <a:lnTo>
                  <a:pt x="44" y="169"/>
                </a:lnTo>
                <a:lnTo>
                  <a:pt x="51" y="157"/>
                </a:lnTo>
                <a:lnTo>
                  <a:pt x="51" y="157"/>
                </a:lnTo>
                <a:lnTo>
                  <a:pt x="51" y="154"/>
                </a:lnTo>
                <a:lnTo>
                  <a:pt x="51" y="154"/>
                </a:lnTo>
                <a:lnTo>
                  <a:pt x="44" y="154"/>
                </a:lnTo>
                <a:lnTo>
                  <a:pt x="44" y="154"/>
                </a:lnTo>
                <a:close/>
                <a:moveTo>
                  <a:pt x="88" y="157"/>
                </a:moveTo>
                <a:lnTo>
                  <a:pt x="88" y="157"/>
                </a:lnTo>
                <a:lnTo>
                  <a:pt x="81" y="157"/>
                </a:lnTo>
                <a:lnTo>
                  <a:pt x="81" y="157"/>
                </a:lnTo>
                <a:lnTo>
                  <a:pt x="81" y="158"/>
                </a:lnTo>
                <a:lnTo>
                  <a:pt x="81" y="158"/>
                </a:lnTo>
                <a:lnTo>
                  <a:pt x="81" y="171"/>
                </a:lnTo>
                <a:lnTo>
                  <a:pt x="81" y="171"/>
                </a:lnTo>
                <a:lnTo>
                  <a:pt x="81" y="174"/>
                </a:lnTo>
                <a:lnTo>
                  <a:pt x="81" y="174"/>
                </a:lnTo>
                <a:lnTo>
                  <a:pt x="83" y="175"/>
                </a:lnTo>
                <a:lnTo>
                  <a:pt x="83" y="175"/>
                </a:lnTo>
                <a:lnTo>
                  <a:pt x="88" y="175"/>
                </a:lnTo>
                <a:lnTo>
                  <a:pt x="88" y="175"/>
                </a:lnTo>
                <a:lnTo>
                  <a:pt x="88" y="175"/>
                </a:lnTo>
                <a:lnTo>
                  <a:pt x="88" y="175"/>
                </a:lnTo>
                <a:lnTo>
                  <a:pt x="88" y="157"/>
                </a:lnTo>
                <a:lnTo>
                  <a:pt x="88" y="157"/>
                </a:lnTo>
                <a:close/>
                <a:moveTo>
                  <a:pt x="104" y="154"/>
                </a:moveTo>
                <a:lnTo>
                  <a:pt x="104" y="154"/>
                </a:lnTo>
                <a:lnTo>
                  <a:pt x="100" y="155"/>
                </a:lnTo>
                <a:lnTo>
                  <a:pt x="100" y="155"/>
                </a:lnTo>
                <a:lnTo>
                  <a:pt x="98" y="155"/>
                </a:lnTo>
                <a:lnTo>
                  <a:pt x="98" y="157"/>
                </a:lnTo>
                <a:lnTo>
                  <a:pt x="98" y="157"/>
                </a:lnTo>
                <a:lnTo>
                  <a:pt x="98" y="164"/>
                </a:lnTo>
                <a:lnTo>
                  <a:pt x="100" y="171"/>
                </a:lnTo>
                <a:lnTo>
                  <a:pt x="100" y="171"/>
                </a:lnTo>
                <a:lnTo>
                  <a:pt x="101" y="174"/>
                </a:lnTo>
                <a:lnTo>
                  <a:pt x="101" y="174"/>
                </a:lnTo>
                <a:lnTo>
                  <a:pt x="101" y="174"/>
                </a:lnTo>
                <a:lnTo>
                  <a:pt x="101" y="174"/>
                </a:lnTo>
                <a:lnTo>
                  <a:pt x="107" y="174"/>
                </a:lnTo>
                <a:lnTo>
                  <a:pt x="107" y="174"/>
                </a:lnTo>
                <a:lnTo>
                  <a:pt x="105" y="164"/>
                </a:lnTo>
                <a:lnTo>
                  <a:pt x="105" y="164"/>
                </a:lnTo>
                <a:lnTo>
                  <a:pt x="104" y="154"/>
                </a:lnTo>
                <a:lnTo>
                  <a:pt x="104" y="154"/>
                </a:lnTo>
                <a:close/>
                <a:moveTo>
                  <a:pt x="41" y="333"/>
                </a:moveTo>
                <a:lnTo>
                  <a:pt x="41" y="333"/>
                </a:lnTo>
                <a:lnTo>
                  <a:pt x="41" y="322"/>
                </a:lnTo>
                <a:lnTo>
                  <a:pt x="41" y="322"/>
                </a:lnTo>
                <a:lnTo>
                  <a:pt x="41" y="320"/>
                </a:lnTo>
                <a:lnTo>
                  <a:pt x="41" y="320"/>
                </a:lnTo>
                <a:lnTo>
                  <a:pt x="37" y="320"/>
                </a:lnTo>
                <a:lnTo>
                  <a:pt x="37" y="320"/>
                </a:lnTo>
                <a:lnTo>
                  <a:pt x="37" y="320"/>
                </a:lnTo>
                <a:lnTo>
                  <a:pt x="37" y="320"/>
                </a:lnTo>
                <a:lnTo>
                  <a:pt x="33" y="324"/>
                </a:lnTo>
                <a:lnTo>
                  <a:pt x="33" y="324"/>
                </a:lnTo>
                <a:lnTo>
                  <a:pt x="26" y="329"/>
                </a:lnTo>
                <a:lnTo>
                  <a:pt x="26" y="329"/>
                </a:lnTo>
                <a:lnTo>
                  <a:pt x="26" y="330"/>
                </a:lnTo>
                <a:lnTo>
                  <a:pt x="26" y="330"/>
                </a:lnTo>
                <a:lnTo>
                  <a:pt x="29" y="330"/>
                </a:lnTo>
                <a:lnTo>
                  <a:pt x="29" y="330"/>
                </a:lnTo>
                <a:lnTo>
                  <a:pt x="30" y="330"/>
                </a:lnTo>
                <a:lnTo>
                  <a:pt x="30" y="330"/>
                </a:lnTo>
                <a:lnTo>
                  <a:pt x="32" y="330"/>
                </a:lnTo>
                <a:lnTo>
                  <a:pt x="33" y="331"/>
                </a:lnTo>
                <a:lnTo>
                  <a:pt x="33" y="331"/>
                </a:lnTo>
                <a:lnTo>
                  <a:pt x="34" y="331"/>
                </a:lnTo>
                <a:lnTo>
                  <a:pt x="34" y="331"/>
                </a:lnTo>
                <a:lnTo>
                  <a:pt x="41" y="333"/>
                </a:lnTo>
                <a:lnTo>
                  <a:pt x="41" y="333"/>
                </a:lnTo>
                <a:close/>
                <a:moveTo>
                  <a:pt x="110" y="152"/>
                </a:moveTo>
                <a:lnTo>
                  <a:pt x="110" y="152"/>
                </a:lnTo>
                <a:lnTo>
                  <a:pt x="110" y="152"/>
                </a:lnTo>
                <a:lnTo>
                  <a:pt x="110" y="152"/>
                </a:lnTo>
                <a:lnTo>
                  <a:pt x="107" y="152"/>
                </a:lnTo>
                <a:lnTo>
                  <a:pt x="107" y="152"/>
                </a:lnTo>
                <a:lnTo>
                  <a:pt x="105" y="154"/>
                </a:lnTo>
                <a:lnTo>
                  <a:pt x="105" y="155"/>
                </a:lnTo>
                <a:lnTo>
                  <a:pt x="105" y="155"/>
                </a:lnTo>
                <a:lnTo>
                  <a:pt x="105" y="157"/>
                </a:lnTo>
                <a:lnTo>
                  <a:pt x="105" y="157"/>
                </a:lnTo>
                <a:lnTo>
                  <a:pt x="108" y="168"/>
                </a:lnTo>
                <a:lnTo>
                  <a:pt x="108" y="168"/>
                </a:lnTo>
                <a:lnTo>
                  <a:pt x="110" y="172"/>
                </a:lnTo>
                <a:lnTo>
                  <a:pt x="110" y="172"/>
                </a:lnTo>
                <a:lnTo>
                  <a:pt x="110" y="172"/>
                </a:lnTo>
                <a:lnTo>
                  <a:pt x="110" y="172"/>
                </a:lnTo>
                <a:lnTo>
                  <a:pt x="113" y="172"/>
                </a:lnTo>
                <a:lnTo>
                  <a:pt x="113" y="172"/>
                </a:lnTo>
                <a:lnTo>
                  <a:pt x="115" y="172"/>
                </a:lnTo>
                <a:lnTo>
                  <a:pt x="115" y="172"/>
                </a:lnTo>
                <a:lnTo>
                  <a:pt x="117" y="172"/>
                </a:lnTo>
                <a:lnTo>
                  <a:pt x="117" y="172"/>
                </a:lnTo>
                <a:lnTo>
                  <a:pt x="114" y="165"/>
                </a:lnTo>
                <a:lnTo>
                  <a:pt x="114" y="165"/>
                </a:lnTo>
                <a:lnTo>
                  <a:pt x="113" y="160"/>
                </a:lnTo>
                <a:lnTo>
                  <a:pt x="113" y="160"/>
                </a:lnTo>
                <a:lnTo>
                  <a:pt x="110" y="152"/>
                </a:lnTo>
                <a:lnTo>
                  <a:pt x="110" y="152"/>
                </a:lnTo>
                <a:close/>
                <a:moveTo>
                  <a:pt x="121" y="171"/>
                </a:moveTo>
                <a:lnTo>
                  <a:pt x="121" y="171"/>
                </a:lnTo>
                <a:lnTo>
                  <a:pt x="127" y="169"/>
                </a:lnTo>
                <a:lnTo>
                  <a:pt x="127" y="169"/>
                </a:lnTo>
                <a:lnTo>
                  <a:pt x="122" y="164"/>
                </a:lnTo>
                <a:lnTo>
                  <a:pt x="122" y="164"/>
                </a:lnTo>
                <a:lnTo>
                  <a:pt x="118" y="152"/>
                </a:lnTo>
                <a:lnTo>
                  <a:pt x="118" y="152"/>
                </a:lnTo>
                <a:lnTo>
                  <a:pt x="117" y="152"/>
                </a:lnTo>
                <a:lnTo>
                  <a:pt x="117" y="152"/>
                </a:lnTo>
                <a:lnTo>
                  <a:pt x="115" y="151"/>
                </a:lnTo>
                <a:lnTo>
                  <a:pt x="115" y="151"/>
                </a:lnTo>
                <a:lnTo>
                  <a:pt x="114" y="151"/>
                </a:lnTo>
                <a:lnTo>
                  <a:pt x="114" y="151"/>
                </a:lnTo>
                <a:lnTo>
                  <a:pt x="113" y="152"/>
                </a:lnTo>
                <a:lnTo>
                  <a:pt x="113" y="154"/>
                </a:lnTo>
                <a:lnTo>
                  <a:pt x="113" y="154"/>
                </a:lnTo>
                <a:lnTo>
                  <a:pt x="113" y="157"/>
                </a:lnTo>
                <a:lnTo>
                  <a:pt x="113" y="157"/>
                </a:lnTo>
                <a:lnTo>
                  <a:pt x="117" y="165"/>
                </a:lnTo>
                <a:lnTo>
                  <a:pt x="117" y="165"/>
                </a:lnTo>
                <a:lnTo>
                  <a:pt x="118" y="168"/>
                </a:lnTo>
                <a:lnTo>
                  <a:pt x="118" y="168"/>
                </a:lnTo>
                <a:lnTo>
                  <a:pt x="118" y="169"/>
                </a:lnTo>
                <a:lnTo>
                  <a:pt x="118" y="169"/>
                </a:lnTo>
                <a:lnTo>
                  <a:pt x="120" y="169"/>
                </a:lnTo>
                <a:lnTo>
                  <a:pt x="121" y="171"/>
                </a:lnTo>
                <a:lnTo>
                  <a:pt x="121" y="171"/>
                </a:lnTo>
                <a:close/>
                <a:moveTo>
                  <a:pt x="57" y="164"/>
                </a:moveTo>
                <a:lnTo>
                  <a:pt x="57" y="164"/>
                </a:lnTo>
                <a:lnTo>
                  <a:pt x="57" y="164"/>
                </a:lnTo>
                <a:lnTo>
                  <a:pt x="57" y="164"/>
                </a:lnTo>
                <a:lnTo>
                  <a:pt x="59" y="162"/>
                </a:lnTo>
                <a:lnTo>
                  <a:pt x="59" y="162"/>
                </a:lnTo>
                <a:lnTo>
                  <a:pt x="61" y="158"/>
                </a:lnTo>
                <a:lnTo>
                  <a:pt x="61" y="158"/>
                </a:lnTo>
                <a:lnTo>
                  <a:pt x="63" y="157"/>
                </a:lnTo>
                <a:lnTo>
                  <a:pt x="63" y="157"/>
                </a:lnTo>
                <a:lnTo>
                  <a:pt x="63" y="157"/>
                </a:lnTo>
                <a:lnTo>
                  <a:pt x="64" y="158"/>
                </a:lnTo>
                <a:lnTo>
                  <a:pt x="64" y="160"/>
                </a:lnTo>
                <a:lnTo>
                  <a:pt x="64" y="160"/>
                </a:lnTo>
                <a:lnTo>
                  <a:pt x="64" y="161"/>
                </a:lnTo>
                <a:lnTo>
                  <a:pt x="64" y="161"/>
                </a:lnTo>
                <a:lnTo>
                  <a:pt x="63" y="172"/>
                </a:lnTo>
                <a:lnTo>
                  <a:pt x="63" y="172"/>
                </a:lnTo>
                <a:lnTo>
                  <a:pt x="63" y="174"/>
                </a:lnTo>
                <a:lnTo>
                  <a:pt x="63" y="174"/>
                </a:lnTo>
                <a:lnTo>
                  <a:pt x="70" y="174"/>
                </a:lnTo>
                <a:lnTo>
                  <a:pt x="70" y="174"/>
                </a:lnTo>
                <a:lnTo>
                  <a:pt x="70" y="172"/>
                </a:lnTo>
                <a:lnTo>
                  <a:pt x="70" y="172"/>
                </a:lnTo>
                <a:lnTo>
                  <a:pt x="71" y="160"/>
                </a:lnTo>
                <a:lnTo>
                  <a:pt x="71" y="160"/>
                </a:lnTo>
                <a:lnTo>
                  <a:pt x="71" y="158"/>
                </a:lnTo>
                <a:lnTo>
                  <a:pt x="71" y="157"/>
                </a:lnTo>
                <a:lnTo>
                  <a:pt x="71" y="157"/>
                </a:lnTo>
                <a:lnTo>
                  <a:pt x="60" y="157"/>
                </a:lnTo>
                <a:lnTo>
                  <a:pt x="60" y="157"/>
                </a:lnTo>
                <a:lnTo>
                  <a:pt x="60" y="158"/>
                </a:lnTo>
                <a:lnTo>
                  <a:pt x="60" y="158"/>
                </a:lnTo>
                <a:lnTo>
                  <a:pt x="60" y="158"/>
                </a:lnTo>
                <a:lnTo>
                  <a:pt x="60" y="158"/>
                </a:lnTo>
                <a:lnTo>
                  <a:pt x="57" y="164"/>
                </a:lnTo>
                <a:lnTo>
                  <a:pt x="57" y="164"/>
                </a:lnTo>
                <a:close/>
                <a:moveTo>
                  <a:pt x="90" y="157"/>
                </a:moveTo>
                <a:lnTo>
                  <a:pt x="90" y="157"/>
                </a:lnTo>
                <a:lnTo>
                  <a:pt x="90" y="157"/>
                </a:lnTo>
                <a:lnTo>
                  <a:pt x="90" y="157"/>
                </a:lnTo>
                <a:lnTo>
                  <a:pt x="90" y="171"/>
                </a:lnTo>
                <a:lnTo>
                  <a:pt x="90" y="171"/>
                </a:lnTo>
                <a:lnTo>
                  <a:pt x="91" y="174"/>
                </a:lnTo>
                <a:lnTo>
                  <a:pt x="91" y="174"/>
                </a:lnTo>
                <a:lnTo>
                  <a:pt x="91" y="175"/>
                </a:lnTo>
                <a:lnTo>
                  <a:pt x="91" y="175"/>
                </a:lnTo>
                <a:lnTo>
                  <a:pt x="95" y="175"/>
                </a:lnTo>
                <a:lnTo>
                  <a:pt x="95" y="175"/>
                </a:lnTo>
                <a:lnTo>
                  <a:pt x="98" y="175"/>
                </a:lnTo>
                <a:lnTo>
                  <a:pt x="98" y="175"/>
                </a:lnTo>
                <a:lnTo>
                  <a:pt x="98" y="174"/>
                </a:lnTo>
                <a:lnTo>
                  <a:pt x="98" y="174"/>
                </a:lnTo>
                <a:lnTo>
                  <a:pt x="97" y="165"/>
                </a:lnTo>
                <a:lnTo>
                  <a:pt x="95" y="157"/>
                </a:lnTo>
                <a:lnTo>
                  <a:pt x="95" y="157"/>
                </a:lnTo>
                <a:lnTo>
                  <a:pt x="95" y="155"/>
                </a:lnTo>
                <a:lnTo>
                  <a:pt x="95" y="155"/>
                </a:lnTo>
                <a:lnTo>
                  <a:pt x="90" y="157"/>
                </a:lnTo>
                <a:lnTo>
                  <a:pt x="90" y="157"/>
                </a:lnTo>
                <a:close/>
                <a:moveTo>
                  <a:pt x="78" y="175"/>
                </a:moveTo>
                <a:lnTo>
                  <a:pt x="78" y="175"/>
                </a:lnTo>
                <a:lnTo>
                  <a:pt x="78" y="168"/>
                </a:lnTo>
                <a:lnTo>
                  <a:pt x="78" y="168"/>
                </a:lnTo>
                <a:lnTo>
                  <a:pt x="80" y="160"/>
                </a:lnTo>
                <a:lnTo>
                  <a:pt x="80" y="160"/>
                </a:lnTo>
                <a:lnTo>
                  <a:pt x="80" y="158"/>
                </a:lnTo>
                <a:lnTo>
                  <a:pt x="80" y="158"/>
                </a:lnTo>
                <a:lnTo>
                  <a:pt x="80" y="158"/>
                </a:lnTo>
                <a:lnTo>
                  <a:pt x="78" y="157"/>
                </a:lnTo>
                <a:lnTo>
                  <a:pt x="78" y="157"/>
                </a:lnTo>
                <a:lnTo>
                  <a:pt x="74" y="157"/>
                </a:lnTo>
                <a:lnTo>
                  <a:pt x="74" y="157"/>
                </a:lnTo>
                <a:lnTo>
                  <a:pt x="74" y="158"/>
                </a:lnTo>
                <a:lnTo>
                  <a:pt x="74" y="158"/>
                </a:lnTo>
                <a:lnTo>
                  <a:pt x="73" y="160"/>
                </a:lnTo>
                <a:lnTo>
                  <a:pt x="73" y="160"/>
                </a:lnTo>
                <a:lnTo>
                  <a:pt x="71" y="172"/>
                </a:lnTo>
                <a:lnTo>
                  <a:pt x="71" y="172"/>
                </a:lnTo>
                <a:lnTo>
                  <a:pt x="71" y="174"/>
                </a:lnTo>
                <a:lnTo>
                  <a:pt x="71" y="174"/>
                </a:lnTo>
                <a:lnTo>
                  <a:pt x="78" y="175"/>
                </a:lnTo>
                <a:lnTo>
                  <a:pt x="78" y="175"/>
                </a:lnTo>
                <a:close/>
                <a:moveTo>
                  <a:pt x="56" y="302"/>
                </a:moveTo>
                <a:lnTo>
                  <a:pt x="56" y="302"/>
                </a:lnTo>
                <a:lnTo>
                  <a:pt x="57" y="296"/>
                </a:lnTo>
                <a:lnTo>
                  <a:pt x="57" y="296"/>
                </a:lnTo>
                <a:lnTo>
                  <a:pt x="61" y="290"/>
                </a:lnTo>
                <a:lnTo>
                  <a:pt x="61" y="290"/>
                </a:lnTo>
                <a:lnTo>
                  <a:pt x="60" y="290"/>
                </a:lnTo>
                <a:lnTo>
                  <a:pt x="59" y="292"/>
                </a:lnTo>
                <a:lnTo>
                  <a:pt x="59" y="292"/>
                </a:lnTo>
                <a:lnTo>
                  <a:pt x="57" y="292"/>
                </a:lnTo>
                <a:lnTo>
                  <a:pt x="57" y="292"/>
                </a:lnTo>
                <a:lnTo>
                  <a:pt x="56" y="292"/>
                </a:lnTo>
                <a:lnTo>
                  <a:pt x="56" y="292"/>
                </a:lnTo>
                <a:lnTo>
                  <a:pt x="56" y="290"/>
                </a:lnTo>
                <a:lnTo>
                  <a:pt x="54" y="290"/>
                </a:lnTo>
                <a:lnTo>
                  <a:pt x="54" y="290"/>
                </a:lnTo>
                <a:lnTo>
                  <a:pt x="51" y="290"/>
                </a:lnTo>
                <a:lnTo>
                  <a:pt x="51" y="290"/>
                </a:lnTo>
                <a:lnTo>
                  <a:pt x="49" y="290"/>
                </a:lnTo>
                <a:lnTo>
                  <a:pt x="49" y="290"/>
                </a:lnTo>
                <a:lnTo>
                  <a:pt x="49" y="292"/>
                </a:lnTo>
                <a:lnTo>
                  <a:pt x="49" y="292"/>
                </a:lnTo>
                <a:lnTo>
                  <a:pt x="47" y="295"/>
                </a:lnTo>
                <a:lnTo>
                  <a:pt x="47" y="295"/>
                </a:lnTo>
                <a:lnTo>
                  <a:pt x="47" y="296"/>
                </a:lnTo>
                <a:lnTo>
                  <a:pt x="47" y="296"/>
                </a:lnTo>
                <a:lnTo>
                  <a:pt x="47" y="302"/>
                </a:lnTo>
                <a:lnTo>
                  <a:pt x="47" y="302"/>
                </a:lnTo>
                <a:lnTo>
                  <a:pt x="56" y="302"/>
                </a:lnTo>
                <a:lnTo>
                  <a:pt x="56" y="302"/>
                </a:lnTo>
                <a:close/>
                <a:moveTo>
                  <a:pt x="132" y="233"/>
                </a:moveTo>
                <a:lnTo>
                  <a:pt x="132" y="233"/>
                </a:lnTo>
                <a:lnTo>
                  <a:pt x="134" y="249"/>
                </a:lnTo>
                <a:lnTo>
                  <a:pt x="134" y="249"/>
                </a:lnTo>
                <a:lnTo>
                  <a:pt x="141" y="246"/>
                </a:lnTo>
                <a:lnTo>
                  <a:pt x="141" y="246"/>
                </a:lnTo>
                <a:lnTo>
                  <a:pt x="140" y="232"/>
                </a:lnTo>
                <a:lnTo>
                  <a:pt x="140" y="232"/>
                </a:lnTo>
                <a:lnTo>
                  <a:pt x="132" y="233"/>
                </a:lnTo>
                <a:lnTo>
                  <a:pt x="132" y="233"/>
                </a:lnTo>
                <a:close/>
                <a:moveTo>
                  <a:pt x="127" y="189"/>
                </a:moveTo>
                <a:lnTo>
                  <a:pt x="127" y="189"/>
                </a:lnTo>
                <a:lnTo>
                  <a:pt x="127" y="199"/>
                </a:lnTo>
                <a:lnTo>
                  <a:pt x="127" y="199"/>
                </a:lnTo>
                <a:lnTo>
                  <a:pt x="140" y="196"/>
                </a:lnTo>
                <a:lnTo>
                  <a:pt x="140" y="196"/>
                </a:lnTo>
                <a:lnTo>
                  <a:pt x="140" y="187"/>
                </a:lnTo>
                <a:lnTo>
                  <a:pt x="140" y="187"/>
                </a:lnTo>
                <a:lnTo>
                  <a:pt x="127" y="189"/>
                </a:lnTo>
                <a:lnTo>
                  <a:pt x="127" y="189"/>
                </a:lnTo>
                <a:close/>
                <a:moveTo>
                  <a:pt x="24" y="169"/>
                </a:moveTo>
                <a:lnTo>
                  <a:pt x="24" y="169"/>
                </a:lnTo>
                <a:lnTo>
                  <a:pt x="36" y="152"/>
                </a:lnTo>
                <a:lnTo>
                  <a:pt x="36" y="152"/>
                </a:lnTo>
                <a:lnTo>
                  <a:pt x="33" y="151"/>
                </a:lnTo>
                <a:lnTo>
                  <a:pt x="33" y="151"/>
                </a:lnTo>
                <a:lnTo>
                  <a:pt x="32" y="152"/>
                </a:lnTo>
                <a:lnTo>
                  <a:pt x="30" y="154"/>
                </a:lnTo>
                <a:lnTo>
                  <a:pt x="30" y="154"/>
                </a:lnTo>
                <a:lnTo>
                  <a:pt x="30" y="152"/>
                </a:lnTo>
                <a:lnTo>
                  <a:pt x="30" y="152"/>
                </a:lnTo>
                <a:lnTo>
                  <a:pt x="27" y="155"/>
                </a:lnTo>
                <a:lnTo>
                  <a:pt x="27" y="155"/>
                </a:lnTo>
                <a:lnTo>
                  <a:pt x="20" y="165"/>
                </a:lnTo>
                <a:lnTo>
                  <a:pt x="20" y="165"/>
                </a:lnTo>
                <a:lnTo>
                  <a:pt x="17" y="168"/>
                </a:lnTo>
                <a:lnTo>
                  <a:pt x="17" y="168"/>
                </a:lnTo>
                <a:lnTo>
                  <a:pt x="24" y="169"/>
                </a:lnTo>
                <a:lnTo>
                  <a:pt x="24" y="169"/>
                </a:lnTo>
                <a:close/>
                <a:moveTo>
                  <a:pt x="27" y="297"/>
                </a:moveTo>
                <a:lnTo>
                  <a:pt x="27" y="297"/>
                </a:lnTo>
                <a:lnTo>
                  <a:pt x="29" y="297"/>
                </a:lnTo>
                <a:lnTo>
                  <a:pt x="29" y="297"/>
                </a:lnTo>
                <a:lnTo>
                  <a:pt x="37" y="300"/>
                </a:lnTo>
                <a:lnTo>
                  <a:pt x="37" y="300"/>
                </a:lnTo>
                <a:lnTo>
                  <a:pt x="43" y="300"/>
                </a:lnTo>
                <a:lnTo>
                  <a:pt x="43" y="300"/>
                </a:lnTo>
                <a:lnTo>
                  <a:pt x="44" y="300"/>
                </a:lnTo>
                <a:lnTo>
                  <a:pt x="44" y="300"/>
                </a:lnTo>
                <a:lnTo>
                  <a:pt x="43" y="300"/>
                </a:lnTo>
                <a:lnTo>
                  <a:pt x="43" y="300"/>
                </a:lnTo>
                <a:lnTo>
                  <a:pt x="41" y="299"/>
                </a:lnTo>
                <a:lnTo>
                  <a:pt x="41" y="296"/>
                </a:lnTo>
                <a:lnTo>
                  <a:pt x="41" y="296"/>
                </a:lnTo>
                <a:lnTo>
                  <a:pt x="43" y="293"/>
                </a:lnTo>
                <a:lnTo>
                  <a:pt x="43" y="293"/>
                </a:lnTo>
                <a:lnTo>
                  <a:pt x="44" y="290"/>
                </a:lnTo>
                <a:lnTo>
                  <a:pt x="44" y="290"/>
                </a:lnTo>
                <a:lnTo>
                  <a:pt x="44" y="289"/>
                </a:lnTo>
                <a:lnTo>
                  <a:pt x="44" y="289"/>
                </a:lnTo>
                <a:lnTo>
                  <a:pt x="40" y="289"/>
                </a:lnTo>
                <a:lnTo>
                  <a:pt x="40" y="289"/>
                </a:lnTo>
                <a:lnTo>
                  <a:pt x="39" y="289"/>
                </a:lnTo>
                <a:lnTo>
                  <a:pt x="39" y="289"/>
                </a:lnTo>
                <a:lnTo>
                  <a:pt x="30" y="295"/>
                </a:lnTo>
                <a:lnTo>
                  <a:pt x="30" y="295"/>
                </a:lnTo>
                <a:lnTo>
                  <a:pt x="27" y="297"/>
                </a:lnTo>
                <a:lnTo>
                  <a:pt x="27" y="297"/>
                </a:lnTo>
                <a:close/>
                <a:moveTo>
                  <a:pt x="33" y="350"/>
                </a:moveTo>
                <a:lnTo>
                  <a:pt x="33" y="350"/>
                </a:lnTo>
                <a:lnTo>
                  <a:pt x="33" y="350"/>
                </a:lnTo>
                <a:lnTo>
                  <a:pt x="33" y="350"/>
                </a:lnTo>
                <a:lnTo>
                  <a:pt x="34" y="350"/>
                </a:lnTo>
                <a:lnTo>
                  <a:pt x="34" y="350"/>
                </a:lnTo>
                <a:lnTo>
                  <a:pt x="36" y="351"/>
                </a:lnTo>
                <a:lnTo>
                  <a:pt x="34" y="354"/>
                </a:lnTo>
                <a:lnTo>
                  <a:pt x="34" y="354"/>
                </a:lnTo>
                <a:lnTo>
                  <a:pt x="34" y="356"/>
                </a:lnTo>
                <a:lnTo>
                  <a:pt x="34" y="356"/>
                </a:lnTo>
                <a:lnTo>
                  <a:pt x="30" y="360"/>
                </a:lnTo>
                <a:lnTo>
                  <a:pt x="30" y="360"/>
                </a:lnTo>
                <a:lnTo>
                  <a:pt x="29" y="360"/>
                </a:lnTo>
                <a:lnTo>
                  <a:pt x="29" y="360"/>
                </a:lnTo>
                <a:lnTo>
                  <a:pt x="33" y="361"/>
                </a:lnTo>
                <a:lnTo>
                  <a:pt x="33" y="361"/>
                </a:lnTo>
                <a:lnTo>
                  <a:pt x="36" y="363"/>
                </a:lnTo>
                <a:lnTo>
                  <a:pt x="36" y="363"/>
                </a:lnTo>
                <a:lnTo>
                  <a:pt x="41" y="363"/>
                </a:lnTo>
                <a:lnTo>
                  <a:pt x="41" y="363"/>
                </a:lnTo>
                <a:lnTo>
                  <a:pt x="41" y="358"/>
                </a:lnTo>
                <a:lnTo>
                  <a:pt x="41" y="358"/>
                </a:lnTo>
                <a:lnTo>
                  <a:pt x="41" y="358"/>
                </a:lnTo>
                <a:lnTo>
                  <a:pt x="41" y="358"/>
                </a:lnTo>
                <a:lnTo>
                  <a:pt x="41" y="357"/>
                </a:lnTo>
                <a:lnTo>
                  <a:pt x="41" y="354"/>
                </a:lnTo>
                <a:lnTo>
                  <a:pt x="41" y="354"/>
                </a:lnTo>
                <a:lnTo>
                  <a:pt x="41" y="354"/>
                </a:lnTo>
                <a:lnTo>
                  <a:pt x="41" y="354"/>
                </a:lnTo>
                <a:lnTo>
                  <a:pt x="41" y="351"/>
                </a:lnTo>
                <a:lnTo>
                  <a:pt x="41" y="351"/>
                </a:lnTo>
                <a:lnTo>
                  <a:pt x="43" y="351"/>
                </a:lnTo>
                <a:lnTo>
                  <a:pt x="43" y="350"/>
                </a:lnTo>
                <a:lnTo>
                  <a:pt x="43" y="350"/>
                </a:lnTo>
                <a:lnTo>
                  <a:pt x="33" y="350"/>
                </a:lnTo>
                <a:lnTo>
                  <a:pt x="33" y="350"/>
                </a:lnTo>
                <a:close/>
                <a:moveTo>
                  <a:pt x="120" y="141"/>
                </a:moveTo>
                <a:lnTo>
                  <a:pt x="120" y="141"/>
                </a:lnTo>
                <a:lnTo>
                  <a:pt x="120" y="141"/>
                </a:lnTo>
                <a:lnTo>
                  <a:pt x="120" y="141"/>
                </a:lnTo>
                <a:lnTo>
                  <a:pt x="130" y="138"/>
                </a:lnTo>
                <a:lnTo>
                  <a:pt x="130" y="138"/>
                </a:lnTo>
                <a:lnTo>
                  <a:pt x="131" y="137"/>
                </a:lnTo>
                <a:lnTo>
                  <a:pt x="131" y="137"/>
                </a:lnTo>
                <a:lnTo>
                  <a:pt x="130" y="133"/>
                </a:lnTo>
                <a:lnTo>
                  <a:pt x="130" y="133"/>
                </a:lnTo>
                <a:lnTo>
                  <a:pt x="125" y="120"/>
                </a:lnTo>
                <a:lnTo>
                  <a:pt x="125" y="120"/>
                </a:lnTo>
                <a:lnTo>
                  <a:pt x="118" y="101"/>
                </a:lnTo>
                <a:lnTo>
                  <a:pt x="118" y="101"/>
                </a:lnTo>
                <a:lnTo>
                  <a:pt x="113" y="91"/>
                </a:lnTo>
                <a:lnTo>
                  <a:pt x="113" y="91"/>
                </a:lnTo>
                <a:lnTo>
                  <a:pt x="113" y="91"/>
                </a:lnTo>
                <a:lnTo>
                  <a:pt x="113" y="91"/>
                </a:lnTo>
                <a:lnTo>
                  <a:pt x="113" y="93"/>
                </a:lnTo>
                <a:lnTo>
                  <a:pt x="113" y="93"/>
                </a:lnTo>
                <a:lnTo>
                  <a:pt x="114" y="98"/>
                </a:lnTo>
                <a:lnTo>
                  <a:pt x="114" y="98"/>
                </a:lnTo>
                <a:lnTo>
                  <a:pt x="118" y="107"/>
                </a:lnTo>
                <a:lnTo>
                  <a:pt x="118" y="107"/>
                </a:lnTo>
                <a:lnTo>
                  <a:pt x="124" y="121"/>
                </a:lnTo>
                <a:lnTo>
                  <a:pt x="124" y="121"/>
                </a:lnTo>
                <a:lnTo>
                  <a:pt x="127" y="130"/>
                </a:lnTo>
                <a:lnTo>
                  <a:pt x="127" y="130"/>
                </a:lnTo>
                <a:lnTo>
                  <a:pt x="127" y="135"/>
                </a:lnTo>
                <a:lnTo>
                  <a:pt x="127" y="135"/>
                </a:lnTo>
                <a:lnTo>
                  <a:pt x="127" y="135"/>
                </a:lnTo>
                <a:lnTo>
                  <a:pt x="125" y="137"/>
                </a:lnTo>
                <a:lnTo>
                  <a:pt x="125" y="137"/>
                </a:lnTo>
                <a:lnTo>
                  <a:pt x="124" y="135"/>
                </a:lnTo>
                <a:lnTo>
                  <a:pt x="124" y="135"/>
                </a:lnTo>
                <a:lnTo>
                  <a:pt x="124" y="134"/>
                </a:lnTo>
                <a:lnTo>
                  <a:pt x="124" y="134"/>
                </a:lnTo>
                <a:lnTo>
                  <a:pt x="118" y="135"/>
                </a:lnTo>
                <a:lnTo>
                  <a:pt x="118" y="135"/>
                </a:lnTo>
                <a:lnTo>
                  <a:pt x="118" y="137"/>
                </a:lnTo>
                <a:lnTo>
                  <a:pt x="118" y="138"/>
                </a:lnTo>
                <a:lnTo>
                  <a:pt x="118" y="138"/>
                </a:lnTo>
                <a:lnTo>
                  <a:pt x="122" y="137"/>
                </a:lnTo>
                <a:lnTo>
                  <a:pt x="122" y="137"/>
                </a:lnTo>
                <a:lnTo>
                  <a:pt x="124" y="137"/>
                </a:lnTo>
                <a:lnTo>
                  <a:pt x="124" y="137"/>
                </a:lnTo>
                <a:lnTo>
                  <a:pt x="122" y="138"/>
                </a:lnTo>
                <a:lnTo>
                  <a:pt x="122" y="138"/>
                </a:lnTo>
                <a:lnTo>
                  <a:pt x="122" y="138"/>
                </a:lnTo>
                <a:lnTo>
                  <a:pt x="122" y="138"/>
                </a:lnTo>
                <a:lnTo>
                  <a:pt x="120" y="141"/>
                </a:lnTo>
                <a:lnTo>
                  <a:pt x="120" y="141"/>
                </a:lnTo>
                <a:close/>
                <a:moveTo>
                  <a:pt x="142" y="280"/>
                </a:moveTo>
                <a:lnTo>
                  <a:pt x="142" y="280"/>
                </a:lnTo>
                <a:lnTo>
                  <a:pt x="142" y="270"/>
                </a:lnTo>
                <a:lnTo>
                  <a:pt x="142" y="270"/>
                </a:lnTo>
                <a:lnTo>
                  <a:pt x="142" y="270"/>
                </a:lnTo>
                <a:lnTo>
                  <a:pt x="142" y="270"/>
                </a:lnTo>
                <a:lnTo>
                  <a:pt x="131" y="275"/>
                </a:lnTo>
                <a:lnTo>
                  <a:pt x="131" y="275"/>
                </a:lnTo>
                <a:lnTo>
                  <a:pt x="131" y="275"/>
                </a:lnTo>
                <a:lnTo>
                  <a:pt x="131" y="275"/>
                </a:lnTo>
                <a:lnTo>
                  <a:pt x="131" y="277"/>
                </a:lnTo>
                <a:lnTo>
                  <a:pt x="131" y="277"/>
                </a:lnTo>
                <a:lnTo>
                  <a:pt x="131" y="279"/>
                </a:lnTo>
                <a:lnTo>
                  <a:pt x="131" y="279"/>
                </a:lnTo>
                <a:lnTo>
                  <a:pt x="132" y="282"/>
                </a:lnTo>
                <a:lnTo>
                  <a:pt x="132" y="282"/>
                </a:lnTo>
                <a:lnTo>
                  <a:pt x="131" y="283"/>
                </a:lnTo>
                <a:lnTo>
                  <a:pt x="131" y="283"/>
                </a:lnTo>
                <a:lnTo>
                  <a:pt x="142" y="280"/>
                </a:lnTo>
                <a:lnTo>
                  <a:pt x="142" y="280"/>
                </a:lnTo>
                <a:close/>
                <a:moveTo>
                  <a:pt x="122" y="302"/>
                </a:moveTo>
                <a:lnTo>
                  <a:pt x="122" y="302"/>
                </a:lnTo>
                <a:lnTo>
                  <a:pt x="122" y="302"/>
                </a:lnTo>
                <a:lnTo>
                  <a:pt x="122" y="302"/>
                </a:lnTo>
                <a:lnTo>
                  <a:pt x="120" y="302"/>
                </a:lnTo>
                <a:lnTo>
                  <a:pt x="120" y="302"/>
                </a:lnTo>
                <a:lnTo>
                  <a:pt x="117" y="303"/>
                </a:lnTo>
                <a:lnTo>
                  <a:pt x="117" y="303"/>
                </a:lnTo>
                <a:lnTo>
                  <a:pt x="117" y="303"/>
                </a:lnTo>
                <a:lnTo>
                  <a:pt x="117" y="303"/>
                </a:lnTo>
                <a:lnTo>
                  <a:pt x="111" y="303"/>
                </a:lnTo>
                <a:lnTo>
                  <a:pt x="111" y="303"/>
                </a:lnTo>
                <a:lnTo>
                  <a:pt x="114" y="313"/>
                </a:lnTo>
                <a:lnTo>
                  <a:pt x="114" y="313"/>
                </a:lnTo>
                <a:lnTo>
                  <a:pt x="114" y="314"/>
                </a:lnTo>
                <a:lnTo>
                  <a:pt x="114" y="314"/>
                </a:lnTo>
                <a:lnTo>
                  <a:pt x="124" y="314"/>
                </a:lnTo>
                <a:lnTo>
                  <a:pt x="124" y="314"/>
                </a:lnTo>
                <a:lnTo>
                  <a:pt x="125" y="314"/>
                </a:lnTo>
                <a:lnTo>
                  <a:pt x="125" y="314"/>
                </a:lnTo>
                <a:lnTo>
                  <a:pt x="130" y="310"/>
                </a:lnTo>
                <a:lnTo>
                  <a:pt x="130" y="310"/>
                </a:lnTo>
                <a:lnTo>
                  <a:pt x="131" y="309"/>
                </a:lnTo>
                <a:lnTo>
                  <a:pt x="131" y="309"/>
                </a:lnTo>
                <a:lnTo>
                  <a:pt x="130" y="309"/>
                </a:lnTo>
                <a:lnTo>
                  <a:pt x="130" y="309"/>
                </a:lnTo>
                <a:lnTo>
                  <a:pt x="121" y="310"/>
                </a:lnTo>
                <a:lnTo>
                  <a:pt x="121" y="310"/>
                </a:lnTo>
                <a:lnTo>
                  <a:pt x="117" y="310"/>
                </a:lnTo>
                <a:lnTo>
                  <a:pt x="117" y="310"/>
                </a:lnTo>
                <a:lnTo>
                  <a:pt x="115" y="310"/>
                </a:lnTo>
                <a:lnTo>
                  <a:pt x="115" y="307"/>
                </a:lnTo>
                <a:lnTo>
                  <a:pt x="115" y="307"/>
                </a:lnTo>
                <a:lnTo>
                  <a:pt x="117" y="306"/>
                </a:lnTo>
                <a:lnTo>
                  <a:pt x="117" y="306"/>
                </a:lnTo>
                <a:lnTo>
                  <a:pt x="121" y="303"/>
                </a:lnTo>
                <a:lnTo>
                  <a:pt x="121" y="303"/>
                </a:lnTo>
                <a:lnTo>
                  <a:pt x="122" y="302"/>
                </a:lnTo>
                <a:lnTo>
                  <a:pt x="122" y="302"/>
                </a:lnTo>
                <a:close/>
                <a:moveTo>
                  <a:pt x="44" y="363"/>
                </a:moveTo>
                <a:lnTo>
                  <a:pt x="44" y="363"/>
                </a:lnTo>
                <a:lnTo>
                  <a:pt x="53" y="363"/>
                </a:lnTo>
                <a:lnTo>
                  <a:pt x="53" y="363"/>
                </a:lnTo>
                <a:lnTo>
                  <a:pt x="53" y="350"/>
                </a:lnTo>
                <a:lnTo>
                  <a:pt x="53" y="350"/>
                </a:lnTo>
                <a:lnTo>
                  <a:pt x="46" y="350"/>
                </a:lnTo>
                <a:lnTo>
                  <a:pt x="46" y="350"/>
                </a:lnTo>
                <a:lnTo>
                  <a:pt x="46" y="351"/>
                </a:lnTo>
                <a:lnTo>
                  <a:pt x="46" y="351"/>
                </a:lnTo>
                <a:lnTo>
                  <a:pt x="46" y="351"/>
                </a:lnTo>
                <a:lnTo>
                  <a:pt x="46" y="354"/>
                </a:lnTo>
                <a:lnTo>
                  <a:pt x="46" y="354"/>
                </a:lnTo>
                <a:lnTo>
                  <a:pt x="46" y="356"/>
                </a:lnTo>
                <a:lnTo>
                  <a:pt x="46" y="358"/>
                </a:lnTo>
                <a:lnTo>
                  <a:pt x="46" y="358"/>
                </a:lnTo>
                <a:lnTo>
                  <a:pt x="46" y="358"/>
                </a:lnTo>
                <a:lnTo>
                  <a:pt x="46" y="358"/>
                </a:lnTo>
                <a:lnTo>
                  <a:pt x="44" y="363"/>
                </a:lnTo>
                <a:lnTo>
                  <a:pt x="44" y="363"/>
                </a:lnTo>
                <a:close/>
                <a:moveTo>
                  <a:pt x="9" y="165"/>
                </a:moveTo>
                <a:lnTo>
                  <a:pt x="9" y="165"/>
                </a:lnTo>
                <a:lnTo>
                  <a:pt x="13" y="167"/>
                </a:lnTo>
                <a:lnTo>
                  <a:pt x="13" y="167"/>
                </a:lnTo>
                <a:lnTo>
                  <a:pt x="14" y="167"/>
                </a:lnTo>
                <a:lnTo>
                  <a:pt x="14" y="167"/>
                </a:lnTo>
                <a:lnTo>
                  <a:pt x="19" y="162"/>
                </a:lnTo>
                <a:lnTo>
                  <a:pt x="19" y="162"/>
                </a:lnTo>
                <a:lnTo>
                  <a:pt x="23" y="157"/>
                </a:lnTo>
                <a:lnTo>
                  <a:pt x="23" y="157"/>
                </a:lnTo>
                <a:lnTo>
                  <a:pt x="29" y="151"/>
                </a:lnTo>
                <a:lnTo>
                  <a:pt x="29" y="151"/>
                </a:lnTo>
                <a:lnTo>
                  <a:pt x="29" y="151"/>
                </a:lnTo>
                <a:lnTo>
                  <a:pt x="29" y="151"/>
                </a:lnTo>
                <a:lnTo>
                  <a:pt x="24" y="150"/>
                </a:lnTo>
                <a:lnTo>
                  <a:pt x="24" y="150"/>
                </a:lnTo>
                <a:lnTo>
                  <a:pt x="23" y="152"/>
                </a:lnTo>
                <a:lnTo>
                  <a:pt x="23" y="152"/>
                </a:lnTo>
                <a:lnTo>
                  <a:pt x="22" y="154"/>
                </a:lnTo>
                <a:lnTo>
                  <a:pt x="20" y="154"/>
                </a:lnTo>
                <a:lnTo>
                  <a:pt x="20" y="154"/>
                </a:lnTo>
                <a:lnTo>
                  <a:pt x="19" y="154"/>
                </a:lnTo>
                <a:lnTo>
                  <a:pt x="19" y="154"/>
                </a:lnTo>
                <a:lnTo>
                  <a:pt x="17" y="155"/>
                </a:lnTo>
                <a:lnTo>
                  <a:pt x="17" y="157"/>
                </a:lnTo>
                <a:lnTo>
                  <a:pt x="17" y="157"/>
                </a:lnTo>
                <a:lnTo>
                  <a:pt x="16" y="158"/>
                </a:lnTo>
                <a:lnTo>
                  <a:pt x="16" y="158"/>
                </a:lnTo>
                <a:lnTo>
                  <a:pt x="13" y="161"/>
                </a:lnTo>
                <a:lnTo>
                  <a:pt x="13" y="161"/>
                </a:lnTo>
                <a:lnTo>
                  <a:pt x="13" y="162"/>
                </a:lnTo>
                <a:lnTo>
                  <a:pt x="13" y="162"/>
                </a:lnTo>
                <a:lnTo>
                  <a:pt x="10" y="165"/>
                </a:lnTo>
                <a:lnTo>
                  <a:pt x="10" y="165"/>
                </a:lnTo>
                <a:lnTo>
                  <a:pt x="9" y="165"/>
                </a:lnTo>
                <a:lnTo>
                  <a:pt x="9" y="165"/>
                </a:lnTo>
                <a:close/>
                <a:moveTo>
                  <a:pt x="137" y="367"/>
                </a:moveTo>
                <a:lnTo>
                  <a:pt x="137" y="367"/>
                </a:lnTo>
                <a:lnTo>
                  <a:pt x="137" y="368"/>
                </a:lnTo>
                <a:lnTo>
                  <a:pt x="135" y="370"/>
                </a:lnTo>
                <a:lnTo>
                  <a:pt x="135" y="370"/>
                </a:lnTo>
                <a:lnTo>
                  <a:pt x="135" y="370"/>
                </a:lnTo>
                <a:lnTo>
                  <a:pt x="135" y="370"/>
                </a:lnTo>
                <a:lnTo>
                  <a:pt x="135" y="376"/>
                </a:lnTo>
                <a:lnTo>
                  <a:pt x="135" y="376"/>
                </a:lnTo>
                <a:lnTo>
                  <a:pt x="135" y="377"/>
                </a:lnTo>
                <a:lnTo>
                  <a:pt x="135" y="377"/>
                </a:lnTo>
                <a:lnTo>
                  <a:pt x="137" y="378"/>
                </a:lnTo>
                <a:lnTo>
                  <a:pt x="137" y="380"/>
                </a:lnTo>
                <a:lnTo>
                  <a:pt x="137" y="380"/>
                </a:lnTo>
                <a:lnTo>
                  <a:pt x="141" y="377"/>
                </a:lnTo>
                <a:lnTo>
                  <a:pt x="141" y="377"/>
                </a:lnTo>
                <a:lnTo>
                  <a:pt x="141" y="377"/>
                </a:lnTo>
                <a:lnTo>
                  <a:pt x="141" y="377"/>
                </a:lnTo>
                <a:lnTo>
                  <a:pt x="144" y="373"/>
                </a:lnTo>
                <a:lnTo>
                  <a:pt x="144" y="373"/>
                </a:lnTo>
                <a:lnTo>
                  <a:pt x="144" y="368"/>
                </a:lnTo>
                <a:lnTo>
                  <a:pt x="144" y="368"/>
                </a:lnTo>
                <a:lnTo>
                  <a:pt x="144" y="364"/>
                </a:lnTo>
                <a:lnTo>
                  <a:pt x="144" y="364"/>
                </a:lnTo>
                <a:lnTo>
                  <a:pt x="137" y="367"/>
                </a:lnTo>
                <a:lnTo>
                  <a:pt x="137" y="367"/>
                </a:lnTo>
                <a:close/>
                <a:moveTo>
                  <a:pt x="115" y="127"/>
                </a:moveTo>
                <a:lnTo>
                  <a:pt x="115" y="127"/>
                </a:lnTo>
                <a:lnTo>
                  <a:pt x="117" y="133"/>
                </a:lnTo>
                <a:lnTo>
                  <a:pt x="117" y="133"/>
                </a:lnTo>
                <a:lnTo>
                  <a:pt x="122" y="131"/>
                </a:lnTo>
                <a:lnTo>
                  <a:pt x="122" y="131"/>
                </a:lnTo>
                <a:lnTo>
                  <a:pt x="118" y="115"/>
                </a:lnTo>
                <a:lnTo>
                  <a:pt x="118" y="115"/>
                </a:lnTo>
                <a:lnTo>
                  <a:pt x="113" y="118"/>
                </a:lnTo>
                <a:lnTo>
                  <a:pt x="113" y="118"/>
                </a:lnTo>
                <a:lnTo>
                  <a:pt x="114" y="124"/>
                </a:lnTo>
                <a:lnTo>
                  <a:pt x="114" y="124"/>
                </a:lnTo>
                <a:lnTo>
                  <a:pt x="115" y="124"/>
                </a:lnTo>
                <a:lnTo>
                  <a:pt x="115" y="124"/>
                </a:lnTo>
                <a:lnTo>
                  <a:pt x="117" y="123"/>
                </a:lnTo>
                <a:lnTo>
                  <a:pt x="117" y="123"/>
                </a:lnTo>
                <a:lnTo>
                  <a:pt x="118" y="124"/>
                </a:lnTo>
                <a:lnTo>
                  <a:pt x="118" y="124"/>
                </a:lnTo>
                <a:lnTo>
                  <a:pt x="118" y="125"/>
                </a:lnTo>
                <a:lnTo>
                  <a:pt x="118" y="125"/>
                </a:lnTo>
                <a:lnTo>
                  <a:pt x="117" y="127"/>
                </a:lnTo>
                <a:lnTo>
                  <a:pt x="117" y="127"/>
                </a:lnTo>
                <a:lnTo>
                  <a:pt x="115" y="127"/>
                </a:lnTo>
                <a:lnTo>
                  <a:pt x="115" y="127"/>
                </a:lnTo>
                <a:close/>
                <a:moveTo>
                  <a:pt x="47" y="320"/>
                </a:moveTo>
                <a:lnTo>
                  <a:pt x="47" y="320"/>
                </a:lnTo>
                <a:lnTo>
                  <a:pt x="47" y="326"/>
                </a:lnTo>
                <a:lnTo>
                  <a:pt x="47" y="326"/>
                </a:lnTo>
                <a:lnTo>
                  <a:pt x="47" y="327"/>
                </a:lnTo>
                <a:lnTo>
                  <a:pt x="47" y="327"/>
                </a:lnTo>
                <a:lnTo>
                  <a:pt x="46" y="329"/>
                </a:lnTo>
                <a:lnTo>
                  <a:pt x="46" y="330"/>
                </a:lnTo>
                <a:lnTo>
                  <a:pt x="46" y="330"/>
                </a:lnTo>
                <a:lnTo>
                  <a:pt x="46" y="333"/>
                </a:lnTo>
                <a:lnTo>
                  <a:pt x="46" y="333"/>
                </a:lnTo>
                <a:lnTo>
                  <a:pt x="54" y="331"/>
                </a:lnTo>
                <a:lnTo>
                  <a:pt x="54" y="331"/>
                </a:lnTo>
                <a:lnTo>
                  <a:pt x="54" y="320"/>
                </a:lnTo>
                <a:lnTo>
                  <a:pt x="54" y="320"/>
                </a:lnTo>
                <a:lnTo>
                  <a:pt x="47" y="320"/>
                </a:lnTo>
                <a:lnTo>
                  <a:pt x="47" y="320"/>
                </a:lnTo>
                <a:close/>
                <a:moveTo>
                  <a:pt x="118" y="113"/>
                </a:moveTo>
                <a:lnTo>
                  <a:pt x="118" y="113"/>
                </a:lnTo>
                <a:lnTo>
                  <a:pt x="115" y="107"/>
                </a:lnTo>
                <a:lnTo>
                  <a:pt x="115" y="107"/>
                </a:lnTo>
                <a:lnTo>
                  <a:pt x="110" y="98"/>
                </a:lnTo>
                <a:lnTo>
                  <a:pt x="110" y="98"/>
                </a:lnTo>
                <a:lnTo>
                  <a:pt x="110" y="97"/>
                </a:lnTo>
                <a:lnTo>
                  <a:pt x="110" y="97"/>
                </a:lnTo>
                <a:lnTo>
                  <a:pt x="105" y="100"/>
                </a:lnTo>
                <a:lnTo>
                  <a:pt x="105" y="100"/>
                </a:lnTo>
                <a:lnTo>
                  <a:pt x="107" y="104"/>
                </a:lnTo>
                <a:lnTo>
                  <a:pt x="107" y="104"/>
                </a:lnTo>
                <a:lnTo>
                  <a:pt x="108" y="104"/>
                </a:lnTo>
                <a:lnTo>
                  <a:pt x="108" y="104"/>
                </a:lnTo>
                <a:lnTo>
                  <a:pt x="111" y="104"/>
                </a:lnTo>
                <a:lnTo>
                  <a:pt x="111" y="104"/>
                </a:lnTo>
                <a:lnTo>
                  <a:pt x="113" y="104"/>
                </a:lnTo>
                <a:lnTo>
                  <a:pt x="113" y="104"/>
                </a:lnTo>
                <a:lnTo>
                  <a:pt x="113" y="106"/>
                </a:lnTo>
                <a:lnTo>
                  <a:pt x="113" y="106"/>
                </a:lnTo>
                <a:lnTo>
                  <a:pt x="110" y="107"/>
                </a:lnTo>
                <a:lnTo>
                  <a:pt x="110" y="107"/>
                </a:lnTo>
                <a:lnTo>
                  <a:pt x="108" y="108"/>
                </a:lnTo>
                <a:lnTo>
                  <a:pt x="108" y="108"/>
                </a:lnTo>
                <a:lnTo>
                  <a:pt x="110" y="114"/>
                </a:lnTo>
                <a:lnTo>
                  <a:pt x="110" y="114"/>
                </a:lnTo>
                <a:lnTo>
                  <a:pt x="110" y="113"/>
                </a:lnTo>
                <a:lnTo>
                  <a:pt x="111" y="113"/>
                </a:lnTo>
                <a:lnTo>
                  <a:pt x="111" y="113"/>
                </a:lnTo>
                <a:lnTo>
                  <a:pt x="113" y="114"/>
                </a:lnTo>
                <a:lnTo>
                  <a:pt x="113" y="114"/>
                </a:lnTo>
                <a:lnTo>
                  <a:pt x="118" y="113"/>
                </a:lnTo>
                <a:lnTo>
                  <a:pt x="118" y="113"/>
                </a:lnTo>
                <a:close/>
                <a:moveTo>
                  <a:pt x="40" y="154"/>
                </a:moveTo>
                <a:lnTo>
                  <a:pt x="40" y="154"/>
                </a:lnTo>
                <a:lnTo>
                  <a:pt x="37" y="154"/>
                </a:lnTo>
                <a:lnTo>
                  <a:pt x="37" y="154"/>
                </a:lnTo>
                <a:lnTo>
                  <a:pt x="36" y="155"/>
                </a:lnTo>
                <a:lnTo>
                  <a:pt x="36" y="155"/>
                </a:lnTo>
                <a:lnTo>
                  <a:pt x="29" y="168"/>
                </a:lnTo>
                <a:lnTo>
                  <a:pt x="29" y="168"/>
                </a:lnTo>
                <a:lnTo>
                  <a:pt x="27" y="169"/>
                </a:lnTo>
                <a:lnTo>
                  <a:pt x="27" y="169"/>
                </a:lnTo>
                <a:lnTo>
                  <a:pt x="33" y="171"/>
                </a:lnTo>
                <a:lnTo>
                  <a:pt x="33" y="171"/>
                </a:lnTo>
                <a:lnTo>
                  <a:pt x="36" y="165"/>
                </a:lnTo>
                <a:lnTo>
                  <a:pt x="36" y="165"/>
                </a:lnTo>
                <a:lnTo>
                  <a:pt x="40" y="157"/>
                </a:lnTo>
                <a:lnTo>
                  <a:pt x="40" y="157"/>
                </a:lnTo>
                <a:lnTo>
                  <a:pt x="41" y="155"/>
                </a:lnTo>
                <a:lnTo>
                  <a:pt x="40" y="154"/>
                </a:lnTo>
                <a:lnTo>
                  <a:pt x="40" y="154"/>
                </a:lnTo>
                <a:lnTo>
                  <a:pt x="40" y="152"/>
                </a:lnTo>
                <a:lnTo>
                  <a:pt x="40" y="152"/>
                </a:lnTo>
                <a:lnTo>
                  <a:pt x="40" y="154"/>
                </a:lnTo>
                <a:lnTo>
                  <a:pt x="40" y="154"/>
                </a:lnTo>
                <a:close/>
                <a:moveTo>
                  <a:pt x="56" y="155"/>
                </a:moveTo>
                <a:lnTo>
                  <a:pt x="56" y="155"/>
                </a:lnTo>
                <a:lnTo>
                  <a:pt x="54" y="155"/>
                </a:lnTo>
                <a:lnTo>
                  <a:pt x="54" y="155"/>
                </a:lnTo>
                <a:lnTo>
                  <a:pt x="53" y="157"/>
                </a:lnTo>
                <a:lnTo>
                  <a:pt x="53" y="157"/>
                </a:lnTo>
                <a:lnTo>
                  <a:pt x="51" y="160"/>
                </a:lnTo>
                <a:lnTo>
                  <a:pt x="51" y="160"/>
                </a:lnTo>
                <a:lnTo>
                  <a:pt x="47" y="169"/>
                </a:lnTo>
                <a:lnTo>
                  <a:pt x="47" y="169"/>
                </a:lnTo>
                <a:lnTo>
                  <a:pt x="47" y="172"/>
                </a:lnTo>
                <a:lnTo>
                  <a:pt x="47" y="172"/>
                </a:lnTo>
                <a:lnTo>
                  <a:pt x="51" y="172"/>
                </a:lnTo>
                <a:lnTo>
                  <a:pt x="51" y="172"/>
                </a:lnTo>
                <a:lnTo>
                  <a:pt x="57" y="158"/>
                </a:lnTo>
                <a:lnTo>
                  <a:pt x="57" y="158"/>
                </a:lnTo>
                <a:lnTo>
                  <a:pt x="56" y="157"/>
                </a:lnTo>
                <a:lnTo>
                  <a:pt x="56" y="155"/>
                </a:lnTo>
                <a:lnTo>
                  <a:pt x="56" y="155"/>
                </a:lnTo>
                <a:close/>
                <a:moveTo>
                  <a:pt x="76" y="133"/>
                </a:moveTo>
                <a:lnTo>
                  <a:pt x="76" y="133"/>
                </a:lnTo>
                <a:lnTo>
                  <a:pt x="66" y="134"/>
                </a:lnTo>
                <a:lnTo>
                  <a:pt x="60" y="137"/>
                </a:lnTo>
                <a:lnTo>
                  <a:pt x="60" y="137"/>
                </a:lnTo>
                <a:lnTo>
                  <a:pt x="74" y="137"/>
                </a:lnTo>
                <a:lnTo>
                  <a:pt x="74" y="137"/>
                </a:lnTo>
                <a:lnTo>
                  <a:pt x="76" y="137"/>
                </a:lnTo>
                <a:lnTo>
                  <a:pt x="76" y="137"/>
                </a:lnTo>
                <a:lnTo>
                  <a:pt x="78" y="138"/>
                </a:lnTo>
                <a:lnTo>
                  <a:pt x="78" y="141"/>
                </a:lnTo>
                <a:lnTo>
                  <a:pt x="78" y="141"/>
                </a:lnTo>
                <a:lnTo>
                  <a:pt x="77" y="141"/>
                </a:lnTo>
                <a:lnTo>
                  <a:pt x="77" y="141"/>
                </a:lnTo>
                <a:lnTo>
                  <a:pt x="78" y="141"/>
                </a:lnTo>
                <a:lnTo>
                  <a:pt x="78" y="141"/>
                </a:lnTo>
                <a:lnTo>
                  <a:pt x="83" y="141"/>
                </a:lnTo>
                <a:lnTo>
                  <a:pt x="83" y="141"/>
                </a:lnTo>
                <a:lnTo>
                  <a:pt x="84" y="140"/>
                </a:lnTo>
                <a:lnTo>
                  <a:pt x="84" y="140"/>
                </a:lnTo>
                <a:lnTo>
                  <a:pt x="86" y="140"/>
                </a:lnTo>
                <a:lnTo>
                  <a:pt x="86" y="140"/>
                </a:lnTo>
                <a:lnTo>
                  <a:pt x="87" y="138"/>
                </a:lnTo>
                <a:lnTo>
                  <a:pt x="87" y="138"/>
                </a:lnTo>
                <a:lnTo>
                  <a:pt x="86" y="135"/>
                </a:lnTo>
                <a:lnTo>
                  <a:pt x="86" y="135"/>
                </a:lnTo>
                <a:lnTo>
                  <a:pt x="84" y="135"/>
                </a:lnTo>
                <a:lnTo>
                  <a:pt x="84" y="135"/>
                </a:lnTo>
                <a:lnTo>
                  <a:pt x="81" y="135"/>
                </a:lnTo>
                <a:lnTo>
                  <a:pt x="80" y="137"/>
                </a:lnTo>
                <a:lnTo>
                  <a:pt x="80" y="137"/>
                </a:lnTo>
                <a:lnTo>
                  <a:pt x="78" y="137"/>
                </a:lnTo>
                <a:lnTo>
                  <a:pt x="77" y="135"/>
                </a:lnTo>
                <a:lnTo>
                  <a:pt x="77" y="135"/>
                </a:lnTo>
                <a:lnTo>
                  <a:pt x="77" y="134"/>
                </a:lnTo>
                <a:lnTo>
                  <a:pt x="77" y="134"/>
                </a:lnTo>
                <a:lnTo>
                  <a:pt x="76" y="133"/>
                </a:lnTo>
                <a:lnTo>
                  <a:pt x="76" y="133"/>
                </a:lnTo>
                <a:close/>
                <a:moveTo>
                  <a:pt x="142" y="299"/>
                </a:moveTo>
                <a:lnTo>
                  <a:pt x="142" y="299"/>
                </a:lnTo>
                <a:lnTo>
                  <a:pt x="138" y="300"/>
                </a:lnTo>
                <a:lnTo>
                  <a:pt x="138" y="300"/>
                </a:lnTo>
                <a:lnTo>
                  <a:pt x="138" y="303"/>
                </a:lnTo>
                <a:lnTo>
                  <a:pt x="138" y="303"/>
                </a:lnTo>
                <a:lnTo>
                  <a:pt x="137" y="303"/>
                </a:lnTo>
                <a:lnTo>
                  <a:pt x="137" y="303"/>
                </a:lnTo>
                <a:lnTo>
                  <a:pt x="137" y="304"/>
                </a:lnTo>
                <a:lnTo>
                  <a:pt x="137" y="304"/>
                </a:lnTo>
                <a:lnTo>
                  <a:pt x="137" y="310"/>
                </a:lnTo>
                <a:lnTo>
                  <a:pt x="137" y="310"/>
                </a:lnTo>
                <a:lnTo>
                  <a:pt x="137" y="313"/>
                </a:lnTo>
                <a:lnTo>
                  <a:pt x="137" y="313"/>
                </a:lnTo>
                <a:lnTo>
                  <a:pt x="137" y="314"/>
                </a:lnTo>
                <a:lnTo>
                  <a:pt x="137" y="314"/>
                </a:lnTo>
                <a:lnTo>
                  <a:pt x="142" y="313"/>
                </a:lnTo>
                <a:lnTo>
                  <a:pt x="142" y="313"/>
                </a:lnTo>
                <a:lnTo>
                  <a:pt x="142" y="299"/>
                </a:lnTo>
                <a:lnTo>
                  <a:pt x="142" y="299"/>
                </a:lnTo>
                <a:close/>
                <a:moveTo>
                  <a:pt x="57" y="388"/>
                </a:moveTo>
                <a:lnTo>
                  <a:pt x="57" y="388"/>
                </a:lnTo>
                <a:lnTo>
                  <a:pt x="56" y="381"/>
                </a:lnTo>
                <a:lnTo>
                  <a:pt x="56" y="381"/>
                </a:lnTo>
                <a:lnTo>
                  <a:pt x="47" y="381"/>
                </a:lnTo>
                <a:lnTo>
                  <a:pt x="39" y="380"/>
                </a:lnTo>
                <a:lnTo>
                  <a:pt x="39" y="380"/>
                </a:lnTo>
                <a:lnTo>
                  <a:pt x="39" y="381"/>
                </a:lnTo>
                <a:lnTo>
                  <a:pt x="40" y="383"/>
                </a:lnTo>
                <a:lnTo>
                  <a:pt x="40" y="383"/>
                </a:lnTo>
                <a:lnTo>
                  <a:pt x="56" y="388"/>
                </a:lnTo>
                <a:lnTo>
                  <a:pt x="56" y="388"/>
                </a:lnTo>
                <a:lnTo>
                  <a:pt x="57" y="388"/>
                </a:lnTo>
                <a:lnTo>
                  <a:pt x="57" y="388"/>
                </a:lnTo>
                <a:close/>
                <a:moveTo>
                  <a:pt x="118" y="346"/>
                </a:moveTo>
                <a:lnTo>
                  <a:pt x="118" y="346"/>
                </a:lnTo>
                <a:lnTo>
                  <a:pt x="122" y="346"/>
                </a:lnTo>
                <a:lnTo>
                  <a:pt x="122" y="346"/>
                </a:lnTo>
                <a:lnTo>
                  <a:pt x="124" y="346"/>
                </a:lnTo>
                <a:lnTo>
                  <a:pt x="124" y="346"/>
                </a:lnTo>
                <a:lnTo>
                  <a:pt x="128" y="340"/>
                </a:lnTo>
                <a:lnTo>
                  <a:pt x="128" y="340"/>
                </a:lnTo>
                <a:lnTo>
                  <a:pt x="130" y="339"/>
                </a:lnTo>
                <a:lnTo>
                  <a:pt x="127" y="337"/>
                </a:lnTo>
                <a:lnTo>
                  <a:pt x="127" y="337"/>
                </a:lnTo>
                <a:lnTo>
                  <a:pt x="121" y="337"/>
                </a:lnTo>
                <a:lnTo>
                  <a:pt x="121" y="337"/>
                </a:lnTo>
                <a:lnTo>
                  <a:pt x="120" y="337"/>
                </a:lnTo>
                <a:lnTo>
                  <a:pt x="120" y="337"/>
                </a:lnTo>
                <a:lnTo>
                  <a:pt x="117" y="337"/>
                </a:lnTo>
                <a:lnTo>
                  <a:pt x="117" y="337"/>
                </a:lnTo>
                <a:lnTo>
                  <a:pt x="118" y="346"/>
                </a:lnTo>
                <a:lnTo>
                  <a:pt x="118" y="346"/>
                </a:lnTo>
                <a:close/>
                <a:moveTo>
                  <a:pt x="111" y="96"/>
                </a:moveTo>
                <a:lnTo>
                  <a:pt x="111" y="96"/>
                </a:lnTo>
                <a:lnTo>
                  <a:pt x="111" y="96"/>
                </a:lnTo>
                <a:lnTo>
                  <a:pt x="111" y="96"/>
                </a:lnTo>
                <a:lnTo>
                  <a:pt x="111" y="94"/>
                </a:lnTo>
                <a:lnTo>
                  <a:pt x="111" y="94"/>
                </a:lnTo>
                <a:lnTo>
                  <a:pt x="107" y="84"/>
                </a:lnTo>
                <a:lnTo>
                  <a:pt x="107" y="84"/>
                </a:lnTo>
                <a:lnTo>
                  <a:pt x="104" y="79"/>
                </a:lnTo>
                <a:lnTo>
                  <a:pt x="101" y="73"/>
                </a:lnTo>
                <a:lnTo>
                  <a:pt x="101" y="73"/>
                </a:lnTo>
                <a:lnTo>
                  <a:pt x="101" y="71"/>
                </a:lnTo>
                <a:lnTo>
                  <a:pt x="101" y="71"/>
                </a:lnTo>
                <a:lnTo>
                  <a:pt x="97" y="74"/>
                </a:lnTo>
                <a:lnTo>
                  <a:pt x="97" y="74"/>
                </a:lnTo>
                <a:lnTo>
                  <a:pt x="100" y="79"/>
                </a:lnTo>
                <a:lnTo>
                  <a:pt x="100" y="79"/>
                </a:lnTo>
                <a:lnTo>
                  <a:pt x="101" y="77"/>
                </a:lnTo>
                <a:lnTo>
                  <a:pt x="101" y="77"/>
                </a:lnTo>
                <a:lnTo>
                  <a:pt x="103" y="79"/>
                </a:lnTo>
                <a:lnTo>
                  <a:pt x="103" y="79"/>
                </a:lnTo>
                <a:lnTo>
                  <a:pt x="101" y="80"/>
                </a:lnTo>
                <a:lnTo>
                  <a:pt x="101" y="80"/>
                </a:lnTo>
                <a:lnTo>
                  <a:pt x="101" y="81"/>
                </a:lnTo>
                <a:lnTo>
                  <a:pt x="101" y="81"/>
                </a:lnTo>
                <a:lnTo>
                  <a:pt x="105" y="87"/>
                </a:lnTo>
                <a:lnTo>
                  <a:pt x="105" y="87"/>
                </a:lnTo>
                <a:lnTo>
                  <a:pt x="105" y="88"/>
                </a:lnTo>
                <a:lnTo>
                  <a:pt x="105" y="88"/>
                </a:lnTo>
                <a:lnTo>
                  <a:pt x="107" y="90"/>
                </a:lnTo>
                <a:lnTo>
                  <a:pt x="107" y="90"/>
                </a:lnTo>
                <a:lnTo>
                  <a:pt x="107" y="91"/>
                </a:lnTo>
                <a:lnTo>
                  <a:pt x="107" y="91"/>
                </a:lnTo>
                <a:lnTo>
                  <a:pt x="110" y="94"/>
                </a:lnTo>
                <a:lnTo>
                  <a:pt x="110" y="94"/>
                </a:lnTo>
                <a:lnTo>
                  <a:pt x="111" y="96"/>
                </a:lnTo>
                <a:lnTo>
                  <a:pt x="111" y="96"/>
                </a:lnTo>
                <a:close/>
                <a:moveTo>
                  <a:pt x="127" y="185"/>
                </a:moveTo>
                <a:lnTo>
                  <a:pt x="127" y="185"/>
                </a:lnTo>
                <a:lnTo>
                  <a:pt x="140" y="182"/>
                </a:lnTo>
                <a:lnTo>
                  <a:pt x="140" y="182"/>
                </a:lnTo>
                <a:lnTo>
                  <a:pt x="140" y="179"/>
                </a:lnTo>
                <a:lnTo>
                  <a:pt x="138" y="175"/>
                </a:lnTo>
                <a:lnTo>
                  <a:pt x="138" y="175"/>
                </a:lnTo>
                <a:lnTo>
                  <a:pt x="137" y="177"/>
                </a:lnTo>
                <a:lnTo>
                  <a:pt x="137" y="177"/>
                </a:lnTo>
                <a:lnTo>
                  <a:pt x="131" y="178"/>
                </a:lnTo>
                <a:lnTo>
                  <a:pt x="131" y="178"/>
                </a:lnTo>
                <a:lnTo>
                  <a:pt x="128" y="179"/>
                </a:lnTo>
                <a:lnTo>
                  <a:pt x="128" y="181"/>
                </a:lnTo>
                <a:lnTo>
                  <a:pt x="128" y="181"/>
                </a:lnTo>
                <a:lnTo>
                  <a:pt x="127" y="185"/>
                </a:lnTo>
                <a:lnTo>
                  <a:pt x="127" y="185"/>
                </a:lnTo>
                <a:close/>
                <a:moveTo>
                  <a:pt x="68" y="113"/>
                </a:moveTo>
                <a:lnTo>
                  <a:pt x="68" y="113"/>
                </a:lnTo>
                <a:lnTo>
                  <a:pt x="68" y="113"/>
                </a:lnTo>
                <a:lnTo>
                  <a:pt x="68" y="113"/>
                </a:lnTo>
                <a:lnTo>
                  <a:pt x="78" y="114"/>
                </a:lnTo>
                <a:lnTo>
                  <a:pt x="78" y="114"/>
                </a:lnTo>
                <a:lnTo>
                  <a:pt x="80" y="114"/>
                </a:lnTo>
                <a:lnTo>
                  <a:pt x="80" y="114"/>
                </a:lnTo>
                <a:lnTo>
                  <a:pt x="83" y="111"/>
                </a:lnTo>
                <a:lnTo>
                  <a:pt x="83" y="111"/>
                </a:lnTo>
                <a:lnTo>
                  <a:pt x="83" y="110"/>
                </a:lnTo>
                <a:lnTo>
                  <a:pt x="83" y="108"/>
                </a:lnTo>
                <a:lnTo>
                  <a:pt x="86" y="107"/>
                </a:lnTo>
                <a:lnTo>
                  <a:pt x="86" y="107"/>
                </a:lnTo>
                <a:lnTo>
                  <a:pt x="84" y="107"/>
                </a:lnTo>
                <a:lnTo>
                  <a:pt x="84" y="107"/>
                </a:lnTo>
                <a:lnTo>
                  <a:pt x="76" y="107"/>
                </a:lnTo>
                <a:lnTo>
                  <a:pt x="76" y="107"/>
                </a:lnTo>
                <a:lnTo>
                  <a:pt x="76" y="107"/>
                </a:lnTo>
                <a:lnTo>
                  <a:pt x="76" y="107"/>
                </a:lnTo>
                <a:lnTo>
                  <a:pt x="71" y="110"/>
                </a:lnTo>
                <a:lnTo>
                  <a:pt x="71" y="110"/>
                </a:lnTo>
                <a:lnTo>
                  <a:pt x="68" y="113"/>
                </a:lnTo>
                <a:lnTo>
                  <a:pt x="68" y="113"/>
                </a:lnTo>
                <a:close/>
                <a:moveTo>
                  <a:pt x="117" y="331"/>
                </a:moveTo>
                <a:lnTo>
                  <a:pt x="117" y="331"/>
                </a:lnTo>
                <a:lnTo>
                  <a:pt x="120" y="333"/>
                </a:lnTo>
                <a:lnTo>
                  <a:pt x="121" y="331"/>
                </a:lnTo>
                <a:lnTo>
                  <a:pt x="121" y="331"/>
                </a:lnTo>
                <a:lnTo>
                  <a:pt x="121" y="331"/>
                </a:lnTo>
                <a:lnTo>
                  <a:pt x="121" y="331"/>
                </a:lnTo>
                <a:lnTo>
                  <a:pt x="122" y="330"/>
                </a:lnTo>
                <a:lnTo>
                  <a:pt x="122" y="330"/>
                </a:lnTo>
                <a:lnTo>
                  <a:pt x="121" y="324"/>
                </a:lnTo>
                <a:lnTo>
                  <a:pt x="121" y="324"/>
                </a:lnTo>
                <a:lnTo>
                  <a:pt x="121" y="322"/>
                </a:lnTo>
                <a:lnTo>
                  <a:pt x="121" y="322"/>
                </a:lnTo>
                <a:lnTo>
                  <a:pt x="120" y="322"/>
                </a:lnTo>
                <a:lnTo>
                  <a:pt x="120" y="320"/>
                </a:lnTo>
                <a:lnTo>
                  <a:pt x="120" y="320"/>
                </a:lnTo>
                <a:lnTo>
                  <a:pt x="117" y="320"/>
                </a:lnTo>
                <a:lnTo>
                  <a:pt x="115" y="320"/>
                </a:lnTo>
                <a:lnTo>
                  <a:pt x="115" y="320"/>
                </a:lnTo>
                <a:lnTo>
                  <a:pt x="117" y="330"/>
                </a:lnTo>
                <a:lnTo>
                  <a:pt x="117" y="330"/>
                </a:lnTo>
                <a:lnTo>
                  <a:pt x="118" y="330"/>
                </a:lnTo>
                <a:lnTo>
                  <a:pt x="118" y="330"/>
                </a:lnTo>
                <a:lnTo>
                  <a:pt x="117" y="331"/>
                </a:lnTo>
                <a:lnTo>
                  <a:pt x="117" y="331"/>
                </a:lnTo>
                <a:close/>
                <a:moveTo>
                  <a:pt x="110" y="182"/>
                </a:moveTo>
                <a:lnTo>
                  <a:pt x="110" y="182"/>
                </a:lnTo>
                <a:lnTo>
                  <a:pt x="108" y="182"/>
                </a:lnTo>
                <a:lnTo>
                  <a:pt x="108" y="182"/>
                </a:lnTo>
                <a:lnTo>
                  <a:pt x="105" y="182"/>
                </a:lnTo>
                <a:lnTo>
                  <a:pt x="105" y="182"/>
                </a:lnTo>
                <a:lnTo>
                  <a:pt x="95" y="182"/>
                </a:lnTo>
                <a:lnTo>
                  <a:pt x="95" y="182"/>
                </a:lnTo>
                <a:lnTo>
                  <a:pt x="95" y="182"/>
                </a:lnTo>
                <a:lnTo>
                  <a:pt x="95" y="182"/>
                </a:lnTo>
                <a:lnTo>
                  <a:pt x="94" y="185"/>
                </a:lnTo>
                <a:lnTo>
                  <a:pt x="94" y="187"/>
                </a:lnTo>
                <a:lnTo>
                  <a:pt x="94" y="187"/>
                </a:lnTo>
                <a:lnTo>
                  <a:pt x="110" y="187"/>
                </a:lnTo>
                <a:lnTo>
                  <a:pt x="110" y="187"/>
                </a:lnTo>
                <a:lnTo>
                  <a:pt x="110" y="182"/>
                </a:lnTo>
                <a:lnTo>
                  <a:pt x="110" y="182"/>
                </a:lnTo>
                <a:close/>
                <a:moveTo>
                  <a:pt x="134" y="202"/>
                </a:moveTo>
                <a:lnTo>
                  <a:pt x="134" y="202"/>
                </a:lnTo>
                <a:lnTo>
                  <a:pt x="134" y="208"/>
                </a:lnTo>
                <a:lnTo>
                  <a:pt x="134" y="208"/>
                </a:lnTo>
                <a:lnTo>
                  <a:pt x="134" y="209"/>
                </a:lnTo>
                <a:lnTo>
                  <a:pt x="134" y="209"/>
                </a:lnTo>
                <a:lnTo>
                  <a:pt x="135" y="211"/>
                </a:lnTo>
                <a:lnTo>
                  <a:pt x="135" y="212"/>
                </a:lnTo>
                <a:lnTo>
                  <a:pt x="135" y="212"/>
                </a:lnTo>
                <a:lnTo>
                  <a:pt x="140" y="211"/>
                </a:lnTo>
                <a:lnTo>
                  <a:pt x="140" y="211"/>
                </a:lnTo>
                <a:lnTo>
                  <a:pt x="140" y="199"/>
                </a:lnTo>
                <a:lnTo>
                  <a:pt x="140" y="199"/>
                </a:lnTo>
                <a:lnTo>
                  <a:pt x="134" y="202"/>
                </a:lnTo>
                <a:lnTo>
                  <a:pt x="134" y="202"/>
                </a:lnTo>
                <a:close/>
                <a:moveTo>
                  <a:pt x="144" y="344"/>
                </a:moveTo>
                <a:lnTo>
                  <a:pt x="144" y="344"/>
                </a:lnTo>
                <a:lnTo>
                  <a:pt x="144" y="331"/>
                </a:lnTo>
                <a:lnTo>
                  <a:pt x="144" y="331"/>
                </a:lnTo>
                <a:lnTo>
                  <a:pt x="140" y="333"/>
                </a:lnTo>
                <a:lnTo>
                  <a:pt x="140" y="333"/>
                </a:lnTo>
                <a:lnTo>
                  <a:pt x="140" y="346"/>
                </a:lnTo>
                <a:lnTo>
                  <a:pt x="140" y="346"/>
                </a:lnTo>
                <a:lnTo>
                  <a:pt x="144" y="344"/>
                </a:lnTo>
                <a:lnTo>
                  <a:pt x="144" y="344"/>
                </a:lnTo>
                <a:close/>
                <a:moveTo>
                  <a:pt x="80" y="91"/>
                </a:moveTo>
                <a:lnTo>
                  <a:pt x="80" y="91"/>
                </a:lnTo>
                <a:lnTo>
                  <a:pt x="81" y="88"/>
                </a:lnTo>
                <a:lnTo>
                  <a:pt x="81" y="88"/>
                </a:lnTo>
                <a:lnTo>
                  <a:pt x="84" y="87"/>
                </a:lnTo>
                <a:lnTo>
                  <a:pt x="84" y="87"/>
                </a:lnTo>
                <a:lnTo>
                  <a:pt x="90" y="84"/>
                </a:lnTo>
                <a:lnTo>
                  <a:pt x="90" y="84"/>
                </a:lnTo>
                <a:lnTo>
                  <a:pt x="90" y="83"/>
                </a:lnTo>
                <a:lnTo>
                  <a:pt x="90" y="83"/>
                </a:lnTo>
                <a:lnTo>
                  <a:pt x="90" y="83"/>
                </a:lnTo>
                <a:lnTo>
                  <a:pt x="90" y="83"/>
                </a:lnTo>
                <a:lnTo>
                  <a:pt x="88" y="83"/>
                </a:lnTo>
                <a:lnTo>
                  <a:pt x="88" y="83"/>
                </a:lnTo>
                <a:lnTo>
                  <a:pt x="80" y="84"/>
                </a:lnTo>
                <a:lnTo>
                  <a:pt x="80" y="84"/>
                </a:lnTo>
                <a:lnTo>
                  <a:pt x="78" y="86"/>
                </a:lnTo>
                <a:lnTo>
                  <a:pt x="78" y="86"/>
                </a:lnTo>
                <a:lnTo>
                  <a:pt x="73" y="90"/>
                </a:lnTo>
                <a:lnTo>
                  <a:pt x="73" y="90"/>
                </a:lnTo>
                <a:lnTo>
                  <a:pt x="73" y="91"/>
                </a:lnTo>
                <a:lnTo>
                  <a:pt x="73" y="91"/>
                </a:lnTo>
                <a:lnTo>
                  <a:pt x="80" y="91"/>
                </a:lnTo>
                <a:lnTo>
                  <a:pt x="80" y="91"/>
                </a:lnTo>
                <a:close/>
                <a:moveTo>
                  <a:pt x="115" y="297"/>
                </a:moveTo>
                <a:lnTo>
                  <a:pt x="115" y="297"/>
                </a:lnTo>
                <a:lnTo>
                  <a:pt x="115" y="296"/>
                </a:lnTo>
                <a:lnTo>
                  <a:pt x="115" y="296"/>
                </a:lnTo>
                <a:lnTo>
                  <a:pt x="114" y="295"/>
                </a:lnTo>
                <a:lnTo>
                  <a:pt x="114" y="295"/>
                </a:lnTo>
                <a:lnTo>
                  <a:pt x="114" y="292"/>
                </a:lnTo>
                <a:lnTo>
                  <a:pt x="114" y="292"/>
                </a:lnTo>
                <a:lnTo>
                  <a:pt x="113" y="290"/>
                </a:lnTo>
                <a:lnTo>
                  <a:pt x="113" y="289"/>
                </a:lnTo>
                <a:lnTo>
                  <a:pt x="113" y="289"/>
                </a:lnTo>
                <a:lnTo>
                  <a:pt x="104" y="289"/>
                </a:lnTo>
                <a:lnTo>
                  <a:pt x="104" y="289"/>
                </a:lnTo>
                <a:lnTo>
                  <a:pt x="108" y="293"/>
                </a:lnTo>
                <a:lnTo>
                  <a:pt x="108" y="293"/>
                </a:lnTo>
                <a:lnTo>
                  <a:pt x="111" y="299"/>
                </a:lnTo>
                <a:lnTo>
                  <a:pt x="111" y="299"/>
                </a:lnTo>
                <a:lnTo>
                  <a:pt x="113" y="297"/>
                </a:lnTo>
                <a:lnTo>
                  <a:pt x="115" y="297"/>
                </a:lnTo>
                <a:lnTo>
                  <a:pt x="115" y="297"/>
                </a:lnTo>
                <a:close/>
                <a:moveTo>
                  <a:pt x="70" y="70"/>
                </a:moveTo>
                <a:lnTo>
                  <a:pt x="70" y="70"/>
                </a:lnTo>
                <a:lnTo>
                  <a:pt x="70" y="70"/>
                </a:lnTo>
                <a:lnTo>
                  <a:pt x="70" y="70"/>
                </a:lnTo>
                <a:lnTo>
                  <a:pt x="71" y="71"/>
                </a:lnTo>
                <a:lnTo>
                  <a:pt x="71" y="71"/>
                </a:lnTo>
                <a:lnTo>
                  <a:pt x="78" y="73"/>
                </a:lnTo>
                <a:lnTo>
                  <a:pt x="78" y="73"/>
                </a:lnTo>
                <a:lnTo>
                  <a:pt x="78" y="73"/>
                </a:lnTo>
                <a:lnTo>
                  <a:pt x="78" y="73"/>
                </a:lnTo>
                <a:lnTo>
                  <a:pt x="83" y="70"/>
                </a:lnTo>
                <a:lnTo>
                  <a:pt x="83" y="70"/>
                </a:lnTo>
                <a:lnTo>
                  <a:pt x="88" y="67"/>
                </a:lnTo>
                <a:lnTo>
                  <a:pt x="88" y="67"/>
                </a:lnTo>
                <a:lnTo>
                  <a:pt x="88" y="66"/>
                </a:lnTo>
                <a:lnTo>
                  <a:pt x="88" y="66"/>
                </a:lnTo>
                <a:lnTo>
                  <a:pt x="87" y="66"/>
                </a:lnTo>
                <a:lnTo>
                  <a:pt x="87" y="66"/>
                </a:lnTo>
                <a:lnTo>
                  <a:pt x="78" y="67"/>
                </a:lnTo>
                <a:lnTo>
                  <a:pt x="78" y="67"/>
                </a:lnTo>
                <a:lnTo>
                  <a:pt x="76" y="69"/>
                </a:lnTo>
                <a:lnTo>
                  <a:pt x="73" y="67"/>
                </a:lnTo>
                <a:lnTo>
                  <a:pt x="73" y="67"/>
                </a:lnTo>
                <a:lnTo>
                  <a:pt x="71" y="69"/>
                </a:lnTo>
                <a:lnTo>
                  <a:pt x="71" y="69"/>
                </a:lnTo>
                <a:lnTo>
                  <a:pt x="70" y="70"/>
                </a:lnTo>
                <a:lnTo>
                  <a:pt x="70" y="70"/>
                </a:lnTo>
                <a:close/>
                <a:moveTo>
                  <a:pt x="64" y="239"/>
                </a:moveTo>
                <a:lnTo>
                  <a:pt x="64" y="239"/>
                </a:lnTo>
                <a:lnTo>
                  <a:pt x="64" y="239"/>
                </a:lnTo>
                <a:lnTo>
                  <a:pt x="64" y="239"/>
                </a:lnTo>
                <a:lnTo>
                  <a:pt x="78" y="239"/>
                </a:lnTo>
                <a:lnTo>
                  <a:pt x="91" y="239"/>
                </a:lnTo>
                <a:lnTo>
                  <a:pt x="91" y="239"/>
                </a:lnTo>
                <a:lnTo>
                  <a:pt x="93" y="238"/>
                </a:lnTo>
                <a:lnTo>
                  <a:pt x="93" y="238"/>
                </a:lnTo>
                <a:lnTo>
                  <a:pt x="93" y="236"/>
                </a:lnTo>
                <a:lnTo>
                  <a:pt x="93" y="236"/>
                </a:lnTo>
                <a:lnTo>
                  <a:pt x="91" y="236"/>
                </a:lnTo>
                <a:lnTo>
                  <a:pt x="91" y="236"/>
                </a:lnTo>
                <a:lnTo>
                  <a:pt x="80" y="238"/>
                </a:lnTo>
                <a:lnTo>
                  <a:pt x="80" y="238"/>
                </a:lnTo>
                <a:lnTo>
                  <a:pt x="78" y="238"/>
                </a:lnTo>
                <a:lnTo>
                  <a:pt x="78" y="238"/>
                </a:lnTo>
                <a:lnTo>
                  <a:pt x="78" y="239"/>
                </a:lnTo>
                <a:lnTo>
                  <a:pt x="77" y="238"/>
                </a:lnTo>
                <a:lnTo>
                  <a:pt x="77" y="238"/>
                </a:lnTo>
                <a:lnTo>
                  <a:pt x="76" y="238"/>
                </a:lnTo>
                <a:lnTo>
                  <a:pt x="76" y="238"/>
                </a:lnTo>
                <a:lnTo>
                  <a:pt x="66" y="239"/>
                </a:lnTo>
                <a:lnTo>
                  <a:pt x="66" y="239"/>
                </a:lnTo>
                <a:lnTo>
                  <a:pt x="64" y="239"/>
                </a:lnTo>
                <a:lnTo>
                  <a:pt x="64" y="239"/>
                </a:lnTo>
                <a:close/>
                <a:moveTo>
                  <a:pt x="74" y="300"/>
                </a:moveTo>
                <a:lnTo>
                  <a:pt x="74" y="300"/>
                </a:lnTo>
                <a:lnTo>
                  <a:pt x="77" y="331"/>
                </a:lnTo>
                <a:lnTo>
                  <a:pt x="77" y="331"/>
                </a:lnTo>
                <a:lnTo>
                  <a:pt x="77" y="303"/>
                </a:lnTo>
                <a:lnTo>
                  <a:pt x="77" y="303"/>
                </a:lnTo>
                <a:lnTo>
                  <a:pt x="74" y="302"/>
                </a:lnTo>
                <a:lnTo>
                  <a:pt x="74" y="300"/>
                </a:lnTo>
                <a:lnTo>
                  <a:pt x="74" y="300"/>
                </a:lnTo>
                <a:close/>
                <a:moveTo>
                  <a:pt x="93" y="151"/>
                </a:moveTo>
                <a:lnTo>
                  <a:pt x="93" y="151"/>
                </a:lnTo>
                <a:lnTo>
                  <a:pt x="93" y="151"/>
                </a:lnTo>
                <a:lnTo>
                  <a:pt x="93" y="151"/>
                </a:lnTo>
                <a:lnTo>
                  <a:pt x="101" y="151"/>
                </a:lnTo>
                <a:lnTo>
                  <a:pt x="101" y="151"/>
                </a:lnTo>
                <a:lnTo>
                  <a:pt x="110" y="150"/>
                </a:lnTo>
                <a:lnTo>
                  <a:pt x="117" y="147"/>
                </a:lnTo>
                <a:lnTo>
                  <a:pt x="117" y="147"/>
                </a:lnTo>
                <a:lnTo>
                  <a:pt x="124" y="144"/>
                </a:lnTo>
                <a:lnTo>
                  <a:pt x="124" y="144"/>
                </a:lnTo>
                <a:lnTo>
                  <a:pt x="125" y="142"/>
                </a:lnTo>
                <a:lnTo>
                  <a:pt x="125" y="142"/>
                </a:lnTo>
                <a:lnTo>
                  <a:pt x="125" y="142"/>
                </a:lnTo>
                <a:lnTo>
                  <a:pt x="125" y="142"/>
                </a:lnTo>
                <a:lnTo>
                  <a:pt x="111" y="147"/>
                </a:lnTo>
                <a:lnTo>
                  <a:pt x="111" y="147"/>
                </a:lnTo>
                <a:lnTo>
                  <a:pt x="111" y="147"/>
                </a:lnTo>
                <a:lnTo>
                  <a:pt x="111" y="147"/>
                </a:lnTo>
                <a:lnTo>
                  <a:pt x="108" y="148"/>
                </a:lnTo>
                <a:lnTo>
                  <a:pt x="108" y="148"/>
                </a:lnTo>
                <a:lnTo>
                  <a:pt x="108" y="148"/>
                </a:lnTo>
                <a:lnTo>
                  <a:pt x="108" y="148"/>
                </a:lnTo>
                <a:lnTo>
                  <a:pt x="93" y="151"/>
                </a:lnTo>
                <a:lnTo>
                  <a:pt x="93" y="151"/>
                </a:lnTo>
                <a:close/>
                <a:moveTo>
                  <a:pt x="77" y="184"/>
                </a:moveTo>
                <a:lnTo>
                  <a:pt x="77" y="184"/>
                </a:lnTo>
                <a:lnTo>
                  <a:pt x="71" y="184"/>
                </a:lnTo>
                <a:lnTo>
                  <a:pt x="71" y="184"/>
                </a:lnTo>
                <a:lnTo>
                  <a:pt x="64" y="184"/>
                </a:lnTo>
                <a:lnTo>
                  <a:pt x="64" y="184"/>
                </a:lnTo>
                <a:lnTo>
                  <a:pt x="59" y="184"/>
                </a:lnTo>
                <a:lnTo>
                  <a:pt x="59" y="184"/>
                </a:lnTo>
                <a:lnTo>
                  <a:pt x="57" y="184"/>
                </a:lnTo>
                <a:lnTo>
                  <a:pt x="57" y="184"/>
                </a:lnTo>
                <a:lnTo>
                  <a:pt x="57" y="185"/>
                </a:lnTo>
                <a:lnTo>
                  <a:pt x="57" y="185"/>
                </a:lnTo>
                <a:lnTo>
                  <a:pt x="77" y="187"/>
                </a:lnTo>
                <a:lnTo>
                  <a:pt x="77" y="187"/>
                </a:lnTo>
                <a:lnTo>
                  <a:pt x="77" y="184"/>
                </a:lnTo>
                <a:lnTo>
                  <a:pt x="77" y="184"/>
                </a:lnTo>
                <a:close/>
                <a:moveTo>
                  <a:pt x="118" y="364"/>
                </a:moveTo>
                <a:lnTo>
                  <a:pt x="118" y="364"/>
                </a:lnTo>
                <a:lnTo>
                  <a:pt x="121" y="364"/>
                </a:lnTo>
                <a:lnTo>
                  <a:pt x="121" y="364"/>
                </a:lnTo>
                <a:lnTo>
                  <a:pt x="124" y="360"/>
                </a:lnTo>
                <a:lnTo>
                  <a:pt x="124" y="360"/>
                </a:lnTo>
                <a:lnTo>
                  <a:pt x="125" y="360"/>
                </a:lnTo>
                <a:lnTo>
                  <a:pt x="125" y="360"/>
                </a:lnTo>
                <a:lnTo>
                  <a:pt x="124" y="356"/>
                </a:lnTo>
                <a:lnTo>
                  <a:pt x="124" y="356"/>
                </a:lnTo>
                <a:lnTo>
                  <a:pt x="124" y="354"/>
                </a:lnTo>
                <a:lnTo>
                  <a:pt x="124" y="354"/>
                </a:lnTo>
                <a:lnTo>
                  <a:pt x="118" y="354"/>
                </a:lnTo>
                <a:lnTo>
                  <a:pt x="118" y="354"/>
                </a:lnTo>
                <a:lnTo>
                  <a:pt x="118" y="364"/>
                </a:lnTo>
                <a:lnTo>
                  <a:pt x="118" y="364"/>
                </a:lnTo>
                <a:close/>
                <a:moveTo>
                  <a:pt x="127" y="346"/>
                </a:moveTo>
                <a:lnTo>
                  <a:pt x="127" y="346"/>
                </a:lnTo>
                <a:lnTo>
                  <a:pt x="127" y="346"/>
                </a:lnTo>
                <a:lnTo>
                  <a:pt x="127" y="346"/>
                </a:lnTo>
                <a:lnTo>
                  <a:pt x="134" y="346"/>
                </a:lnTo>
                <a:lnTo>
                  <a:pt x="134" y="346"/>
                </a:lnTo>
                <a:lnTo>
                  <a:pt x="134" y="340"/>
                </a:lnTo>
                <a:lnTo>
                  <a:pt x="134" y="334"/>
                </a:lnTo>
                <a:lnTo>
                  <a:pt x="134" y="334"/>
                </a:lnTo>
                <a:lnTo>
                  <a:pt x="130" y="336"/>
                </a:lnTo>
                <a:lnTo>
                  <a:pt x="130" y="336"/>
                </a:lnTo>
                <a:lnTo>
                  <a:pt x="131" y="336"/>
                </a:lnTo>
                <a:lnTo>
                  <a:pt x="131" y="336"/>
                </a:lnTo>
                <a:lnTo>
                  <a:pt x="131" y="339"/>
                </a:lnTo>
                <a:lnTo>
                  <a:pt x="131" y="340"/>
                </a:lnTo>
                <a:lnTo>
                  <a:pt x="131" y="340"/>
                </a:lnTo>
                <a:lnTo>
                  <a:pt x="128" y="344"/>
                </a:lnTo>
                <a:lnTo>
                  <a:pt x="128" y="344"/>
                </a:lnTo>
                <a:lnTo>
                  <a:pt x="127" y="346"/>
                </a:lnTo>
                <a:lnTo>
                  <a:pt x="127" y="346"/>
                </a:lnTo>
                <a:close/>
                <a:moveTo>
                  <a:pt x="132" y="302"/>
                </a:moveTo>
                <a:lnTo>
                  <a:pt x="132" y="302"/>
                </a:lnTo>
                <a:lnTo>
                  <a:pt x="128" y="302"/>
                </a:lnTo>
                <a:lnTo>
                  <a:pt x="128" y="302"/>
                </a:lnTo>
                <a:lnTo>
                  <a:pt x="127" y="303"/>
                </a:lnTo>
                <a:lnTo>
                  <a:pt x="127" y="303"/>
                </a:lnTo>
                <a:lnTo>
                  <a:pt x="120" y="307"/>
                </a:lnTo>
                <a:lnTo>
                  <a:pt x="120" y="307"/>
                </a:lnTo>
                <a:lnTo>
                  <a:pt x="120" y="309"/>
                </a:lnTo>
                <a:lnTo>
                  <a:pt x="120" y="309"/>
                </a:lnTo>
                <a:lnTo>
                  <a:pt x="125" y="307"/>
                </a:lnTo>
                <a:lnTo>
                  <a:pt x="125" y="307"/>
                </a:lnTo>
                <a:lnTo>
                  <a:pt x="132" y="306"/>
                </a:lnTo>
                <a:lnTo>
                  <a:pt x="132" y="306"/>
                </a:lnTo>
                <a:lnTo>
                  <a:pt x="132" y="302"/>
                </a:lnTo>
                <a:lnTo>
                  <a:pt x="132" y="302"/>
                </a:lnTo>
                <a:close/>
                <a:moveTo>
                  <a:pt x="36" y="287"/>
                </a:moveTo>
                <a:lnTo>
                  <a:pt x="36" y="287"/>
                </a:lnTo>
                <a:lnTo>
                  <a:pt x="36" y="287"/>
                </a:lnTo>
                <a:lnTo>
                  <a:pt x="36" y="287"/>
                </a:lnTo>
                <a:lnTo>
                  <a:pt x="26" y="286"/>
                </a:lnTo>
                <a:lnTo>
                  <a:pt x="26" y="286"/>
                </a:lnTo>
                <a:lnTo>
                  <a:pt x="26" y="295"/>
                </a:lnTo>
                <a:lnTo>
                  <a:pt x="26" y="295"/>
                </a:lnTo>
                <a:lnTo>
                  <a:pt x="36" y="287"/>
                </a:lnTo>
                <a:lnTo>
                  <a:pt x="36" y="287"/>
                </a:lnTo>
                <a:close/>
                <a:moveTo>
                  <a:pt x="93" y="103"/>
                </a:moveTo>
                <a:lnTo>
                  <a:pt x="93" y="103"/>
                </a:lnTo>
                <a:lnTo>
                  <a:pt x="93" y="101"/>
                </a:lnTo>
                <a:lnTo>
                  <a:pt x="91" y="101"/>
                </a:lnTo>
                <a:lnTo>
                  <a:pt x="91" y="101"/>
                </a:lnTo>
                <a:lnTo>
                  <a:pt x="86" y="103"/>
                </a:lnTo>
                <a:lnTo>
                  <a:pt x="86" y="103"/>
                </a:lnTo>
                <a:lnTo>
                  <a:pt x="84" y="101"/>
                </a:lnTo>
                <a:lnTo>
                  <a:pt x="84" y="101"/>
                </a:lnTo>
                <a:lnTo>
                  <a:pt x="84" y="100"/>
                </a:lnTo>
                <a:lnTo>
                  <a:pt x="84" y="100"/>
                </a:lnTo>
                <a:lnTo>
                  <a:pt x="84" y="98"/>
                </a:lnTo>
                <a:lnTo>
                  <a:pt x="84" y="98"/>
                </a:lnTo>
                <a:lnTo>
                  <a:pt x="88" y="96"/>
                </a:lnTo>
                <a:lnTo>
                  <a:pt x="88" y="96"/>
                </a:lnTo>
                <a:lnTo>
                  <a:pt x="93" y="94"/>
                </a:lnTo>
                <a:lnTo>
                  <a:pt x="93" y="94"/>
                </a:lnTo>
                <a:lnTo>
                  <a:pt x="93" y="93"/>
                </a:lnTo>
                <a:lnTo>
                  <a:pt x="93" y="93"/>
                </a:lnTo>
                <a:lnTo>
                  <a:pt x="93" y="93"/>
                </a:lnTo>
                <a:lnTo>
                  <a:pt x="93" y="93"/>
                </a:lnTo>
                <a:lnTo>
                  <a:pt x="91" y="93"/>
                </a:lnTo>
                <a:lnTo>
                  <a:pt x="91" y="93"/>
                </a:lnTo>
                <a:lnTo>
                  <a:pt x="88" y="94"/>
                </a:lnTo>
                <a:lnTo>
                  <a:pt x="87" y="96"/>
                </a:lnTo>
                <a:lnTo>
                  <a:pt x="87" y="96"/>
                </a:lnTo>
                <a:lnTo>
                  <a:pt x="87" y="96"/>
                </a:lnTo>
                <a:lnTo>
                  <a:pt x="87" y="96"/>
                </a:lnTo>
                <a:lnTo>
                  <a:pt x="83" y="100"/>
                </a:lnTo>
                <a:lnTo>
                  <a:pt x="83" y="100"/>
                </a:lnTo>
                <a:lnTo>
                  <a:pt x="80" y="104"/>
                </a:lnTo>
                <a:lnTo>
                  <a:pt x="80" y="104"/>
                </a:lnTo>
                <a:lnTo>
                  <a:pt x="78" y="104"/>
                </a:lnTo>
                <a:lnTo>
                  <a:pt x="78" y="104"/>
                </a:lnTo>
                <a:lnTo>
                  <a:pt x="80" y="104"/>
                </a:lnTo>
                <a:lnTo>
                  <a:pt x="80" y="104"/>
                </a:lnTo>
                <a:lnTo>
                  <a:pt x="88" y="104"/>
                </a:lnTo>
                <a:lnTo>
                  <a:pt x="88" y="104"/>
                </a:lnTo>
                <a:lnTo>
                  <a:pt x="91" y="104"/>
                </a:lnTo>
                <a:lnTo>
                  <a:pt x="93" y="103"/>
                </a:lnTo>
                <a:lnTo>
                  <a:pt x="93" y="103"/>
                </a:lnTo>
                <a:close/>
                <a:moveTo>
                  <a:pt x="127" y="242"/>
                </a:moveTo>
                <a:lnTo>
                  <a:pt x="127" y="242"/>
                </a:lnTo>
                <a:lnTo>
                  <a:pt x="115" y="250"/>
                </a:lnTo>
                <a:lnTo>
                  <a:pt x="115" y="250"/>
                </a:lnTo>
                <a:lnTo>
                  <a:pt x="115" y="250"/>
                </a:lnTo>
                <a:lnTo>
                  <a:pt x="115" y="250"/>
                </a:lnTo>
                <a:lnTo>
                  <a:pt x="127" y="249"/>
                </a:lnTo>
                <a:lnTo>
                  <a:pt x="127" y="249"/>
                </a:lnTo>
                <a:lnTo>
                  <a:pt x="127" y="242"/>
                </a:lnTo>
                <a:lnTo>
                  <a:pt x="127" y="242"/>
                </a:lnTo>
                <a:close/>
                <a:moveTo>
                  <a:pt x="87" y="76"/>
                </a:moveTo>
                <a:lnTo>
                  <a:pt x="87" y="76"/>
                </a:lnTo>
                <a:lnTo>
                  <a:pt x="87" y="76"/>
                </a:lnTo>
                <a:lnTo>
                  <a:pt x="87" y="76"/>
                </a:lnTo>
                <a:lnTo>
                  <a:pt x="86" y="76"/>
                </a:lnTo>
                <a:lnTo>
                  <a:pt x="86" y="76"/>
                </a:lnTo>
                <a:lnTo>
                  <a:pt x="83" y="77"/>
                </a:lnTo>
                <a:lnTo>
                  <a:pt x="83" y="77"/>
                </a:lnTo>
                <a:lnTo>
                  <a:pt x="78" y="79"/>
                </a:lnTo>
                <a:lnTo>
                  <a:pt x="78" y="79"/>
                </a:lnTo>
                <a:lnTo>
                  <a:pt x="77" y="80"/>
                </a:lnTo>
                <a:lnTo>
                  <a:pt x="77" y="80"/>
                </a:lnTo>
                <a:lnTo>
                  <a:pt x="70" y="86"/>
                </a:lnTo>
                <a:lnTo>
                  <a:pt x="70" y="86"/>
                </a:lnTo>
                <a:lnTo>
                  <a:pt x="67" y="88"/>
                </a:lnTo>
                <a:lnTo>
                  <a:pt x="67" y="88"/>
                </a:lnTo>
                <a:lnTo>
                  <a:pt x="67" y="90"/>
                </a:lnTo>
                <a:lnTo>
                  <a:pt x="67" y="90"/>
                </a:lnTo>
                <a:lnTo>
                  <a:pt x="68" y="90"/>
                </a:lnTo>
                <a:lnTo>
                  <a:pt x="68" y="90"/>
                </a:lnTo>
                <a:lnTo>
                  <a:pt x="70" y="90"/>
                </a:lnTo>
                <a:lnTo>
                  <a:pt x="70" y="90"/>
                </a:lnTo>
                <a:lnTo>
                  <a:pt x="73" y="87"/>
                </a:lnTo>
                <a:lnTo>
                  <a:pt x="73" y="87"/>
                </a:lnTo>
                <a:lnTo>
                  <a:pt x="77" y="81"/>
                </a:lnTo>
                <a:lnTo>
                  <a:pt x="77" y="81"/>
                </a:lnTo>
                <a:lnTo>
                  <a:pt x="77" y="81"/>
                </a:lnTo>
                <a:lnTo>
                  <a:pt x="77" y="81"/>
                </a:lnTo>
                <a:lnTo>
                  <a:pt x="81" y="79"/>
                </a:lnTo>
                <a:lnTo>
                  <a:pt x="81" y="79"/>
                </a:lnTo>
                <a:lnTo>
                  <a:pt x="83" y="77"/>
                </a:lnTo>
                <a:lnTo>
                  <a:pt x="84" y="77"/>
                </a:lnTo>
                <a:lnTo>
                  <a:pt x="84" y="77"/>
                </a:lnTo>
                <a:lnTo>
                  <a:pt x="84" y="77"/>
                </a:lnTo>
                <a:lnTo>
                  <a:pt x="84" y="77"/>
                </a:lnTo>
                <a:lnTo>
                  <a:pt x="87" y="76"/>
                </a:lnTo>
                <a:lnTo>
                  <a:pt x="87" y="76"/>
                </a:lnTo>
                <a:close/>
                <a:moveTo>
                  <a:pt x="20" y="211"/>
                </a:moveTo>
                <a:lnTo>
                  <a:pt x="20" y="211"/>
                </a:lnTo>
                <a:lnTo>
                  <a:pt x="19" y="248"/>
                </a:lnTo>
                <a:lnTo>
                  <a:pt x="19" y="248"/>
                </a:lnTo>
                <a:lnTo>
                  <a:pt x="20" y="246"/>
                </a:lnTo>
                <a:lnTo>
                  <a:pt x="20" y="245"/>
                </a:lnTo>
                <a:lnTo>
                  <a:pt x="20" y="245"/>
                </a:lnTo>
                <a:lnTo>
                  <a:pt x="20" y="235"/>
                </a:lnTo>
                <a:lnTo>
                  <a:pt x="20" y="235"/>
                </a:lnTo>
                <a:lnTo>
                  <a:pt x="20" y="216"/>
                </a:lnTo>
                <a:lnTo>
                  <a:pt x="20" y="216"/>
                </a:lnTo>
                <a:lnTo>
                  <a:pt x="20" y="211"/>
                </a:lnTo>
                <a:lnTo>
                  <a:pt x="20" y="211"/>
                </a:lnTo>
                <a:close/>
                <a:moveTo>
                  <a:pt x="148" y="320"/>
                </a:moveTo>
                <a:lnTo>
                  <a:pt x="148" y="320"/>
                </a:lnTo>
                <a:lnTo>
                  <a:pt x="148" y="322"/>
                </a:lnTo>
                <a:lnTo>
                  <a:pt x="148" y="322"/>
                </a:lnTo>
                <a:lnTo>
                  <a:pt x="148" y="358"/>
                </a:lnTo>
                <a:lnTo>
                  <a:pt x="148" y="358"/>
                </a:lnTo>
                <a:lnTo>
                  <a:pt x="148" y="364"/>
                </a:lnTo>
                <a:lnTo>
                  <a:pt x="148" y="364"/>
                </a:lnTo>
                <a:lnTo>
                  <a:pt x="148" y="366"/>
                </a:lnTo>
                <a:lnTo>
                  <a:pt x="148" y="366"/>
                </a:lnTo>
                <a:lnTo>
                  <a:pt x="149" y="358"/>
                </a:lnTo>
                <a:lnTo>
                  <a:pt x="149" y="358"/>
                </a:lnTo>
                <a:lnTo>
                  <a:pt x="149" y="341"/>
                </a:lnTo>
                <a:lnTo>
                  <a:pt x="149" y="341"/>
                </a:lnTo>
                <a:lnTo>
                  <a:pt x="148" y="320"/>
                </a:lnTo>
                <a:lnTo>
                  <a:pt x="148" y="320"/>
                </a:lnTo>
                <a:close/>
                <a:moveTo>
                  <a:pt x="66" y="179"/>
                </a:moveTo>
                <a:lnTo>
                  <a:pt x="66" y="179"/>
                </a:lnTo>
                <a:lnTo>
                  <a:pt x="66" y="179"/>
                </a:lnTo>
                <a:lnTo>
                  <a:pt x="66" y="179"/>
                </a:lnTo>
                <a:lnTo>
                  <a:pt x="76" y="179"/>
                </a:lnTo>
                <a:lnTo>
                  <a:pt x="76" y="179"/>
                </a:lnTo>
                <a:lnTo>
                  <a:pt x="77" y="179"/>
                </a:lnTo>
                <a:lnTo>
                  <a:pt x="77" y="179"/>
                </a:lnTo>
                <a:lnTo>
                  <a:pt x="78" y="179"/>
                </a:lnTo>
                <a:lnTo>
                  <a:pt x="78" y="179"/>
                </a:lnTo>
                <a:lnTo>
                  <a:pt x="80" y="179"/>
                </a:lnTo>
                <a:lnTo>
                  <a:pt x="80" y="179"/>
                </a:lnTo>
                <a:lnTo>
                  <a:pt x="90" y="179"/>
                </a:lnTo>
                <a:lnTo>
                  <a:pt x="90" y="179"/>
                </a:lnTo>
                <a:lnTo>
                  <a:pt x="91" y="179"/>
                </a:lnTo>
                <a:lnTo>
                  <a:pt x="91" y="179"/>
                </a:lnTo>
                <a:lnTo>
                  <a:pt x="94" y="179"/>
                </a:lnTo>
                <a:lnTo>
                  <a:pt x="94" y="179"/>
                </a:lnTo>
                <a:lnTo>
                  <a:pt x="95" y="179"/>
                </a:lnTo>
                <a:lnTo>
                  <a:pt x="95" y="179"/>
                </a:lnTo>
                <a:lnTo>
                  <a:pt x="100" y="178"/>
                </a:lnTo>
                <a:lnTo>
                  <a:pt x="100" y="178"/>
                </a:lnTo>
                <a:lnTo>
                  <a:pt x="105" y="178"/>
                </a:lnTo>
                <a:lnTo>
                  <a:pt x="105" y="178"/>
                </a:lnTo>
                <a:lnTo>
                  <a:pt x="101" y="178"/>
                </a:lnTo>
                <a:lnTo>
                  <a:pt x="101" y="178"/>
                </a:lnTo>
                <a:lnTo>
                  <a:pt x="100" y="178"/>
                </a:lnTo>
                <a:lnTo>
                  <a:pt x="100" y="178"/>
                </a:lnTo>
                <a:lnTo>
                  <a:pt x="97" y="178"/>
                </a:lnTo>
                <a:lnTo>
                  <a:pt x="97" y="178"/>
                </a:lnTo>
                <a:lnTo>
                  <a:pt x="91" y="178"/>
                </a:lnTo>
                <a:lnTo>
                  <a:pt x="91" y="178"/>
                </a:lnTo>
                <a:lnTo>
                  <a:pt x="90" y="178"/>
                </a:lnTo>
                <a:lnTo>
                  <a:pt x="90" y="178"/>
                </a:lnTo>
                <a:lnTo>
                  <a:pt x="88" y="178"/>
                </a:lnTo>
                <a:lnTo>
                  <a:pt x="88" y="178"/>
                </a:lnTo>
                <a:lnTo>
                  <a:pt x="70" y="179"/>
                </a:lnTo>
                <a:lnTo>
                  <a:pt x="70" y="179"/>
                </a:lnTo>
                <a:lnTo>
                  <a:pt x="66" y="179"/>
                </a:lnTo>
                <a:lnTo>
                  <a:pt x="66" y="179"/>
                </a:lnTo>
                <a:close/>
                <a:moveTo>
                  <a:pt x="125" y="235"/>
                </a:moveTo>
                <a:lnTo>
                  <a:pt x="125" y="235"/>
                </a:lnTo>
                <a:lnTo>
                  <a:pt x="115" y="238"/>
                </a:lnTo>
                <a:lnTo>
                  <a:pt x="115" y="238"/>
                </a:lnTo>
                <a:lnTo>
                  <a:pt x="114" y="238"/>
                </a:lnTo>
                <a:lnTo>
                  <a:pt x="114" y="238"/>
                </a:lnTo>
                <a:lnTo>
                  <a:pt x="108" y="242"/>
                </a:lnTo>
                <a:lnTo>
                  <a:pt x="108" y="242"/>
                </a:lnTo>
                <a:lnTo>
                  <a:pt x="108" y="243"/>
                </a:lnTo>
                <a:lnTo>
                  <a:pt x="108" y="243"/>
                </a:lnTo>
                <a:lnTo>
                  <a:pt x="127" y="238"/>
                </a:lnTo>
                <a:lnTo>
                  <a:pt x="127" y="238"/>
                </a:lnTo>
                <a:lnTo>
                  <a:pt x="125" y="235"/>
                </a:lnTo>
                <a:lnTo>
                  <a:pt x="125" y="235"/>
                </a:lnTo>
                <a:close/>
                <a:moveTo>
                  <a:pt x="76" y="357"/>
                </a:moveTo>
                <a:lnTo>
                  <a:pt x="76" y="357"/>
                </a:lnTo>
                <a:lnTo>
                  <a:pt x="77" y="356"/>
                </a:lnTo>
                <a:lnTo>
                  <a:pt x="77" y="356"/>
                </a:lnTo>
                <a:lnTo>
                  <a:pt x="78" y="350"/>
                </a:lnTo>
                <a:lnTo>
                  <a:pt x="78" y="344"/>
                </a:lnTo>
                <a:lnTo>
                  <a:pt x="78" y="344"/>
                </a:lnTo>
                <a:lnTo>
                  <a:pt x="77" y="343"/>
                </a:lnTo>
                <a:lnTo>
                  <a:pt x="77" y="343"/>
                </a:lnTo>
                <a:lnTo>
                  <a:pt x="76" y="336"/>
                </a:lnTo>
                <a:lnTo>
                  <a:pt x="76" y="336"/>
                </a:lnTo>
                <a:lnTo>
                  <a:pt x="76" y="334"/>
                </a:lnTo>
                <a:lnTo>
                  <a:pt x="76" y="334"/>
                </a:lnTo>
                <a:lnTo>
                  <a:pt x="76" y="334"/>
                </a:lnTo>
                <a:lnTo>
                  <a:pt x="76" y="334"/>
                </a:lnTo>
                <a:lnTo>
                  <a:pt x="76" y="357"/>
                </a:lnTo>
                <a:lnTo>
                  <a:pt x="76" y="357"/>
                </a:lnTo>
                <a:close/>
                <a:moveTo>
                  <a:pt x="70" y="16"/>
                </a:moveTo>
                <a:lnTo>
                  <a:pt x="70" y="16"/>
                </a:lnTo>
                <a:lnTo>
                  <a:pt x="70" y="17"/>
                </a:lnTo>
                <a:lnTo>
                  <a:pt x="70" y="17"/>
                </a:lnTo>
                <a:lnTo>
                  <a:pt x="70" y="17"/>
                </a:lnTo>
                <a:lnTo>
                  <a:pt x="70" y="17"/>
                </a:lnTo>
                <a:lnTo>
                  <a:pt x="73" y="22"/>
                </a:lnTo>
                <a:lnTo>
                  <a:pt x="73" y="22"/>
                </a:lnTo>
                <a:lnTo>
                  <a:pt x="77" y="29"/>
                </a:lnTo>
                <a:lnTo>
                  <a:pt x="77" y="29"/>
                </a:lnTo>
                <a:lnTo>
                  <a:pt x="83" y="37"/>
                </a:lnTo>
                <a:lnTo>
                  <a:pt x="83" y="37"/>
                </a:lnTo>
                <a:lnTo>
                  <a:pt x="91" y="50"/>
                </a:lnTo>
                <a:lnTo>
                  <a:pt x="91" y="50"/>
                </a:lnTo>
                <a:lnTo>
                  <a:pt x="91" y="50"/>
                </a:lnTo>
                <a:lnTo>
                  <a:pt x="91" y="50"/>
                </a:lnTo>
                <a:lnTo>
                  <a:pt x="91" y="49"/>
                </a:lnTo>
                <a:lnTo>
                  <a:pt x="91" y="49"/>
                </a:lnTo>
                <a:lnTo>
                  <a:pt x="88" y="44"/>
                </a:lnTo>
                <a:lnTo>
                  <a:pt x="88" y="44"/>
                </a:lnTo>
                <a:lnTo>
                  <a:pt x="76" y="23"/>
                </a:lnTo>
                <a:lnTo>
                  <a:pt x="76" y="23"/>
                </a:lnTo>
                <a:lnTo>
                  <a:pt x="71" y="19"/>
                </a:lnTo>
                <a:lnTo>
                  <a:pt x="71" y="19"/>
                </a:lnTo>
                <a:lnTo>
                  <a:pt x="70" y="16"/>
                </a:lnTo>
                <a:lnTo>
                  <a:pt x="70" y="16"/>
                </a:lnTo>
                <a:close/>
                <a:moveTo>
                  <a:pt x="39" y="219"/>
                </a:moveTo>
                <a:lnTo>
                  <a:pt x="39" y="219"/>
                </a:lnTo>
                <a:lnTo>
                  <a:pt x="40" y="221"/>
                </a:lnTo>
                <a:lnTo>
                  <a:pt x="40" y="221"/>
                </a:lnTo>
                <a:lnTo>
                  <a:pt x="43" y="221"/>
                </a:lnTo>
                <a:lnTo>
                  <a:pt x="43" y="221"/>
                </a:lnTo>
                <a:lnTo>
                  <a:pt x="44" y="222"/>
                </a:lnTo>
                <a:lnTo>
                  <a:pt x="44" y="222"/>
                </a:lnTo>
                <a:lnTo>
                  <a:pt x="46" y="221"/>
                </a:lnTo>
                <a:lnTo>
                  <a:pt x="46" y="221"/>
                </a:lnTo>
                <a:lnTo>
                  <a:pt x="47" y="219"/>
                </a:lnTo>
                <a:lnTo>
                  <a:pt x="50" y="221"/>
                </a:lnTo>
                <a:lnTo>
                  <a:pt x="50" y="221"/>
                </a:lnTo>
                <a:lnTo>
                  <a:pt x="51" y="222"/>
                </a:lnTo>
                <a:lnTo>
                  <a:pt x="53" y="222"/>
                </a:lnTo>
                <a:lnTo>
                  <a:pt x="53" y="222"/>
                </a:lnTo>
                <a:lnTo>
                  <a:pt x="61" y="222"/>
                </a:lnTo>
                <a:lnTo>
                  <a:pt x="61" y="222"/>
                </a:lnTo>
                <a:lnTo>
                  <a:pt x="61" y="222"/>
                </a:lnTo>
                <a:lnTo>
                  <a:pt x="61" y="222"/>
                </a:lnTo>
                <a:lnTo>
                  <a:pt x="61" y="221"/>
                </a:lnTo>
                <a:lnTo>
                  <a:pt x="61" y="221"/>
                </a:lnTo>
                <a:lnTo>
                  <a:pt x="39" y="218"/>
                </a:lnTo>
                <a:lnTo>
                  <a:pt x="39" y="218"/>
                </a:lnTo>
                <a:lnTo>
                  <a:pt x="39" y="219"/>
                </a:lnTo>
                <a:lnTo>
                  <a:pt x="39" y="219"/>
                </a:lnTo>
                <a:close/>
                <a:moveTo>
                  <a:pt x="113" y="256"/>
                </a:moveTo>
                <a:lnTo>
                  <a:pt x="113" y="256"/>
                </a:lnTo>
                <a:lnTo>
                  <a:pt x="114" y="263"/>
                </a:lnTo>
                <a:lnTo>
                  <a:pt x="114" y="263"/>
                </a:lnTo>
                <a:lnTo>
                  <a:pt x="118" y="259"/>
                </a:lnTo>
                <a:lnTo>
                  <a:pt x="122" y="255"/>
                </a:lnTo>
                <a:lnTo>
                  <a:pt x="122" y="255"/>
                </a:lnTo>
                <a:lnTo>
                  <a:pt x="113" y="256"/>
                </a:lnTo>
                <a:lnTo>
                  <a:pt x="113" y="256"/>
                </a:lnTo>
                <a:close/>
                <a:moveTo>
                  <a:pt x="87" y="64"/>
                </a:moveTo>
                <a:lnTo>
                  <a:pt x="87" y="64"/>
                </a:lnTo>
                <a:lnTo>
                  <a:pt x="86" y="59"/>
                </a:lnTo>
                <a:lnTo>
                  <a:pt x="86" y="59"/>
                </a:lnTo>
                <a:lnTo>
                  <a:pt x="76" y="66"/>
                </a:lnTo>
                <a:lnTo>
                  <a:pt x="76" y="66"/>
                </a:lnTo>
                <a:lnTo>
                  <a:pt x="87" y="64"/>
                </a:lnTo>
                <a:lnTo>
                  <a:pt x="87" y="64"/>
                </a:lnTo>
                <a:close/>
                <a:moveTo>
                  <a:pt x="37" y="181"/>
                </a:moveTo>
                <a:lnTo>
                  <a:pt x="37" y="181"/>
                </a:lnTo>
                <a:lnTo>
                  <a:pt x="27" y="178"/>
                </a:lnTo>
                <a:lnTo>
                  <a:pt x="27" y="178"/>
                </a:lnTo>
                <a:lnTo>
                  <a:pt x="27" y="181"/>
                </a:lnTo>
                <a:lnTo>
                  <a:pt x="27" y="181"/>
                </a:lnTo>
                <a:lnTo>
                  <a:pt x="30" y="181"/>
                </a:lnTo>
                <a:lnTo>
                  <a:pt x="30" y="181"/>
                </a:lnTo>
                <a:lnTo>
                  <a:pt x="32" y="181"/>
                </a:lnTo>
                <a:lnTo>
                  <a:pt x="32" y="181"/>
                </a:lnTo>
                <a:lnTo>
                  <a:pt x="32" y="182"/>
                </a:lnTo>
                <a:lnTo>
                  <a:pt x="32" y="182"/>
                </a:lnTo>
                <a:lnTo>
                  <a:pt x="30" y="184"/>
                </a:lnTo>
                <a:lnTo>
                  <a:pt x="30" y="184"/>
                </a:lnTo>
                <a:lnTo>
                  <a:pt x="30" y="184"/>
                </a:lnTo>
                <a:lnTo>
                  <a:pt x="30" y="184"/>
                </a:lnTo>
                <a:lnTo>
                  <a:pt x="37" y="184"/>
                </a:lnTo>
                <a:lnTo>
                  <a:pt x="37" y="184"/>
                </a:lnTo>
                <a:lnTo>
                  <a:pt x="37" y="182"/>
                </a:lnTo>
                <a:lnTo>
                  <a:pt x="37" y="181"/>
                </a:lnTo>
                <a:lnTo>
                  <a:pt x="37" y="181"/>
                </a:lnTo>
                <a:close/>
                <a:moveTo>
                  <a:pt x="120" y="174"/>
                </a:moveTo>
                <a:lnTo>
                  <a:pt x="120" y="174"/>
                </a:lnTo>
                <a:lnTo>
                  <a:pt x="135" y="171"/>
                </a:lnTo>
                <a:lnTo>
                  <a:pt x="151" y="167"/>
                </a:lnTo>
                <a:lnTo>
                  <a:pt x="151" y="167"/>
                </a:lnTo>
                <a:lnTo>
                  <a:pt x="151" y="165"/>
                </a:lnTo>
                <a:lnTo>
                  <a:pt x="151" y="165"/>
                </a:lnTo>
                <a:lnTo>
                  <a:pt x="120" y="174"/>
                </a:lnTo>
                <a:lnTo>
                  <a:pt x="120" y="174"/>
                </a:lnTo>
                <a:close/>
                <a:moveTo>
                  <a:pt x="110" y="275"/>
                </a:moveTo>
                <a:lnTo>
                  <a:pt x="110" y="275"/>
                </a:lnTo>
                <a:lnTo>
                  <a:pt x="110" y="275"/>
                </a:lnTo>
                <a:lnTo>
                  <a:pt x="110" y="275"/>
                </a:lnTo>
                <a:lnTo>
                  <a:pt x="117" y="275"/>
                </a:lnTo>
                <a:lnTo>
                  <a:pt x="117" y="275"/>
                </a:lnTo>
                <a:lnTo>
                  <a:pt x="120" y="273"/>
                </a:lnTo>
                <a:lnTo>
                  <a:pt x="122" y="272"/>
                </a:lnTo>
                <a:lnTo>
                  <a:pt x="122" y="272"/>
                </a:lnTo>
                <a:lnTo>
                  <a:pt x="124" y="272"/>
                </a:lnTo>
                <a:lnTo>
                  <a:pt x="124" y="272"/>
                </a:lnTo>
                <a:lnTo>
                  <a:pt x="125" y="270"/>
                </a:lnTo>
                <a:lnTo>
                  <a:pt x="125" y="270"/>
                </a:lnTo>
                <a:lnTo>
                  <a:pt x="110" y="273"/>
                </a:lnTo>
                <a:lnTo>
                  <a:pt x="110" y="273"/>
                </a:lnTo>
                <a:lnTo>
                  <a:pt x="110" y="275"/>
                </a:lnTo>
                <a:lnTo>
                  <a:pt x="110" y="275"/>
                </a:lnTo>
                <a:close/>
                <a:moveTo>
                  <a:pt x="86" y="117"/>
                </a:moveTo>
                <a:lnTo>
                  <a:pt x="86" y="117"/>
                </a:lnTo>
                <a:lnTo>
                  <a:pt x="95" y="111"/>
                </a:lnTo>
                <a:lnTo>
                  <a:pt x="95" y="111"/>
                </a:lnTo>
                <a:lnTo>
                  <a:pt x="95" y="110"/>
                </a:lnTo>
                <a:lnTo>
                  <a:pt x="95" y="110"/>
                </a:lnTo>
                <a:lnTo>
                  <a:pt x="87" y="113"/>
                </a:lnTo>
                <a:lnTo>
                  <a:pt x="87" y="113"/>
                </a:lnTo>
                <a:lnTo>
                  <a:pt x="83" y="114"/>
                </a:lnTo>
                <a:lnTo>
                  <a:pt x="83" y="114"/>
                </a:lnTo>
                <a:lnTo>
                  <a:pt x="84" y="115"/>
                </a:lnTo>
                <a:lnTo>
                  <a:pt x="86" y="117"/>
                </a:lnTo>
                <a:lnTo>
                  <a:pt x="86" y="117"/>
                </a:lnTo>
                <a:close/>
                <a:moveTo>
                  <a:pt x="32" y="192"/>
                </a:moveTo>
                <a:lnTo>
                  <a:pt x="32" y="192"/>
                </a:lnTo>
                <a:lnTo>
                  <a:pt x="32" y="192"/>
                </a:lnTo>
                <a:lnTo>
                  <a:pt x="32" y="192"/>
                </a:lnTo>
                <a:lnTo>
                  <a:pt x="30" y="192"/>
                </a:lnTo>
                <a:lnTo>
                  <a:pt x="30" y="192"/>
                </a:lnTo>
                <a:lnTo>
                  <a:pt x="27" y="194"/>
                </a:lnTo>
                <a:lnTo>
                  <a:pt x="27" y="194"/>
                </a:lnTo>
                <a:lnTo>
                  <a:pt x="26" y="194"/>
                </a:lnTo>
                <a:lnTo>
                  <a:pt x="26" y="194"/>
                </a:lnTo>
                <a:lnTo>
                  <a:pt x="24" y="192"/>
                </a:lnTo>
                <a:lnTo>
                  <a:pt x="26" y="191"/>
                </a:lnTo>
                <a:lnTo>
                  <a:pt x="26" y="191"/>
                </a:lnTo>
                <a:lnTo>
                  <a:pt x="26" y="189"/>
                </a:lnTo>
                <a:lnTo>
                  <a:pt x="26" y="189"/>
                </a:lnTo>
                <a:lnTo>
                  <a:pt x="30" y="188"/>
                </a:lnTo>
                <a:lnTo>
                  <a:pt x="30" y="188"/>
                </a:lnTo>
                <a:lnTo>
                  <a:pt x="26" y="187"/>
                </a:lnTo>
                <a:lnTo>
                  <a:pt x="24" y="188"/>
                </a:lnTo>
                <a:lnTo>
                  <a:pt x="24" y="188"/>
                </a:lnTo>
                <a:lnTo>
                  <a:pt x="24" y="196"/>
                </a:lnTo>
                <a:lnTo>
                  <a:pt x="24" y="196"/>
                </a:lnTo>
                <a:lnTo>
                  <a:pt x="24" y="198"/>
                </a:lnTo>
                <a:lnTo>
                  <a:pt x="26" y="196"/>
                </a:lnTo>
                <a:lnTo>
                  <a:pt x="26" y="196"/>
                </a:lnTo>
                <a:lnTo>
                  <a:pt x="29" y="194"/>
                </a:lnTo>
                <a:lnTo>
                  <a:pt x="29" y="194"/>
                </a:lnTo>
                <a:lnTo>
                  <a:pt x="32" y="192"/>
                </a:lnTo>
                <a:lnTo>
                  <a:pt x="32" y="192"/>
                </a:lnTo>
                <a:close/>
                <a:moveTo>
                  <a:pt x="93" y="91"/>
                </a:moveTo>
                <a:lnTo>
                  <a:pt x="93" y="91"/>
                </a:lnTo>
                <a:lnTo>
                  <a:pt x="91" y="86"/>
                </a:lnTo>
                <a:lnTo>
                  <a:pt x="91" y="86"/>
                </a:lnTo>
                <a:lnTo>
                  <a:pt x="87" y="88"/>
                </a:lnTo>
                <a:lnTo>
                  <a:pt x="83" y="91"/>
                </a:lnTo>
                <a:lnTo>
                  <a:pt x="83" y="91"/>
                </a:lnTo>
                <a:lnTo>
                  <a:pt x="93" y="91"/>
                </a:lnTo>
                <a:lnTo>
                  <a:pt x="93" y="91"/>
                </a:lnTo>
                <a:close/>
                <a:moveTo>
                  <a:pt x="26" y="326"/>
                </a:moveTo>
                <a:lnTo>
                  <a:pt x="26" y="326"/>
                </a:lnTo>
                <a:lnTo>
                  <a:pt x="30" y="323"/>
                </a:lnTo>
                <a:lnTo>
                  <a:pt x="34" y="320"/>
                </a:lnTo>
                <a:lnTo>
                  <a:pt x="34" y="320"/>
                </a:lnTo>
                <a:lnTo>
                  <a:pt x="26" y="320"/>
                </a:lnTo>
                <a:lnTo>
                  <a:pt x="26" y="320"/>
                </a:lnTo>
                <a:lnTo>
                  <a:pt x="26" y="326"/>
                </a:lnTo>
                <a:lnTo>
                  <a:pt x="26" y="326"/>
                </a:lnTo>
                <a:close/>
                <a:moveTo>
                  <a:pt x="84" y="307"/>
                </a:moveTo>
                <a:lnTo>
                  <a:pt x="84" y="307"/>
                </a:lnTo>
                <a:lnTo>
                  <a:pt x="84" y="307"/>
                </a:lnTo>
                <a:lnTo>
                  <a:pt x="84" y="307"/>
                </a:lnTo>
                <a:lnTo>
                  <a:pt x="84" y="329"/>
                </a:lnTo>
                <a:lnTo>
                  <a:pt x="84" y="329"/>
                </a:lnTo>
                <a:lnTo>
                  <a:pt x="86" y="327"/>
                </a:lnTo>
                <a:lnTo>
                  <a:pt x="86" y="327"/>
                </a:lnTo>
                <a:lnTo>
                  <a:pt x="86" y="326"/>
                </a:lnTo>
                <a:lnTo>
                  <a:pt x="86" y="326"/>
                </a:lnTo>
                <a:lnTo>
                  <a:pt x="86" y="322"/>
                </a:lnTo>
                <a:lnTo>
                  <a:pt x="86" y="322"/>
                </a:lnTo>
                <a:lnTo>
                  <a:pt x="86" y="316"/>
                </a:lnTo>
                <a:lnTo>
                  <a:pt x="86" y="316"/>
                </a:lnTo>
                <a:lnTo>
                  <a:pt x="84" y="313"/>
                </a:lnTo>
                <a:lnTo>
                  <a:pt x="84" y="313"/>
                </a:lnTo>
                <a:lnTo>
                  <a:pt x="84" y="307"/>
                </a:lnTo>
                <a:lnTo>
                  <a:pt x="84" y="307"/>
                </a:lnTo>
                <a:close/>
                <a:moveTo>
                  <a:pt x="95" y="63"/>
                </a:moveTo>
                <a:lnTo>
                  <a:pt x="95" y="63"/>
                </a:lnTo>
                <a:lnTo>
                  <a:pt x="91" y="56"/>
                </a:lnTo>
                <a:lnTo>
                  <a:pt x="91" y="56"/>
                </a:lnTo>
                <a:lnTo>
                  <a:pt x="88" y="57"/>
                </a:lnTo>
                <a:lnTo>
                  <a:pt x="88" y="57"/>
                </a:lnTo>
                <a:lnTo>
                  <a:pt x="91" y="63"/>
                </a:lnTo>
                <a:lnTo>
                  <a:pt x="91" y="63"/>
                </a:lnTo>
                <a:lnTo>
                  <a:pt x="95" y="63"/>
                </a:lnTo>
                <a:lnTo>
                  <a:pt x="95" y="63"/>
                </a:lnTo>
                <a:close/>
                <a:moveTo>
                  <a:pt x="78" y="370"/>
                </a:moveTo>
                <a:lnTo>
                  <a:pt x="78" y="370"/>
                </a:lnTo>
                <a:lnTo>
                  <a:pt x="78" y="363"/>
                </a:lnTo>
                <a:lnTo>
                  <a:pt x="78" y="363"/>
                </a:lnTo>
                <a:lnTo>
                  <a:pt x="78" y="363"/>
                </a:lnTo>
                <a:lnTo>
                  <a:pt x="78" y="363"/>
                </a:lnTo>
                <a:lnTo>
                  <a:pt x="77" y="364"/>
                </a:lnTo>
                <a:lnTo>
                  <a:pt x="76" y="364"/>
                </a:lnTo>
                <a:lnTo>
                  <a:pt x="76" y="364"/>
                </a:lnTo>
                <a:lnTo>
                  <a:pt x="76" y="364"/>
                </a:lnTo>
                <a:lnTo>
                  <a:pt x="76" y="364"/>
                </a:lnTo>
                <a:lnTo>
                  <a:pt x="74" y="366"/>
                </a:lnTo>
                <a:lnTo>
                  <a:pt x="74" y="366"/>
                </a:lnTo>
                <a:lnTo>
                  <a:pt x="74" y="367"/>
                </a:lnTo>
                <a:lnTo>
                  <a:pt x="74" y="367"/>
                </a:lnTo>
                <a:lnTo>
                  <a:pt x="74" y="371"/>
                </a:lnTo>
                <a:lnTo>
                  <a:pt x="74" y="371"/>
                </a:lnTo>
                <a:lnTo>
                  <a:pt x="78" y="370"/>
                </a:lnTo>
                <a:lnTo>
                  <a:pt x="78" y="370"/>
                </a:lnTo>
                <a:close/>
                <a:moveTo>
                  <a:pt x="36" y="223"/>
                </a:moveTo>
                <a:lnTo>
                  <a:pt x="36" y="223"/>
                </a:lnTo>
                <a:lnTo>
                  <a:pt x="36" y="223"/>
                </a:lnTo>
                <a:lnTo>
                  <a:pt x="36" y="223"/>
                </a:lnTo>
                <a:lnTo>
                  <a:pt x="27" y="223"/>
                </a:lnTo>
                <a:lnTo>
                  <a:pt x="27" y="223"/>
                </a:lnTo>
                <a:lnTo>
                  <a:pt x="27" y="229"/>
                </a:lnTo>
                <a:lnTo>
                  <a:pt x="27" y="229"/>
                </a:lnTo>
                <a:lnTo>
                  <a:pt x="36" y="223"/>
                </a:lnTo>
                <a:lnTo>
                  <a:pt x="36" y="223"/>
                </a:lnTo>
                <a:close/>
                <a:moveTo>
                  <a:pt x="26" y="304"/>
                </a:moveTo>
                <a:lnTo>
                  <a:pt x="26" y="304"/>
                </a:lnTo>
                <a:lnTo>
                  <a:pt x="26" y="313"/>
                </a:lnTo>
                <a:lnTo>
                  <a:pt x="26" y="313"/>
                </a:lnTo>
                <a:lnTo>
                  <a:pt x="30" y="309"/>
                </a:lnTo>
                <a:lnTo>
                  <a:pt x="30" y="309"/>
                </a:lnTo>
                <a:lnTo>
                  <a:pt x="30" y="309"/>
                </a:lnTo>
                <a:lnTo>
                  <a:pt x="30" y="309"/>
                </a:lnTo>
                <a:lnTo>
                  <a:pt x="30" y="304"/>
                </a:lnTo>
                <a:lnTo>
                  <a:pt x="30" y="304"/>
                </a:lnTo>
                <a:lnTo>
                  <a:pt x="26" y="304"/>
                </a:lnTo>
                <a:lnTo>
                  <a:pt x="26" y="304"/>
                </a:lnTo>
                <a:close/>
                <a:moveTo>
                  <a:pt x="125" y="276"/>
                </a:moveTo>
                <a:lnTo>
                  <a:pt x="125" y="276"/>
                </a:lnTo>
                <a:lnTo>
                  <a:pt x="121" y="277"/>
                </a:lnTo>
                <a:lnTo>
                  <a:pt x="121" y="277"/>
                </a:lnTo>
                <a:lnTo>
                  <a:pt x="115" y="280"/>
                </a:lnTo>
                <a:lnTo>
                  <a:pt x="115" y="280"/>
                </a:lnTo>
                <a:lnTo>
                  <a:pt x="114" y="282"/>
                </a:lnTo>
                <a:lnTo>
                  <a:pt x="114" y="282"/>
                </a:lnTo>
                <a:lnTo>
                  <a:pt x="122" y="280"/>
                </a:lnTo>
                <a:lnTo>
                  <a:pt x="122" y="280"/>
                </a:lnTo>
                <a:lnTo>
                  <a:pt x="124" y="279"/>
                </a:lnTo>
                <a:lnTo>
                  <a:pt x="124" y="279"/>
                </a:lnTo>
                <a:lnTo>
                  <a:pt x="125" y="276"/>
                </a:lnTo>
                <a:lnTo>
                  <a:pt x="125" y="276"/>
                </a:lnTo>
                <a:close/>
                <a:moveTo>
                  <a:pt x="27" y="373"/>
                </a:moveTo>
                <a:lnTo>
                  <a:pt x="27" y="373"/>
                </a:lnTo>
                <a:lnTo>
                  <a:pt x="27" y="373"/>
                </a:lnTo>
                <a:lnTo>
                  <a:pt x="27" y="373"/>
                </a:lnTo>
                <a:lnTo>
                  <a:pt x="30" y="371"/>
                </a:lnTo>
                <a:lnTo>
                  <a:pt x="30" y="371"/>
                </a:lnTo>
                <a:lnTo>
                  <a:pt x="32" y="370"/>
                </a:lnTo>
                <a:lnTo>
                  <a:pt x="32" y="367"/>
                </a:lnTo>
                <a:lnTo>
                  <a:pt x="32" y="367"/>
                </a:lnTo>
                <a:lnTo>
                  <a:pt x="32" y="366"/>
                </a:lnTo>
                <a:lnTo>
                  <a:pt x="32" y="366"/>
                </a:lnTo>
                <a:lnTo>
                  <a:pt x="26" y="367"/>
                </a:lnTo>
                <a:lnTo>
                  <a:pt x="26" y="367"/>
                </a:lnTo>
                <a:lnTo>
                  <a:pt x="26" y="370"/>
                </a:lnTo>
                <a:lnTo>
                  <a:pt x="26" y="370"/>
                </a:lnTo>
                <a:lnTo>
                  <a:pt x="27" y="373"/>
                </a:lnTo>
                <a:lnTo>
                  <a:pt x="27" y="373"/>
                </a:lnTo>
                <a:close/>
                <a:moveTo>
                  <a:pt x="26" y="344"/>
                </a:moveTo>
                <a:lnTo>
                  <a:pt x="26" y="344"/>
                </a:lnTo>
                <a:lnTo>
                  <a:pt x="27" y="344"/>
                </a:lnTo>
                <a:lnTo>
                  <a:pt x="27" y="344"/>
                </a:lnTo>
                <a:lnTo>
                  <a:pt x="29" y="341"/>
                </a:lnTo>
                <a:lnTo>
                  <a:pt x="29" y="341"/>
                </a:lnTo>
                <a:lnTo>
                  <a:pt x="29" y="339"/>
                </a:lnTo>
                <a:lnTo>
                  <a:pt x="29" y="339"/>
                </a:lnTo>
                <a:lnTo>
                  <a:pt x="29" y="336"/>
                </a:lnTo>
                <a:lnTo>
                  <a:pt x="29" y="336"/>
                </a:lnTo>
                <a:lnTo>
                  <a:pt x="26" y="337"/>
                </a:lnTo>
                <a:lnTo>
                  <a:pt x="26" y="337"/>
                </a:lnTo>
                <a:lnTo>
                  <a:pt x="26" y="344"/>
                </a:lnTo>
                <a:lnTo>
                  <a:pt x="26" y="344"/>
                </a:lnTo>
                <a:close/>
                <a:moveTo>
                  <a:pt x="26" y="360"/>
                </a:moveTo>
                <a:lnTo>
                  <a:pt x="26" y="360"/>
                </a:lnTo>
                <a:lnTo>
                  <a:pt x="26" y="360"/>
                </a:lnTo>
                <a:lnTo>
                  <a:pt x="26" y="360"/>
                </a:lnTo>
                <a:lnTo>
                  <a:pt x="30" y="356"/>
                </a:lnTo>
                <a:lnTo>
                  <a:pt x="30" y="356"/>
                </a:lnTo>
                <a:lnTo>
                  <a:pt x="33" y="353"/>
                </a:lnTo>
                <a:lnTo>
                  <a:pt x="33" y="353"/>
                </a:lnTo>
                <a:lnTo>
                  <a:pt x="26" y="354"/>
                </a:lnTo>
                <a:lnTo>
                  <a:pt x="26" y="354"/>
                </a:lnTo>
                <a:lnTo>
                  <a:pt x="26" y="360"/>
                </a:lnTo>
                <a:lnTo>
                  <a:pt x="26" y="360"/>
                </a:lnTo>
                <a:close/>
                <a:moveTo>
                  <a:pt x="111" y="233"/>
                </a:moveTo>
                <a:lnTo>
                  <a:pt x="111" y="233"/>
                </a:lnTo>
                <a:lnTo>
                  <a:pt x="107" y="235"/>
                </a:lnTo>
                <a:lnTo>
                  <a:pt x="107" y="235"/>
                </a:lnTo>
                <a:lnTo>
                  <a:pt x="98" y="238"/>
                </a:lnTo>
                <a:lnTo>
                  <a:pt x="98" y="238"/>
                </a:lnTo>
                <a:lnTo>
                  <a:pt x="98" y="238"/>
                </a:lnTo>
                <a:lnTo>
                  <a:pt x="98" y="238"/>
                </a:lnTo>
                <a:lnTo>
                  <a:pt x="113" y="236"/>
                </a:lnTo>
                <a:lnTo>
                  <a:pt x="113" y="236"/>
                </a:lnTo>
                <a:lnTo>
                  <a:pt x="111" y="233"/>
                </a:lnTo>
                <a:lnTo>
                  <a:pt x="111" y="233"/>
                </a:lnTo>
                <a:close/>
                <a:moveTo>
                  <a:pt x="27" y="252"/>
                </a:moveTo>
                <a:lnTo>
                  <a:pt x="27" y="252"/>
                </a:lnTo>
                <a:lnTo>
                  <a:pt x="27" y="259"/>
                </a:lnTo>
                <a:lnTo>
                  <a:pt x="27" y="259"/>
                </a:lnTo>
                <a:lnTo>
                  <a:pt x="27" y="259"/>
                </a:lnTo>
                <a:lnTo>
                  <a:pt x="27" y="259"/>
                </a:lnTo>
                <a:lnTo>
                  <a:pt x="34" y="253"/>
                </a:lnTo>
                <a:lnTo>
                  <a:pt x="34" y="253"/>
                </a:lnTo>
                <a:lnTo>
                  <a:pt x="27" y="252"/>
                </a:lnTo>
                <a:lnTo>
                  <a:pt x="27" y="252"/>
                </a:lnTo>
                <a:close/>
                <a:moveTo>
                  <a:pt x="134" y="320"/>
                </a:moveTo>
                <a:lnTo>
                  <a:pt x="134" y="320"/>
                </a:lnTo>
                <a:lnTo>
                  <a:pt x="127" y="322"/>
                </a:lnTo>
                <a:lnTo>
                  <a:pt x="127" y="322"/>
                </a:lnTo>
                <a:lnTo>
                  <a:pt x="127" y="327"/>
                </a:lnTo>
                <a:lnTo>
                  <a:pt x="127" y="327"/>
                </a:lnTo>
                <a:lnTo>
                  <a:pt x="127" y="327"/>
                </a:lnTo>
                <a:lnTo>
                  <a:pt x="127" y="327"/>
                </a:lnTo>
                <a:lnTo>
                  <a:pt x="131" y="324"/>
                </a:lnTo>
                <a:lnTo>
                  <a:pt x="134" y="320"/>
                </a:lnTo>
                <a:lnTo>
                  <a:pt x="134" y="320"/>
                </a:lnTo>
                <a:close/>
                <a:moveTo>
                  <a:pt x="61" y="162"/>
                </a:moveTo>
                <a:lnTo>
                  <a:pt x="61" y="162"/>
                </a:lnTo>
                <a:lnTo>
                  <a:pt x="61" y="162"/>
                </a:lnTo>
                <a:lnTo>
                  <a:pt x="61" y="162"/>
                </a:lnTo>
                <a:lnTo>
                  <a:pt x="56" y="174"/>
                </a:lnTo>
                <a:lnTo>
                  <a:pt x="56" y="174"/>
                </a:lnTo>
                <a:lnTo>
                  <a:pt x="59" y="174"/>
                </a:lnTo>
                <a:lnTo>
                  <a:pt x="59" y="174"/>
                </a:lnTo>
                <a:lnTo>
                  <a:pt x="61" y="162"/>
                </a:lnTo>
                <a:lnTo>
                  <a:pt x="61" y="162"/>
                </a:lnTo>
                <a:close/>
                <a:moveTo>
                  <a:pt x="32" y="273"/>
                </a:moveTo>
                <a:lnTo>
                  <a:pt x="32" y="273"/>
                </a:lnTo>
                <a:lnTo>
                  <a:pt x="26" y="272"/>
                </a:lnTo>
                <a:lnTo>
                  <a:pt x="26" y="272"/>
                </a:lnTo>
                <a:lnTo>
                  <a:pt x="26" y="279"/>
                </a:lnTo>
                <a:lnTo>
                  <a:pt x="26" y="279"/>
                </a:lnTo>
                <a:lnTo>
                  <a:pt x="26" y="279"/>
                </a:lnTo>
                <a:lnTo>
                  <a:pt x="26" y="279"/>
                </a:lnTo>
                <a:lnTo>
                  <a:pt x="30" y="276"/>
                </a:lnTo>
                <a:lnTo>
                  <a:pt x="30" y="276"/>
                </a:lnTo>
                <a:lnTo>
                  <a:pt x="32" y="275"/>
                </a:lnTo>
                <a:lnTo>
                  <a:pt x="32" y="275"/>
                </a:lnTo>
                <a:lnTo>
                  <a:pt x="32" y="273"/>
                </a:lnTo>
                <a:lnTo>
                  <a:pt x="32" y="273"/>
                </a:lnTo>
                <a:close/>
                <a:moveTo>
                  <a:pt x="32" y="205"/>
                </a:moveTo>
                <a:lnTo>
                  <a:pt x="32" y="205"/>
                </a:lnTo>
                <a:lnTo>
                  <a:pt x="26" y="208"/>
                </a:lnTo>
                <a:lnTo>
                  <a:pt x="26" y="208"/>
                </a:lnTo>
                <a:lnTo>
                  <a:pt x="26" y="209"/>
                </a:lnTo>
                <a:lnTo>
                  <a:pt x="26" y="211"/>
                </a:lnTo>
                <a:lnTo>
                  <a:pt x="26" y="211"/>
                </a:lnTo>
                <a:lnTo>
                  <a:pt x="32" y="211"/>
                </a:lnTo>
                <a:lnTo>
                  <a:pt x="32" y="211"/>
                </a:lnTo>
                <a:lnTo>
                  <a:pt x="32" y="208"/>
                </a:lnTo>
                <a:lnTo>
                  <a:pt x="32" y="205"/>
                </a:lnTo>
                <a:lnTo>
                  <a:pt x="32" y="205"/>
                </a:lnTo>
                <a:close/>
                <a:moveTo>
                  <a:pt x="137" y="142"/>
                </a:moveTo>
                <a:lnTo>
                  <a:pt x="137" y="142"/>
                </a:lnTo>
                <a:lnTo>
                  <a:pt x="144" y="151"/>
                </a:lnTo>
                <a:lnTo>
                  <a:pt x="144" y="151"/>
                </a:lnTo>
                <a:lnTo>
                  <a:pt x="144" y="150"/>
                </a:lnTo>
                <a:lnTo>
                  <a:pt x="144" y="150"/>
                </a:lnTo>
                <a:lnTo>
                  <a:pt x="145" y="148"/>
                </a:lnTo>
                <a:lnTo>
                  <a:pt x="145" y="148"/>
                </a:lnTo>
                <a:lnTo>
                  <a:pt x="141" y="145"/>
                </a:lnTo>
                <a:lnTo>
                  <a:pt x="137" y="142"/>
                </a:lnTo>
                <a:lnTo>
                  <a:pt x="137" y="142"/>
                </a:lnTo>
                <a:close/>
                <a:moveTo>
                  <a:pt x="19" y="280"/>
                </a:moveTo>
                <a:lnTo>
                  <a:pt x="19" y="280"/>
                </a:lnTo>
                <a:lnTo>
                  <a:pt x="19" y="280"/>
                </a:lnTo>
                <a:lnTo>
                  <a:pt x="19" y="280"/>
                </a:lnTo>
                <a:lnTo>
                  <a:pt x="19" y="279"/>
                </a:lnTo>
                <a:lnTo>
                  <a:pt x="19" y="279"/>
                </a:lnTo>
                <a:lnTo>
                  <a:pt x="19" y="270"/>
                </a:lnTo>
                <a:lnTo>
                  <a:pt x="19" y="270"/>
                </a:lnTo>
                <a:lnTo>
                  <a:pt x="19" y="268"/>
                </a:lnTo>
                <a:lnTo>
                  <a:pt x="19" y="268"/>
                </a:lnTo>
                <a:lnTo>
                  <a:pt x="19" y="266"/>
                </a:lnTo>
                <a:lnTo>
                  <a:pt x="19" y="266"/>
                </a:lnTo>
                <a:lnTo>
                  <a:pt x="19" y="263"/>
                </a:lnTo>
                <a:lnTo>
                  <a:pt x="19" y="263"/>
                </a:lnTo>
                <a:lnTo>
                  <a:pt x="19" y="253"/>
                </a:lnTo>
                <a:lnTo>
                  <a:pt x="19" y="253"/>
                </a:lnTo>
                <a:lnTo>
                  <a:pt x="19" y="252"/>
                </a:lnTo>
                <a:lnTo>
                  <a:pt x="19" y="250"/>
                </a:lnTo>
                <a:lnTo>
                  <a:pt x="19" y="250"/>
                </a:lnTo>
                <a:lnTo>
                  <a:pt x="19" y="280"/>
                </a:lnTo>
                <a:lnTo>
                  <a:pt x="19" y="280"/>
                </a:lnTo>
                <a:close/>
                <a:moveTo>
                  <a:pt x="100" y="70"/>
                </a:moveTo>
                <a:lnTo>
                  <a:pt x="100" y="70"/>
                </a:lnTo>
                <a:lnTo>
                  <a:pt x="97" y="64"/>
                </a:lnTo>
                <a:lnTo>
                  <a:pt x="97" y="64"/>
                </a:lnTo>
                <a:lnTo>
                  <a:pt x="93" y="67"/>
                </a:lnTo>
                <a:lnTo>
                  <a:pt x="93" y="67"/>
                </a:lnTo>
                <a:lnTo>
                  <a:pt x="95" y="71"/>
                </a:lnTo>
                <a:lnTo>
                  <a:pt x="95" y="71"/>
                </a:lnTo>
                <a:lnTo>
                  <a:pt x="100" y="70"/>
                </a:lnTo>
                <a:lnTo>
                  <a:pt x="100" y="70"/>
                </a:lnTo>
                <a:close/>
                <a:moveTo>
                  <a:pt x="32" y="249"/>
                </a:moveTo>
                <a:lnTo>
                  <a:pt x="32" y="249"/>
                </a:lnTo>
                <a:lnTo>
                  <a:pt x="33" y="248"/>
                </a:lnTo>
                <a:lnTo>
                  <a:pt x="33" y="248"/>
                </a:lnTo>
                <a:lnTo>
                  <a:pt x="33" y="243"/>
                </a:lnTo>
                <a:lnTo>
                  <a:pt x="33" y="243"/>
                </a:lnTo>
                <a:lnTo>
                  <a:pt x="32" y="243"/>
                </a:lnTo>
                <a:lnTo>
                  <a:pt x="32" y="243"/>
                </a:lnTo>
                <a:lnTo>
                  <a:pt x="29" y="245"/>
                </a:lnTo>
                <a:lnTo>
                  <a:pt x="29" y="245"/>
                </a:lnTo>
                <a:lnTo>
                  <a:pt x="27" y="246"/>
                </a:lnTo>
                <a:lnTo>
                  <a:pt x="27" y="248"/>
                </a:lnTo>
                <a:lnTo>
                  <a:pt x="27" y="248"/>
                </a:lnTo>
                <a:lnTo>
                  <a:pt x="27" y="248"/>
                </a:lnTo>
                <a:lnTo>
                  <a:pt x="27" y="248"/>
                </a:lnTo>
                <a:lnTo>
                  <a:pt x="32" y="249"/>
                </a:lnTo>
                <a:lnTo>
                  <a:pt x="32" y="249"/>
                </a:lnTo>
                <a:close/>
                <a:moveTo>
                  <a:pt x="84" y="391"/>
                </a:moveTo>
                <a:lnTo>
                  <a:pt x="84" y="391"/>
                </a:lnTo>
                <a:lnTo>
                  <a:pt x="84" y="393"/>
                </a:lnTo>
                <a:lnTo>
                  <a:pt x="84" y="393"/>
                </a:lnTo>
                <a:lnTo>
                  <a:pt x="88" y="393"/>
                </a:lnTo>
                <a:lnTo>
                  <a:pt x="88" y="393"/>
                </a:lnTo>
                <a:lnTo>
                  <a:pt x="91" y="393"/>
                </a:lnTo>
                <a:lnTo>
                  <a:pt x="91" y="393"/>
                </a:lnTo>
                <a:lnTo>
                  <a:pt x="97" y="393"/>
                </a:lnTo>
                <a:lnTo>
                  <a:pt x="97" y="393"/>
                </a:lnTo>
                <a:lnTo>
                  <a:pt x="97" y="391"/>
                </a:lnTo>
                <a:lnTo>
                  <a:pt x="97" y="391"/>
                </a:lnTo>
                <a:lnTo>
                  <a:pt x="87" y="391"/>
                </a:lnTo>
                <a:lnTo>
                  <a:pt x="87" y="391"/>
                </a:lnTo>
                <a:lnTo>
                  <a:pt x="84" y="391"/>
                </a:lnTo>
                <a:lnTo>
                  <a:pt x="84" y="391"/>
                </a:lnTo>
                <a:close/>
                <a:moveTo>
                  <a:pt x="20" y="319"/>
                </a:moveTo>
                <a:lnTo>
                  <a:pt x="20" y="319"/>
                </a:lnTo>
                <a:lnTo>
                  <a:pt x="19" y="330"/>
                </a:lnTo>
                <a:lnTo>
                  <a:pt x="19" y="330"/>
                </a:lnTo>
                <a:lnTo>
                  <a:pt x="20" y="330"/>
                </a:lnTo>
                <a:lnTo>
                  <a:pt x="20" y="330"/>
                </a:lnTo>
                <a:lnTo>
                  <a:pt x="22" y="329"/>
                </a:lnTo>
                <a:lnTo>
                  <a:pt x="22" y="329"/>
                </a:lnTo>
                <a:lnTo>
                  <a:pt x="22" y="320"/>
                </a:lnTo>
                <a:lnTo>
                  <a:pt x="22" y="320"/>
                </a:lnTo>
                <a:lnTo>
                  <a:pt x="22" y="319"/>
                </a:lnTo>
                <a:lnTo>
                  <a:pt x="22" y="319"/>
                </a:lnTo>
                <a:lnTo>
                  <a:pt x="20" y="319"/>
                </a:lnTo>
                <a:lnTo>
                  <a:pt x="20" y="319"/>
                </a:lnTo>
                <a:close/>
                <a:moveTo>
                  <a:pt x="66" y="290"/>
                </a:moveTo>
                <a:lnTo>
                  <a:pt x="66" y="290"/>
                </a:lnTo>
                <a:lnTo>
                  <a:pt x="63" y="293"/>
                </a:lnTo>
                <a:lnTo>
                  <a:pt x="61" y="296"/>
                </a:lnTo>
                <a:lnTo>
                  <a:pt x="59" y="299"/>
                </a:lnTo>
                <a:lnTo>
                  <a:pt x="59" y="302"/>
                </a:lnTo>
                <a:lnTo>
                  <a:pt x="59" y="302"/>
                </a:lnTo>
                <a:lnTo>
                  <a:pt x="60" y="302"/>
                </a:lnTo>
                <a:lnTo>
                  <a:pt x="60" y="302"/>
                </a:lnTo>
                <a:lnTo>
                  <a:pt x="60" y="302"/>
                </a:lnTo>
                <a:lnTo>
                  <a:pt x="60" y="302"/>
                </a:lnTo>
                <a:lnTo>
                  <a:pt x="63" y="296"/>
                </a:lnTo>
                <a:lnTo>
                  <a:pt x="66" y="290"/>
                </a:lnTo>
                <a:lnTo>
                  <a:pt x="66" y="290"/>
                </a:lnTo>
                <a:close/>
                <a:moveTo>
                  <a:pt x="76" y="34"/>
                </a:moveTo>
                <a:lnTo>
                  <a:pt x="76" y="34"/>
                </a:lnTo>
                <a:lnTo>
                  <a:pt x="74" y="30"/>
                </a:lnTo>
                <a:lnTo>
                  <a:pt x="74" y="30"/>
                </a:lnTo>
                <a:lnTo>
                  <a:pt x="68" y="36"/>
                </a:lnTo>
                <a:lnTo>
                  <a:pt x="68" y="36"/>
                </a:lnTo>
                <a:lnTo>
                  <a:pt x="68" y="36"/>
                </a:lnTo>
                <a:lnTo>
                  <a:pt x="68" y="36"/>
                </a:lnTo>
                <a:lnTo>
                  <a:pt x="76" y="34"/>
                </a:lnTo>
                <a:lnTo>
                  <a:pt x="76" y="34"/>
                </a:lnTo>
                <a:close/>
                <a:moveTo>
                  <a:pt x="78" y="50"/>
                </a:moveTo>
                <a:lnTo>
                  <a:pt x="78" y="50"/>
                </a:lnTo>
                <a:lnTo>
                  <a:pt x="74" y="52"/>
                </a:lnTo>
                <a:lnTo>
                  <a:pt x="68" y="53"/>
                </a:lnTo>
                <a:lnTo>
                  <a:pt x="68" y="53"/>
                </a:lnTo>
                <a:lnTo>
                  <a:pt x="68" y="54"/>
                </a:lnTo>
                <a:lnTo>
                  <a:pt x="68" y="54"/>
                </a:lnTo>
                <a:lnTo>
                  <a:pt x="68" y="54"/>
                </a:lnTo>
                <a:lnTo>
                  <a:pt x="71" y="56"/>
                </a:lnTo>
                <a:lnTo>
                  <a:pt x="71" y="56"/>
                </a:lnTo>
                <a:lnTo>
                  <a:pt x="78" y="50"/>
                </a:lnTo>
                <a:lnTo>
                  <a:pt x="78" y="50"/>
                </a:lnTo>
                <a:close/>
                <a:moveTo>
                  <a:pt x="118" y="367"/>
                </a:moveTo>
                <a:lnTo>
                  <a:pt x="118" y="367"/>
                </a:lnTo>
                <a:lnTo>
                  <a:pt x="118" y="376"/>
                </a:lnTo>
                <a:lnTo>
                  <a:pt x="118" y="376"/>
                </a:lnTo>
                <a:lnTo>
                  <a:pt x="121" y="371"/>
                </a:lnTo>
                <a:lnTo>
                  <a:pt x="121" y="371"/>
                </a:lnTo>
                <a:lnTo>
                  <a:pt x="122" y="370"/>
                </a:lnTo>
                <a:lnTo>
                  <a:pt x="121" y="368"/>
                </a:lnTo>
                <a:lnTo>
                  <a:pt x="121" y="368"/>
                </a:lnTo>
                <a:lnTo>
                  <a:pt x="121" y="367"/>
                </a:lnTo>
                <a:lnTo>
                  <a:pt x="118" y="367"/>
                </a:lnTo>
                <a:lnTo>
                  <a:pt x="118" y="367"/>
                </a:lnTo>
                <a:close/>
                <a:moveTo>
                  <a:pt x="19" y="360"/>
                </a:moveTo>
                <a:lnTo>
                  <a:pt x="19" y="360"/>
                </a:lnTo>
                <a:lnTo>
                  <a:pt x="19" y="360"/>
                </a:lnTo>
                <a:lnTo>
                  <a:pt x="19" y="360"/>
                </a:lnTo>
                <a:lnTo>
                  <a:pt x="19" y="364"/>
                </a:lnTo>
                <a:lnTo>
                  <a:pt x="19" y="367"/>
                </a:lnTo>
                <a:lnTo>
                  <a:pt x="19" y="367"/>
                </a:lnTo>
                <a:lnTo>
                  <a:pt x="19" y="367"/>
                </a:lnTo>
                <a:lnTo>
                  <a:pt x="19" y="367"/>
                </a:lnTo>
                <a:lnTo>
                  <a:pt x="20" y="368"/>
                </a:lnTo>
                <a:lnTo>
                  <a:pt x="22" y="370"/>
                </a:lnTo>
                <a:lnTo>
                  <a:pt x="22" y="370"/>
                </a:lnTo>
                <a:lnTo>
                  <a:pt x="22" y="364"/>
                </a:lnTo>
                <a:lnTo>
                  <a:pt x="22" y="364"/>
                </a:lnTo>
                <a:lnTo>
                  <a:pt x="19" y="363"/>
                </a:lnTo>
                <a:lnTo>
                  <a:pt x="19" y="360"/>
                </a:lnTo>
                <a:lnTo>
                  <a:pt x="19" y="360"/>
                </a:lnTo>
                <a:close/>
                <a:moveTo>
                  <a:pt x="74" y="123"/>
                </a:moveTo>
                <a:lnTo>
                  <a:pt x="74" y="123"/>
                </a:lnTo>
                <a:lnTo>
                  <a:pt x="74" y="124"/>
                </a:lnTo>
                <a:lnTo>
                  <a:pt x="74" y="124"/>
                </a:lnTo>
                <a:lnTo>
                  <a:pt x="84" y="125"/>
                </a:lnTo>
                <a:lnTo>
                  <a:pt x="84" y="125"/>
                </a:lnTo>
                <a:lnTo>
                  <a:pt x="86" y="125"/>
                </a:lnTo>
                <a:lnTo>
                  <a:pt x="86" y="125"/>
                </a:lnTo>
                <a:lnTo>
                  <a:pt x="87" y="124"/>
                </a:lnTo>
                <a:lnTo>
                  <a:pt x="87" y="124"/>
                </a:lnTo>
                <a:lnTo>
                  <a:pt x="86" y="123"/>
                </a:lnTo>
                <a:lnTo>
                  <a:pt x="86" y="123"/>
                </a:lnTo>
                <a:lnTo>
                  <a:pt x="81" y="123"/>
                </a:lnTo>
                <a:lnTo>
                  <a:pt x="81" y="123"/>
                </a:lnTo>
                <a:lnTo>
                  <a:pt x="77" y="123"/>
                </a:lnTo>
                <a:lnTo>
                  <a:pt x="77" y="123"/>
                </a:lnTo>
                <a:lnTo>
                  <a:pt x="74" y="123"/>
                </a:lnTo>
                <a:lnTo>
                  <a:pt x="74" y="123"/>
                </a:lnTo>
                <a:close/>
                <a:moveTo>
                  <a:pt x="70" y="304"/>
                </a:moveTo>
                <a:lnTo>
                  <a:pt x="70" y="304"/>
                </a:lnTo>
                <a:lnTo>
                  <a:pt x="70" y="304"/>
                </a:lnTo>
                <a:lnTo>
                  <a:pt x="70" y="304"/>
                </a:lnTo>
                <a:lnTo>
                  <a:pt x="68" y="307"/>
                </a:lnTo>
                <a:lnTo>
                  <a:pt x="68" y="309"/>
                </a:lnTo>
                <a:lnTo>
                  <a:pt x="68" y="309"/>
                </a:lnTo>
                <a:lnTo>
                  <a:pt x="68" y="317"/>
                </a:lnTo>
                <a:lnTo>
                  <a:pt x="68" y="317"/>
                </a:lnTo>
                <a:lnTo>
                  <a:pt x="70" y="323"/>
                </a:lnTo>
                <a:lnTo>
                  <a:pt x="70" y="323"/>
                </a:lnTo>
                <a:lnTo>
                  <a:pt x="70" y="323"/>
                </a:lnTo>
                <a:lnTo>
                  <a:pt x="70" y="323"/>
                </a:lnTo>
                <a:lnTo>
                  <a:pt x="70" y="304"/>
                </a:lnTo>
                <a:lnTo>
                  <a:pt x="70" y="304"/>
                </a:lnTo>
                <a:close/>
                <a:moveTo>
                  <a:pt x="22" y="344"/>
                </a:moveTo>
                <a:lnTo>
                  <a:pt x="22" y="344"/>
                </a:lnTo>
                <a:lnTo>
                  <a:pt x="22" y="337"/>
                </a:lnTo>
                <a:lnTo>
                  <a:pt x="22" y="337"/>
                </a:lnTo>
                <a:lnTo>
                  <a:pt x="19" y="337"/>
                </a:lnTo>
                <a:lnTo>
                  <a:pt x="19" y="337"/>
                </a:lnTo>
                <a:lnTo>
                  <a:pt x="19" y="344"/>
                </a:lnTo>
                <a:lnTo>
                  <a:pt x="19" y="344"/>
                </a:lnTo>
                <a:lnTo>
                  <a:pt x="20" y="344"/>
                </a:lnTo>
                <a:lnTo>
                  <a:pt x="20" y="344"/>
                </a:lnTo>
                <a:lnTo>
                  <a:pt x="22" y="344"/>
                </a:lnTo>
                <a:lnTo>
                  <a:pt x="22" y="344"/>
                </a:lnTo>
                <a:close/>
                <a:moveTo>
                  <a:pt x="93" y="364"/>
                </a:moveTo>
                <a:lnTo>
                  <a:pt x="93" y="364"/>
                </a:lnTo>
                <a:lnTo>
                  <a:pt x="93" y="367"/>
                </a:lnTo>
                <a:lnTo>
                  <a:pt x="93" y="371"/>
                </a:lnTo>
                <a:lnTo>
                  <a:pt x="93" y="371"/>
                </a:lnTo>
                <a:lnTo>
                  <a:pt x="94" y="371"/>
                </a:lnTo>
                <a:lnTo>
                  <a:pt x="94" y="371"/>
                </a:lnTo>
                <a:lnTo>
                  <a:pt x="95" y="370"/>
                </a:lnTo>
                <a:lnTo>
                  <a:pt x="95" y="370"/>
                </a:lnTo>
                <a:lnTo>
                  <a:pt x="95" y="367"/>
                </a:lnTo>
                <a:lnTo>
                  <a:pt x="95" y="367"/>
                </a:lnTo>
                <a:lnTo>
                  <a:pt x="95" y="364"/>
                </a:lnTo>
                <a:lnTo>
                  <a:pt x="95" y="364"/>
                </a:lnTo>
                <a:lnTo>
                  <a:pt x="93" y="364"/>
                </a:lnTo>
                <a:lnTo>
                  <a:pt x="93" y="364"/>
                </a:lnTo>
                <a:close/>
                <a:moveTo>
                  <a:pt x="73" y="314"/>
                </a:moveTo>
                <a:lnTo>
                  <a:pt x="73" y="314"/>
                </a:lnTo>
                <a:lnTo>
                  <a:pt x="73" y="314"/>
                </a:lnTo>
                <a:lnTo>
                  <a:pt x="73" y="314"/>
                </a:lnTo>
                <a:lnTo>
                  <a:pt x="73" y="333"/>
                </a:lnTo>
                <a:lnTo>
                  <a:pt x="73" y="333"/>
                </a:lnTo>
                <a:lnTo>
                  <a:pt x="73" y="331"/>
                </a:lnTo>
                <a:lnTo>
                  <a:pt x="73" y="331"/>
                </a:lnTo>
                <a:lnTo>
                  <a:pt x="73" y="329"/>
                </a:lnTo>
                <a:lnTo>
                  <a:pt x="73" y="329"/>
                </a:lnTo>
                <a:lnTo>
                  <a:pt x="73" y="327"/>
                </a:lnTo>
                <a:lnTo>
                  <a:pt x="74" y="327"/>
                </a:lnTo>
                <a:lnTo>
                  <a:pt x="74" y="327"/>
                </a:lnTo>
                <a:lnTo>
                  <a:pt x="73" y="314"/>
                </a:lnTo>
                <a:lnTo>
                  <a:pt x="73" y="314"/>
                </a:lnTo>
                <a:close/>
                <a:moveTo>
                  <a:pt x="91" y="71"/>
                </a:moveTo>
                <a:lnTo>
                  <a:pt x="91" y="71"/>
                </a:lnTo>
                <a:lnTo>
                  <a:pt x="90" y="69"/>
                </a:lnTo>
                <a:lnTo>
                  <a:pt x="90" y="69"/>
                </a:lnTo>
                <a:lnTo>
                  <a:pt x="81" y="74"/>
                </a:lnTo>
                <a:lnTo>
                  <a:pt x="81" y="74"/>
                </a:lnTo>
                <a:lnTo>
                  <a:pt x="87" y="73"/>
                </a:lnTo>
                <a:lnTo>
                  <a:pt x="87" y="73"/>
                </a:lnTo>
                <a:lnTo>
                  <a:pt x="88" y="71"/>
                </a:lnTo>
                <a:lnTo>
                  <a:pt x="88" y="71"/>
                </a:lnTo>
                <a:lnTo>
                  <a:pt x="91" y="71"/>
                </a:lnTo>
                <a:lnTo>
                  <a:pt x="91" y="71"/>
                </a:lnTo>
                <a:close/>
                <a:moveTo>
                  <a:pt x="71" y="50"/>
                </a:moveTo>
                <a:lnTo>
                  <a:pt x="71" y="50"/>
                </a:lnTo>
                <a:lnTo>
                  <a:pt x="71" y="50"/>
                </a:lnTo>
                <a:lnTo>
                  <a:pt x="71" y="50"/>
                </a:lnTo>
                <a:lnTo>
                  <a:pt x="78" y="49"/>
                </a:lnTo>
                <a:lnTo>
                  <a:pt x="78" y="49"/>
                </a:lnTo>
                <a:lnTo>
                  <a:pt x="80" y="47"/>
                </a:lnTo>
                <a:lnTo>
                  <a:pt x="81" y="46"/>
                </a:lnTo>
                <a:lnTo>
                  <a:pt x="81" y="46"/>
                </a:lnTo>
                <a:lnTo>
                  <a:pt x="80" y="44"/>
                </a:lnTo>
                <a:lnTo>
                  <a:pt x="80" y="44"/>
                </a:lnTo>
                <a:lnTo>
                  <a:pt x="71" y="50"/>
                </a:lnTo>
                <a:lnTo>
                  <a:pt x="71" y="50"/>
                </a:lnTo>
                <a:close/>
                <a:moveTo>
                  <a:pt x="97" y="253"/>
                </a:moveTo>
                <a:lnTo>
                  <a:pt x="97" y="253"/>
                </a:lnTo>
                <a:lnTo>
                  <a:pt x="97" y="255"/>
                </a:lnTo>
                <a:lnTo>
                  <a:pt x="98" y="256"/>
                </a:lnTo>
                <a:lnTo>
                  <a:pt x="98" y="256"/>
                </a:lnTo>
                <a:lnTo>
                  <a:pt x="104" y="255"/>
                </a:lnTo>
                <a:lnTo>
                  <a:pt x="104" y="255"/>
                </a:lnTo>
                <a:lnTo>
                  <a:pt x="105" y="255"/>
                </a:lnTo>
                <a:lnTo>
                  <a:pt x="107" y="253"/>
                </a:lnTo>
                <a:lnTo>
                  <a:pt x="107" y="253"/>
                </a:lnTo>
                <a:lnTo>
                  <a:pt x="97" y="253"/>
                </a:lnTo>
                <a:lnTo>
                  <a:pt x="97" y="253"/>
                </a:lnTo>
                <a:close/>
                <a:moveTo>
                  <a:pt x="95" y="114"/>
                </a:moveTo>
                <a:lnTo>
                  <a:pt x="95" y="114"/>
                </a:lnTo>
                <a:lnTo>
                  <a:pt x="86" y="120"/>
                </a:lnTo>
                <a:lnTo>
                  <a:pt x="86" y="120"/>
                </a:lnTo>
                <a:lnTo>
                  <a:pt x="87" y="120"/>
                </a:lnTo>
                <a:lnTo>
                  <a:pt x="87" y="120"/>
                </a:lnTo>
                <a:lnTo>
                  <a:pt x="90" y="120"/>
                </a:lnTo>
                <a:lnTo>
                  <a:pt x="93" y="117"/>
                </a:lnTo>
                <a:lnTo>
                  <a:pt x="93" y="117"/>
                </a:lnTo>
                <a:lnTo>
                  <a:pt x="95" y="114"/>
                </a:lnTo>
                <a:lnTo>
                  <a:pt x="95" y="114"/>
                </a:lnTo>
                <a:close/>
                <a:moveTo>
                  <a:pt x="120" y="233"/>
                </a:moveTo>
                <a:lnTo>
                  <a:pt x="120" y="233"/>
                </a:lnTo>
                <a:lnTo>
                  <a:pt x="134" y="231"/>
                </a:lnTo>
                <a:lnTo>
                  <a:pt x="134" y="231"/>
                </a:lnTo>
                <a:lnTo>
                  <a:pt x="134" y="231"/>
                </a:lnTo>
                <a:lnTo>
                  <a:pt x="134" y="231"/>
                </a:lnTo>
                <a:lnTo>
                  <a:pt x="124" y="232"/>
                </a:lnTo>
                <a:lnTo>
                  <a:pt x="124" y="232"/>
                </a:lnTo>
                <a:lnTo>
                  <a:pt x="122" y="232"/>
                </a:lnTo>
                <a:lnTo>
                  <a:pt x="120" y="233"/>
                </a:lnTo>
                <a:lnTo>
                  <a:pt x="120" y="233"/>
                </a:lnTo>
                <a:close/>
                <a:moveTo>
                  <a:pt x="78" y="189"/>
                </a:moveTo>
                <a:lnTo>
                  <a:pt x="78" y="189"/>
                </a:lnTo>
                <a:lnTo>
                  <a:pt x="77" y="189"/>
                </a:lnTo>
                <a:lnTo>
                  <a:pt x="77" y="189"/>
                </a:lnTo>
                <a:lnTo>
                  <a:pt x="77" y="189"/>
                </a:lnTo>
                <a:lnTo>
                  <a:pt x="77" y="189"/>
                </a:lnTo>
                <a:lnTo>
                  <a:pt x="63" y="188"/>
                </a:lnTo>
                <a:lnTo>
                  <a:pt x="63" y="188"/>
                </a:lnTo>
                <a:lnTo>
                  <a:pt x="57" y="188"/>
                </a:lnTo>
                <a:lnTo>
                  <a:pt x="57" y="188"/>
                </a:lnTo>
                <a:lnTo>
                  <a:pt x="68" y="189"/>
                </a:lnTo>
                <a:lnTo>
                  <a:pt x="78" y="189"/>
                </a:lnTo>
                <a:lnTo>
                  <a:pt x="78" y="189"/>
                </a:lnTo>
                <a:close/>
                <a:moveTo>
                  <a:pt x="149" y="151"/>
                </a:moveTo>
                <a:lnTo>
                  <a:pt x="149" y="151"/>
                </a:lnTo>
                <a:lnTo>
                  <a:pt x="149" y="151"/>
                </a:lnTo>
                <a:lnTo>
                  <a:pt x="149" y="151"/>
                </a:lnTo>
                <a:lnTo>
                  <a:pt x="151" y="154"/>
                </a:lnTo>
                <a:lnTo>
                  <a:pt x="151" y="154"/>
                </a:lnTo>
                <a:lnTo>
                  <a:pt x="155" y="157"/>
                </a:lnTo>
                <a:lnTo>
                  <a:pt x="158" y="161"/>
                </a:lnTo>
                <a:lnTo>
                  <a:pt x="158" y="161"/>
                </a:lnTo>
                <a:lnTo>
                  <a:pt x="161" y="161"/>
                </a:lnTo>
                <a:lnTo>
                  <a:pt x="161" y="161"/>
                </a:lnTo>
                <a:lnTo>
                  <a:pt x="149" y="151"/>
                </a:lnTo>
                <a:lnTo>
                  <a:pt x="149" y="151"/>
                </a:lnTo>
                <a:close/>
                <a:moveTo>
                  <a:pt x="61" y="326"/>
                </a:moveTo>
                <a:lnTo>
                  <a:pt x="61" y="326"/>
                </a:lnTo>
                <a:lnTo>
                  <a:pt x="60" y="326"/>
                </a:lnTo>
                <a:lnTo>
                  <a:pt x="60" y="326"/>
                </a:lnTo>
                <a:lnTo>
                  <a:pt x="60" y="327"/>
                </a:lnTo>
                <a:lnTo>
                  <a:pt x="60" y="327"/>
                </a:lnTo>
                <a:lnTo>
                  <a:pt x="60" y="331"/>
                </a:lnTo>
                <a:lnTo>
                  <a:pt x="60" y="331"/>
                </a:lnTo>
                <a:lnTo>
                  <a:pt x="60" y="344"/>
                </a:lnTo>
                <a:lnTo>
                  <a:pt x="60" y="344"/>
                </a:lnTo>
                <a:lnTo>
                  <a:pt x="60" y="350"/>
                </a:lnTo>
                <a:lnTo>
                  <a:pt x="60" y="350"/>
                </a:lnTo>
                <a:lnTo>
                  <a:pt x="60" y="350"/>
                </a:lnTo>
                <a:lnTo>
                  <a:pt x="60" y="350"/>
                </a:lnTo>
                <a:lnTo>
                  <a:pt x="61" y="329"/>
                </a:lnTo>
                <a:lnTo>
                  <a:pt x="61" y="329"/>
                </a:lnTo>
                <a:lnTo>
                  <a:pt x="61" y="326"/>
                </a:lnTo>
                <a:lnTo>
                  <a:pt x="61" y="326"/>
                </a:lnTo>
                <a:close/>
                <a:moveTo>
                  <a:pt x="76" y="145"/>
                </a:moveTo>
                <a:lnTo>
                  <a:pt x="76" y="145"/>
                </a:lnTo>
                <a:lnTo>
                  <a:pt x="81" y="145"/>
                </a:lnTo>
                <a:lnTo>
                  <a:pt x="88" y="145"/>
                </a:lnTo>
                <a:lnTo>
                  <a:pt x="88" y="145"/>
                </a:lnTo>
                <a:lnTo>
                  <a:pt x="81" y="144"/>
                </a:lnTo>
                <a:lnTo>
                  <a:pt x="76" y="145"/>
                </a:lnTo>
                <a:lnTo>
                  <a:pt x="76" y="145"/>
                </a:lnTo>
                <a:close/>
                <a:moveTo>
                  <a:pt x="20" y="303"/>
                </a:moveTo>
                <a:lnTo>
                  <a:pt x="20" y="303"/>
                </a:lnTo>
                <a:lnTo>
                  <a:pt x="20" y="312"/>
                </a:lnTo>
                <a:lnTo>
                  <a:pt x="20" y="312"/>
                </a:lnTo>
                <a:lnTo>
                  <a:pt x="20" y="313"/>
                </a:lnTo>
                <a:lnTo>
                  <a:pt x="20" y="313"/>
                </a:lnTo>
                <a:lnTo>
                  <a:pt x="22" y="313"/>
                </a:lnTo>
                <a:lnTo>
                  <a:pt x="22" y="313"/>
                </a:lnTo>
                <a:lnTo>
                  <a:pt x="22" y="303"/>
                </a:lnTo>
                <a:lnTo>
                  <a:pt x="22" y="303"/>
                </a:lnTo>
                <a:lnTo>
                  <a:pt x="20" y="303"/>
                </a:lnTo>
                <a:lnTo>
                  <a:pt x="20" y="303"/>
                </a:lnTo>
                <a:close/>
                <a:moveTo>
                  <a:pt x="78" y="299"/>
                </a:moveTo>
                <a:lnTo>
                  <a:pt x="78" y="299"/>
                </a:lnTo>
                <a:lnTo>
                  <a:pt x="80" y="300"/>
                </a:lnTo>
                <a:lnTo>
                  <a:pt x="80" y="302"/>
                </a:lnTo>
                <a:lnTo>
                  <a:pt x="80" y="302"/>
                </a:lnTo>
                <a:lnTo>
                  <a:pt x="80" y="309"/>
                </a:lnTo>
                <a:lnTo>
                  <a:pt x="80" y="309"/>
                </a:lnTo>
                <a:lnTo>
                  <a:pt x="81" y="313"/>
                </a:lnTo>
                <a:lnTo>
                  <a:pt x="81" y="313"/>
                </a:lnTo>
                <a:lnTo>
                  <a:pt x="81" y="300"/>
                </a:lnTo>
                <a:lnTo>
                  <a:pt x="81" y="300"/>
                </a:lnTo>
                <a:lnTo>
                  <a:pt x="80" y="300"/>
                </a:lnTo>
                <a:lnTo>
                  <a:pt x="80" y="300"/>
                </a:lnTo>
                <a:lnTo>
                  <a:pt x="78" y="299"/>
                </a:lnTo>
                <a:lnTo>
                  <a:pt x="78" y="299"/>
                </a:lnTo>
                <a:lnTo>
                  <a:pt x="78" y="299"/>
                </a:lnTo>
                <a:lnTo>
                  <a:pt x="78" y="299"/>
                </a:lnTo>
                <a:close/>
                <a:moveTo>
                  <a:pt x="117" y="390"/>
                </a:moveTo>
                <a:lnTo>
                  <a:pt x="117" y="390"/>
                </a:lnTo>
                <a:lnTo>
                  <a:pt x="122" y="388"/>
                </a:lnTo>
                <a:lnTo>
                  <a:pt x="128" y="387"/>
                </a:lnTo>
                <a:lnTo>
                  <a:pt x="128" y="387"/>
                </a:lnTo>
                <a:lnTo>
                  <a:pt x="128" y="387"/>
                </a:lnTo>
                <a:lnTo>
                  <a:pt x="128" y="387"/>
                </a:lnTo>
                <a:lnTo>
                  <a:pt x="118" y="388"/>
                </a:lnTo>
                <a:lnTo>
                  <a:pt x="118" y="388"/>
                </a:lnTo>
                <a:lnTo>
                  <a:pt x="117" y="390"/>
                </a:lnTo>
                <a:lnTo>
                  <a:pt x="117" y="390"/>
                </a:lnTo>
                <a:close/>
                <a:moveTo>
                  <a:pt x="23" y="232"/>
                </a:moveTo>
                <a:lnTo>
                  <a:pt x="23" y="232"/>
                </a:lnTo>
                <a:lnTo>
                  <a:pt x="24" y="231"/>
                </a:lnTo>
                <a:lnTo>
                  <a:pt x="24" y="229"/>
                </a:lnTo>
                <a:lnTo>
                  <a:pt x="24" y="229"/>
                </a:lnTo>
                <a:lnTo>
                  <a:pt x="24" y="223"/>
                </a:lnTo>
                <a:lnTo>
                  <a:pt x="24" y="223"/>
                </a:lnTo>
                <a:lnTo>
                  <a:pt x="24" y="223"/>
                </a:lnTo>
                <a:lnTo>
                  <a:pt x="24" y="223"/>
                </a:lnTo>
                <a:lnTo>
                  <a:pt x="23" y="222"/>
                </a:lnTo>
                <a:lnTo>
                  <a:pt x="24" y="221"/>
                </a:lnTo>
                <a:lnTo>
                  <a:pt x="24" y="221"/>
                </a:lnTo>
                <a:lnTo>
                  <a:pt x="23" y="219"/>
                </a:lnTo>
                <a:lnTo>
                  <a:pt x="23" y="219"/>
                </a:lnTo>
                <a:lnTo>
                  <a:pt x="23" y="232"/>
                </a:lnTo>
                <a:lnTo>
                  <a:pt x="23" y="232"/>
                </a:lnTo>
                <a:close/>
                <a:moveTo>
                  <a:pt x="103" y="320"/>
                </a:moveTo>
                <a:lnTo>
                  <a:pt x="103" y="320"/>
                </a:lnTo>
                <a:lnTo>
                  <a:pt x="100" y="319"/>
                </a:lnTo>
                <a:lnTo>
                  <a:pt x="100" y="319"/>
                </a:lnTo>
                <a:lnTo>
                  <a:pt x="98" y="320"/>
                </a:lnTo>
                <a:lnTo>
                  <a:pt x="98" y="320"/>
                </a:lnTo>
                <a:lnTo>
                  <a:pt x="100" y="324"/>
                </a:lnTo>
                <a:lnTo>
                  <a:pt x="100" y="324"/>
                </a:lnTo>
                <a:lnTo>
                  <a:pt x="103" y="323"/>
                </a:lnTo>
                <a:lnTo>
                  <a:pt x="103" y="323"/>
                </a:lnTo>
                <a:lnTo>
                  <a:pt x="103" y="320"/>
                </a:lnTo>
                <a:lnTo>
                  <a:pt x="103" y="320"/>
                </a:lnTo>
                <a:close/>
                <a:moveTo>
                  <a:pt x="87" y="49"/>
                </a:moveTo>
                <a:lnTo>
                  <a:pt x="87" y="49"/>
                </a:lnTo>
                <a:lnTo>
                  <a:pt x="86" y="50"/>
                </a:lnTo>
                <a:lnTo>
                  <a:pt x="86" y="50"/>
                </a:lnTo>
                <a:lnTo>
                  <a:pt x="87" y="53"/>
                </a:lnTo>
                <a:lnTo>
                  <a:pt x="87" y="53"/>
                </a:lnTo>
                <a:lnTo>
                  <a:pt x="90" y="53"/>
                </a:lnTo>
                <a:lnTo>
                  <a:pt x="90" y="53"/>
                </a:lnTo>
                <a:lnTo>
                  <a:pt x="87" y="49"/>
                </a:lnTo>
                <a:lnTo>
                  <a:pt x="87" y="49"/>
                </a:lnTo>
                <a:close/>
                <a:moveTo>
                  <a:pt x="131" y="296"/>
                </a:moveTo>
                <a:lnTo>
                  <a:pt x="131" y="296"/>
                </a:lnTo>
                <a:lnTo>
                  <a:pt x="131" y="296"/>
                </a:lnTo>
                <a:lnTo>
                  <a:pt x="131" y="296"/>
                </a:lnTo>
                <a:lnTo>
                  <a:pt x="121" y="297"/>
                </a:lnTo>
                <a:lnTo>
                  <a:pt x="121" y="297"/>
                </a:lnTo>
                <a:lnTo>
                  <a:pt x="121" y="297"/>
                </a:lnTo>
                <a:lnTo>
                  <a:pt x="122" y="297"/>
                </a:lnTo>
                <a:lnTo>
                  <a:pt x="122" y="297"/>
                </a:lnTo>
                <a:lnTo>
                  <a:pt x="128" y="297"/>
                </a:lnTo>
                <a:lnTo>
                  <a:pt x="128" y="297"/>
                </a:lnTo>
                <a:lnTo>
                  <a:pt x="128" y="297"/>
                </a:lnTo>
                <a:lnTo>
                  <a:pt x="128" y="297"/>
                </a:lnTo>
                <a:lnTo>
                  <a:pt x="131" y="296"/>
                </a:lnTo>
                <a:lnTo>
                  <a:pt x="131" y="296"/>
                </a:lnTo>
                <a:close/>
                <a:moveTo>
                  <a:pt x="64" y="324"/>
                </a:moveTo>
                <a:lnTo>
                  <a:pt x="64" y="324"/>
                </a:lnTo>
                <a:lnTo>
                  <a:pt x="64" y="324"/>
                </a:lnTo>
                <a:lnTo>
                  <a:pt x="64" y="324"/>
                </a:lnTo>
                <a:lnTo>
                  <a:pt x="63" y="334"/>
                </a:lnTo>
                <a:lnTo>
                  <a:pt x="63" y="334"/>
                </a:lnTo>
                <a:lnTo>
                  <a:pt x="63" y="334"/>
                </a:lnTo>
                <a:lnTo>
                  <a:pt x="63" y="334"/>
                </a:lnTo>
                <a:lnTo>
                  <a:pt x="64" y="337"/>
                </a:lnTo>
                <a:lnTo>
                  <a:pt x="64" y="337"/>
                </a:lnTo>
                <a:lnTo>
                  <a:pt x="64" y="344"/>
                </a:lnTo>
                <a:lnTo>
                  <a:pt x="64" y="344"/>
                </a:lnTo>
                <a:lnTo>
                  <a:pt x="64" y="346"/>
                </a:lnTo>
                <a:lnTo>
                  <a:pt x="64" y="346"/>
                </a:lnTo>
                <a:lnTo>
                  <a:pt x="64" y="344"/>
                </a:lnTo>
                <a:lnTo>
                  <a:pt x="64" y="344"/>
                </a:lnTo>
                <a:lnTo>
                  <a:pt x="64" y="333"/>
                </a:lnTo>
                <a:lnTo>
                  <a:pt x="64" y="333"/>
                </a:lnTo>
                <a:lnTo>
                  <a:pt x="64" y="324"/>
                </a:lnTo>
                <a:lnTo>
                  <a:pt x="64" y="324"/>
                </a:lnTo>
                <a:close/>
                <a:moveTo>
                  <a:pt x="105" y="336"/>
                </a:moveTo>
                <a:lnTo>
                  <a:pt x="105" y="336"/>
                </a:lnTo>
                <a:lnTo>
                  <a:pt x="104" y="330"/>
                </a:lnTo>
                <a:lnTo>
                  <a:pt x="104" y="330"/>
                </a:lnTo>
                <a:lnTo>
                  <a:pt x="101" y="331"/>
                </a:lnTo>
                <a:lnTo>
                  <a:pt x="101" y="331"/>
                </a:lnTo>
                <a:lnTo>
                  <a:pt x="103" y="337"/>
                </a:lnTo>
                <a:lnTo>
                  <a:pt x="103" y="337"/>
                </a:lnTo>
                <a:lnTo>
                  <a:pt x="105" y="336"/>
                </a:lnTo>
                <a:lnTo>
                  <a:pt x="105" y="336"/>
                </a:lnTo>
                <a:close/>
                <a:moveTo>
                  <a:pt x="107" y="96"/>
                </a:moveTo>
                <a:lnTo>
                  <a:pt x="107" y="96"/>
                </a:lnTo>
                <a:lnTo>
                  <a:pt x="104" y="91"/>
                </a:lnTo>
                <a:lnTo>
                  <a:pt x="104" y="91"/>
                </a:lnTo>
                <a:lnTo>
                  <a:pt x="103" y="91"/>
                </a:lnTo>
                <a:lnTo>
                  <a:pt x="103" y="91"/>
                </a:lnTo>
                <a:lnTo>
                  <a:pt x="104" y="96"/>
                </a:lnTo>
                <a:lnTo>
                  <a:pt x="104" y="96"/>
                </a:lnTo>
                <a:lnTo>
                  <a:pt x="107" y="96"/>
                </a:lnTo>
                <a:lnTo>
                  <a:pt x="107" y="96"/>
                </a:lnTo>
                <a:close/>
                <a:moveTo>
                  <a:pt x="32" y="283"/>
                </a:moveTo>
                <a:lnTo>
                  <a:pt x="32" y="283"/>
                </a:lnTo>
                <a:lnTo>
                  <a:pt x="32" y="280"/>
                </a:lnTo>
                <a:lnTo>
                  <a:pt x="32" y="280"/>
                </a:lnTo>
                <a:lnTo>
                  <a:pt x="32" y="279"/>
                </a:lnTo>
                <a:lnTo>
                  <a:pt x="32" y="279"/>
                </a:lnTo>
                <a:lnTo>
                  <a:pt x="26" y="283"/>
                </a:lnTo>
                <a:lnTo>
                  <a:pt x="26" y="283"/>
                </a:lnTo>
                <a:lnTo>
                  <a:pt x="29" y="283"/>
                </a:lnTo>
                <a:lnTo>
                  <a:pt x="32" y="283"/>
                </a:lnTo>
                <a:lnTo>
                  <a:pt x="32" y="283"/>
                </a:lnTo>
                <a:close/>
                <a:moveTo>
                  <a:pt x="111" y="226"/>
                </a:moveTo>
                <a:lnTo>
                  <a:pt x="111" y="226"/>
                </a:lnTo>
                <a:lnTo>
                  <a:pt x="104" y="232"/>
                </a:lnTo>
                <a:lnTo>
                  <a:pt x="104" y="232"/>
                </a:lnTo>
                <a:lnTo>
                  <a:pt x="108" y="231"/>
                </a:lnTo>
                <a:lnTo>
                  <a:pt x="111" y="229"/>
                </a:lnTo>
                <a:lnTo>
                  <a:pt x="111" y="229"/>
                </a:lnTo>
                <a:lnTo>
                  <a:pt x="111" y="226"/>
                </a:lnTo>
                <a:lnTo>
                  <a:pt x="111" y="226"/>
                </a:lnTo>
                <a:close/>
                <a:moveTo>
                  <a:pt x="59" y="177"/>
                </a:moveTo>
                <a:lnTo>
                  <a:pt x="59" y="177"/>
                </a:lnTo>
                <a:lnTo>
                  <a:pt x="59" y="177"/>
                </a:lnTo>
                <a:lnTo>
                  <a:pt x="59" y="177"/>
                </a:lnTo>
                <a:lnTo>
                  <a:pt x="57" y="177"/>
                </a:lnTo>
                <a:lnTo>
                  <a:pt x="57" y="177"/>
                </a:lnTo>
                <a:lnTo>
                  <a:pt x="51" y="175"/>
                </a:lnTo>
                <a:lnTo>
                  <a:pt x="51" y="175"/>
                </a:lnTo>
                <a:lnTo>
                  <a:pt x="47" y="175"/>
                </a:lnTo>
                <a:lnTo>
                  <a:pt x="47" y="175"/>
                </a:lnTo>
                <a:lnTo>
                  <a:pt x="47" y="175"/>
                </a:lnTo>
                <a:lnTo>
                  <a:pt x="47" y="175"/>
                </a:lnTo>
                <a:lnTo>
                  <a:pt x="47" y="175"/>
                </a:lnTo>
                <a:lnTo>
                  <a:pt x="49" y="177"/>
                </a:lnTo>
                <a:lnTo>
                  <a:pt x="49" y="177"/>
                </a:lnTo>
                <a:lnTo>
                  <a:pt x="59" y="177"/>
                </a:lnTo>
                <a:lnTo>
                  <a:pt x="59" y="177"/>
                </a:lnTo>
                <a:lnTo>
                  <a:pt x="59" y="177"/>
                </a:lnTo>
                <a:lnTo>
                  <a:pt x="59" y="177"/>
                </a:lnTo>
                <a:close/>
                <a:moveTo>
                  <a:pt x="140" y="269"/>
                </a:moveTo>
                <a:lnTo>
                  <a:pt x="140" y="269"/>
                </a:lnTo>
                <a:lnTo>
                  <a:pt x="130" y="270"/>
                </a:lnTo>
                <a:lnTo>
                  <a:pt x="130" y="270"/>
                </a:lnTo>
                <a:lnTo>
                  <a:pt x="131" y="272"/>
                </a:lnTo>
                <a:lnTo>
                  <a:pt x="131" y="272"/>
                </a:lnTo>
                <a:lnTo>
                  <a:pt x="140" y="269"/>
                </a:lnTo>
                <a:lnTo>
                  <a:pt x="140" y="269"/>
                </a:lnTo>
                <a:close/>
                <a:moveTo>
                  <a:pt x="147" y="371"/>
                </a:moveTo>
                <a:lnTo>
                  <a:pt x="147" y="371"/>
                </a:lnTo>
                <a:lnTo>
                  <a:pt x="145" y="376"/>
                </a:lnTo>
                <a:lnTo>
                  <a:pt x="145" y="376"/>
                </a:lnTo>
                <a:lnTo>
                  <a:pt x="147" y="376"/>
                </a:lnTo>
                <a:lnTo>
                  <a:pt x="145" y="377"/>
                </a:lnTo>
                <a:lnTo>
                  <a:pt x="145" y="377"/>
                </a:lnTo>
                <a:lnTo>
                  <a:pt x="145" y="378"/>
                </a:lnTo>
                <a:lnTo>
                  <a:pt x="145" y="378"/>
                </a:lnTo>
                <a:lnTo>
                  <a:pt x="144" y="380"/>
                </a:lnTo>
                <a:lnTo>
                  <a:pt x="144" y="380"/>
                </a:lnTo>
                <a:lnTo>
                  <a:pt x="145" y="378"/>
                </a:lnTo>
                <a:lnTo>
                  <a:pt x="145" y="378"/>
                </a:lnTo>
                <a:lnTo>
                  <a:pt x="148" y="378"/>
                </a:lnTo>
                <a:lnTo>
                  <a:pt x="148" y="378"/>
                </a:lnTo>
                <a:lnTo>
                  <a:pt x="147" y="377"/>
                </a:lnTo>
                <a:lnTo>
                  <a:pt x="147" y="374"/>
                </a:lnTo>
                <a:lnTo>
                  <a:pt x="147" y="374"/>
                </a:lnTo>
                <a:lnTo>
                  <a:pt x="148" y="374"/>
                </a:lnTo>
                <a:lnTo>
                  <a:pt x="149" y="373"/>
                </a:lnTo>
                <a:lnTo>
                  <a:pt x="149" y="373"/>
                </a:lnTo>
                <a:lnTo>
                  <a:pt x="149" y="373"/>
                </a:lnTo>
                <a:lnTo>
                  <a:pt x="148" y="371"/>
                </a:lnTo>
                <a:lnTo>
                  <a:pt x="148" y="371"/>
                </a:lnTo>
                <a:lnTo>
                  <a:pt x="147" y="373"/>
                </a:lnTo>
                <a:lnTo>
                  <a:pt x="147" y="371"/>
                </a:lnTo>
                <a:lnTo>
                  <a:pt x="147" y="371"/>
                </a:lnTo>
                <a:close/>
                <a:moveTo>
                  <a:pt x="23" y="246"/>
                </a:moveTo>
                <a:lnTo>
                  <a:pt x="23" y="246"/>
                </a:lnTo>
                <a:lnTo>
                  <a:pt x="24" y="245"/>
                </a:lnTo>
                <a:lnTo>
                  <a:pt x="24" y="243"/>
                </a:lnTo>
                <a:lnTo>
                  <a:pt x="24" y="243"/>
                </a:lnTo>
                <a:lnTo>
                  <a:pt x="24" y="241"/>
                </a:lnTo>
                <a:lnTo>
                  <a:pt x="24" y="241"/>
                </a:lnTo>
                <a:lnTo>
                  <a:pt x="24" y="238"/>
                </a:lnTo>
                <a:lnTo>
                  <a:pt x="24" y="238"/>
                </a:lnTo>
                <a:lnTo>
                  <a:pt x="23" y="238"/>
                </a:lnTo>
                <a:lnTo>
                  <a:pt x="23" y="238"/>
                </a:lnTo>
                <a:lnTo>
                  <a:pt x="23" y="246"/>
                </a:lnTo>
                <a:lnTo>
                  <a:pt x="23" y="246"/>
                </a:lnTo>
                <a:close/>
                <a:moveTo>
                  <a:pt x="77" y="37"/>
                </a:moveTo>
                <a:lnTo>
                  <a:pt x="77" y="37"/>
                </a:lnTo>
                <a:lnTo>
                  <a:pt x="74" y="40"/>
                </a:lnTo>
                <a:lnTo>
                  <a:pt x="74" y="40"/>
                </a:lnTo>
                <a:lnTo>
                  <a:pt x="73" y="42"/>
                </a:lnTo>
                <a:lnTo>
                  <a:pt x="73" y="42"/>
                </a:lnTo>
                <a:lnTo>
                  <a:pt x="78" y="40"/>
                </a:lnTo>
                <a:lnTo>
                  <a:pt x="78" y="40"/>
                </a:lnTo>
                <a:lnTo>
                  <a:pt x="77" y="37"/>
                </a:lnTo>
                <a:lnTo>
                  <a:pt x="77" y="37"/>
                </a:lnTo>
                <a:close/>
                <a:moveTo>
                  <a:pt x="24" y="377"/>
                </a:moveTo>
                <a:lnTo>
                  <a:pt x="24" y="377"/>
                </a:lnTo>
                <a:lnTo>
                  <a:pt x="33" y="380"/>
                </a:lnTo>
                <a:lnTo>
                  <a:pt x="33" y="380"/>
                </a:lnTo>
                <a:lnTo>
                  <a:pt x="32" y="378"/>
                </a:lnTo>
                <a:lnTo>
                  <a:pt x="30" y="377"/>
                </a:lnTo>
                <a:lnTo>
                  <a:pt x="30" y="377"/>
                </a:lnTo>
                <a:lnTo>
                  <a:pt x="29" y="377"/>
                </a:lnTo>
                <a:lnTo>
                  <a:pt x="29" y="377"/>
                </a:lnTo>
                <a:lnTo>
                  <a:pt x="24" y="374"/>
                </a:lnTo>
                <a:lnTo>
                  <a:pt x="24" y="374"/>
                </a:lnTo>
                <a:lnTo>
                  <a:pt x="24" y="377"/>
                </a:lnTo>
                <a:lnTo>
                  <a:pt x="24" y="377"/>
                </a:lnTo>
                <a:close/>
                <a:moveTo>
                  <a:pt x="27" y="243"/>
                </a:moveTo>
                <a:lnTo>
                  <a:pt x="27" y="243"/>
                </a:lnTo>
                <a:lnTo>
                  <a:pt x="32" y="241"/>
                </a:lnTo>
                <a:lnTo>
                  <a:pt x="32" y="241"/>
                </a:lnTo>
                <a:lnTo>
                  <a:pt x="32" y="239"/>
                </a:lnTo>
                <a:lnTo>
                  <a:pt x="32" y="239"/>
                </a:lnTo>
                <a:lnTo>
                  <a:pt x="27" y="239"/>
                </a:lnTo>
                <a:lnTo>
                  <a:pt x="27" y="239"/>
                </a:lnTo>
                <a:lnTo>
                  <a:pt x="27" y="243"/>
                </a:lnTo>
                <a:lnTo>
                  <a:pt x="27" y="243"/>
                </a:lnTo>
                <a:close/>
                <a:moveTo>
                  <a:pt x="80" y="37"/>
                </a:moveTo>
                <a:lnTo>
                  <a:pt x="80" y="37"/>
                </a:lnTo>
                <a:lnTo>
                  <a:pt x="81" y="40"/>
                </a:lnTo>
                <a:lnTo>
                  <a:pt x="81" y="40"/>
                </a:lnTo>
                <a:lnTo>
                  <a:pt x="81" y="42"/>
                </a:lnTo>
                <a:lnTo>
                  <a:pt x="81" y="42"/>
                </a:lnTo>
                <a:lnTo>
                  <a:pt x="84" y="47"/>
                </a:lnTo>
                <a:lnTo>
                  <a:pt x="84" y="47"/>
                </a:lnTo>
                <a:lnTo>
                  <a:pt x="86" y="46"/>
                </a:lnTo>
                <a:lnTo>
                  <a:pt x="86" y="46"/>
                </a:lnTo>
                <a:lnTo>
                  <a:pt x="80" y="37"/>
                </a:lnTo>
                <a:lnTo>
                  <a:pt x="80" y="37"/>
                </a:lnTo>
                <a:close/>
                <a:moveTo>
                  <a:pt x="83" y="54"/>
                </a:moveTo>
                <a:lnTo>
                  <a:pt x="83" y="54"/>
                </a:lnTo>
                <a:lnTo>
                  <a:pt x="81" y="53"/>
                </a:lnTo>
                <a:lnTo>
                  <a:pt x="81" y="53"/>
                </a:lnTo>
                <a:lnTo>
                  <a:pt x="76" y="56"/>
                </a:lnTo>
                <a:lnTo>
                  <a:pt x="76" y="56"/>
                </a:lnTo>
                <a:lnTo>
                  <a:pt x="83" y="54"/>
                </a:lnTo>
                <a:lnTo>
                  <a:pt x="83" y="54"/>
                </a:lnTo>
                <a:close/>
                <a:moveTo>
                  <a:pt x="32" y="212"/>
                </a:moveTo>
                <a:lnTo>
                  <a:pt x="32" y="212"/>
                </a:lnTo>
                <a:lnTo>
                  <a:pt x="26" y="214"/>
                </a:lnTo>
                <a:lnTo>
                  <a:pt x="26" y="214"/>
                </a:lnTo>
                <a:lnTo>
                  <a:pt x="26" y="214"/>
                </a:lnTo>
                <a:lnTo>
                  <a:pt x="26" y="214"/>
                </a:lnTo>
                <a:lnTo>
                  <a:pt x="30" y="215"/>
                </a:lnTo>
                <a:lnTo>
                  <a:pt x="30" y="215"/>
                </a:lnTo>
                <a:lnTo>
                  <a:pt x="32" y="215"/>
                </a:lnTo>
                <a:lnTo>
                  <a:pt x="32" y="212"/>
                </a:lnTo>
                <a:lnTo>
                  <a:pt x="32" y="212"/>
                </a:lnTo>
                <a:close/>
                <a:moveTo>
                  <a:pt x="23" y="262"/>
                </a:moveTo>
                <a:lnTo>
                  <a:pt x="23" y="262"/>
                </a:lnTo>
                <a:lnTo>
                  <a:pt x="24" y="262"/>
                </a:lnTo>
                <a:lnTo>
                  <a:pt x="24" y="262"/>
                </a:lnTo>
                <a:lnTo>
                  <a:pt x="24" y="260"/>
                </a:lnTo>
                <a:lnTo>
                  <a:pt x="24" y="260"/>
                </a:lnTo>
                <a:lnTo>
                  <a:pt x="24" y="252"/>
                </a:lnTo>
                <a:lnTo>
                  <a:pt x="24" y="252"/>
                </a:lnTo>
                <a:lnTo>
                  <a:pt x="24" y="252"/>
                </a:lnTo>
                <a:lnTo>
                  <a:pt x="24" y="252"/>
                </a:lnTo>
                <a:lnTo>
                  <a:pt x="24" y="252"/>
                </a:lnTo>
                <a:lnTo>
                  <a:pt x="24" y="252"/>
                </a:lnTo>
                <a:lnTo>
                  <a:pt x="23" y="252"/>
                </a:lnTo>
                <a:lnTo>
                  <a:pt x="23" y="252"/>
                </a:lnTo>
                <a:lnTo>
                  <a:pt x="23" y="262"/>
                </a:lnTo>
                <a:lnTo>
                  <a:pt x="23" y="262"/>
                </a:lnTo>
                <a:close/>
                <a:moveTo>
                  <a:pt x="142" y="212"/>
                </a:moveTo>
                <a:lnTo>
                  <a:pt x="142" y="212"/>
                </a:lnTo>
                <a:lnTo>
                  <a:pt x="142" y="214"/>
                </a:lnTo>
                <a:lnTo>
                  <a:pt x="141" y="214"/>
                </a:lnTo>
                <a:lnTo>
                  <a:pt x="141" y="214"/>
                </a:lnTo>
                <a:lnTo>
                  <a:pt x="142" y="226"/>
                </a:lnTo>
                <a:lnTo>
                  <a:pt x="142" y="226"/>
                </a:lnTo>
                <a:lnTo>
                  <a:pt x="142" y="226"/>
                </a:lnTo>
                <a:lnTo>
                  <a:pt x="142" y="226"/>
                </a:lnTo>
                <a:lnTo>
                  <a:pt x="142" y="228"/>
                </a:lnTo>
                <a:lnTo>
                  <a:pt x="142" y="228"/>
                </a:lnTo>
                <a:lnTo>
                  <a:pt x="142" y="212"/>
                </a:lnTo>
                <a:lnTo>
                  <a:pt x="142" y="212"/>
                </a:lnTo>
                <a:close/>
                <a:moveTo>
                  <a:pt x="101" y="144"/>
                </a:moveTo>
                <a:lnTo>
                  <a:pt x="101" y="144"/>
                </a:lnTo>
                <a:lnTo>
                  <a:pt x="111" y="140"/>
                </a:lnTo>
                <a:lnTo>
                  <a:pt x="111" y="140"/>
                </a:lnTo>
                <a:lnTo>
                  <a:pt x="105" y="141"/>
                </a:lnTo>
                <a:lnTo>
                  <a:pt x="101" y="144"/>
                </a:lnTo>
                <a:lnTo>
                  <a:pt x="101" y="144"/>
                </a:lnTo>
                <a:close/>
                <a:moveTo>
                  <a:pt x="91" y="329"/>
                </a:moveTo>
                <a:lnTo>
                  <a:pt x="91" y="329"/>
                </a:lnTo>
                <a:lnTo>
                  <a:pt x="91" y="336"/>
                </a:lnTo>
                <a:lnTo>
                  <a:pt x="91" y="336"/>
                </a:lnTo>
                <a:lnTo>
                  <a:pt x="93" y="336"/>
                </a:lnTo>
                <a:lnTo>
                  <a:pt x="93" y="334"/>
                </a:lnTo>
                <a:lnTo>
                  <a:pt x="93" y="334"/>
                </a:lnTo>
                <a:lnTo>
                  <a:pt x="93" y="329"/>
                </a:lnTo>
                <a:lnTo>
                  <a:pt x="93" y="329"/>
                </a:lnTo>
                <a:lnTo>
                  <a:pt x="91" y="329"/>
                </a:lnTo>
                <a:lnTo>
                  <a:pt x="91" y="329"/>
                </a:lnTo>
                <a:lnTo>
                  <a:pt x="91" y="329"/>
                </a:lnTo>
                <a:lnTo>
                  <a:pt x="91" y="329"/>
                </a:lnTo>
                <a:close/>
                <a:moveTo>
                  <a:pt x="107" y="273"/>
                </a:moveTo>
                <a:lnTo>
                  <a:pt x="107" y="273"/>
                </a:lnTo>
                <a:lnTo>
                  <a:pt x="103" y="275"/>
                </a:lnTo>
                <a:lnTo>
                  <a:pt x="103" y="275"/>
                </a:lnTo>
                <a:lnTo>
                  <a:pt x="97" y="275"/>
                </a:lnTo>
                <a:lnTo>
                  <a:pt x="97" y="275"/>
                </a:lnTo>
                <a:lnTo>
                  <a:pt x="94" y="275"/>
                </a:lnTo>
                <a:lnTo>
                  <a:pt x="94" y="275"/>
                </a:lnTo>
                <a:lnTo>
                  <a:pt x="107" y="275"/>
                </a:lnTo>
                <a:lnTo>
                  <a:pt x="107" y="275"/>
                </a:lnTo>
                <a:lnTo>
                  <a:pt x="107" y="273"/>
                </a:lnTo>
                <a:lnTo>
                  <a:pt x="107" y="273"/>
                </a:lnTo>
                <a:close/>
                <a:moveTo>
                  <a:pt x="77" y="118"/>
                </a:moveTo>
                <a:lnTo>
                  <a:pt x="77" y="118"/>
                </a:lnTo>
                <a:lnTo>
                  <a:pt x="78" y="120"/>
                </a:lnTo>
                <a:lnTo>
                  <a:pt x="78" y="120"/>
                </a:lnTo>
                <a:lnTo>
                  <a:pt x="83" y="118"/>
                </a:lnTo>
                <a:lnTo>
                  <a:pt x="83" y="118"/>
                </a:lnTo>
                <a:lnTo>
                  <a:pt x="83" y="117"/>
                </a:lnTo>
                <a:lnTo>
                  <a:pt x="83" y="117"/>
                </a:lnTo>
                <a:lnTo>
                  <a:pt x="80" y="117"/>
                </a:lnTo>
                <a:lnTo>
                  <a:pt x="80" y="117"/>
                </a:lnTo>
                <a:lnTo>
                  <a:pt x="80" y="117"/>
                </a:lnTo>
                <a:lnTo>
                  <a:pt x="80" y="117"/>
                </a:lnTo>
                <a:lnTo>
                  <a:pt x="77" y="118"/>
                </a:lnTo>
                <a:lnTo>
                  <a:pt x="77" y="118"/>
                </a:lnTo>
                <a:close/>
                <a:moveTo>
                  <a:pt x="78" y="255"/>
                </a:moveTo>
                <a:lnTo>
                  <a:pt x="78" y="255"/>
                </a:lnTo>
                <a:lnTo>
                  <a:pt x="78" y="256"/>
                </a:lnTo>
                <a:lnTo>
                  <a:pt x="78" y="256"/>
                </a:lnTo>
                <a:lnTo>
                  <a:pt x="91" y="256"/>
                </a:lnTo>
                <a:lnTo>
                  <a:pt x="91" y="256"/>
                </a:lnTo>
                <a:lnTo>
                  <a:pt x="90" y="255"/>
                </a:lnTo>
                <a:lnTo>
                  <a:pt x="90" y="255"/>
                </a:lnTo>
                <a:lnTo>
                  <a:pt x="78" y="255"/>
                </a:lnTo>
                <a:lnTo>
                  <a:pt x="78" y="255"/>
                </a:lnTo>
                <a:close/>
                <a:moveTo>
                  <a:pt x="147" y="154"/>
                </a:moveTo>
                <a:lnTo>
                  <a:pt x="147" y="154"/>
                </a:lnTo>
                <a:lnTo>
                  <a:pt x="154" y="160"/>
                </a:lnTo>
                <a:lnTo>
                  <a:pt x="154" y="160"/>
                </a:lnTo>
                <a:lnTo>
                  <a:pt x="148" y="154"/>
                </a:lnTo>
                <a:lnTo>
                  <a:pt x="148" y="154"/>
                </a:lnTo>
                <a:lnTo>
                  <a:pt x="147" y="154"/>
                </a:lnTo>
                <a:lnTo>
                  <a:pt x="147" y="154"/>
                </a:lnTo>
                <a:close/>
                <a:moveTo>
                  <a:pt x="110" y="316"/>
                </a:moveTo>
                <a:lnTo>
                  <a:pt x="110" y="316"/>
                </a:lnTo>
                <a:lnTo>
                  <a:pt x="111" y="330"/>
                </a:lnTo>
                <a:lnTo>
                  <a:pt x="111" y="330"/>
                </a:lnTo>
                <a:lnTo>
                  <a:pt x="113" y="330"/>
                </a:lnTo>
                <a:lnTo>
                  <a:pt x="113" y="330"/>
                </a:lnTo>
                <a:lnTo>
                  <a:pt x="113" y="330"/>
                </a:lnTo>
                <a:lnTo>
                  <a:pt x="113" y="330"/>
                </a:lnTo>
                <a:lnTo>
                  <a:pt x="110" y="316"/>
                </a:lnTo>
                <a:lnTo>
                  <a:pt x="110" y="316"/>
                </a:lnTo>
                <a:close/>
                <a:moveTo>
                  <a:pt x="93" y="125"/>
                </a:moveTo>
                <a:lnTo>
                  <a:pt x="93" y="125"/>
                </a:lnTo>
                <a:lnTo>
                  <a:pt x="93" y="125"/>
                </a:lnTo>
                <a:lnTo>
                  <a:pt x="93" y="125"/>
                </a:lnTo>
                <a:lnTo>
                  <a:pt x="95" y="124"/>
                </a:lnTo>
                <a:lnTo>
                  <a:pt x="95" y="124"/>
                </a:lnTo>
                <a:lnTo>
                  <a:pt x="95" y="124"/>
                </a:lnTo>
                <a:lnTo>
                  <a:pt x="95" y="124"/>
                </a:lnTo>
                <a:lnTo>
                  <a:pt x="97" y="121"/>
                </a:lnTo>
                <a:lnTo>
                  <a:pt x="97" y="121"/>
                </a:lnTo>
                <a:lnTo>
                  <a:pt x="94" y="121"/>
                </a:lnTo>
                <a:lnTo>
                  <a:pt x="94" y="121"/>
                </a:lnTo>
                <a:lnTo>
                  <a:pt x="93" y="125"/>
                </a:lnTo>
                <a:lnTo>
                  <a:pt x="93" y="125"/>
                </a:lnTo>
                <a:close/>
                <a:moveTo>
                  <a:pt x="114" y="349"/>
                </a:moveTo>
                <a:lnTo>
                  <a:pt x="114" y="349"/>
                </a:lnTo>
                <a:lnTo>
                  <a:pt x="113" y="336"/>
                </a:lnTo>
                <a:lnTo>
                  <a:pt x="113" y="336"/>
                </a:lnTo>
                <a:lnTo>
                  <a:pt x="113" y="341"/>
                </a:lnTo>
                <a:lnTo>
                  <a:pt x="113" y="341"/>
                </a:lnTo>
                <a:lnTo>
                  <a:pt x="114" y="349"/>
                </a:lnTo>
                <a:lnTo>
                  <a:pt x="114" y="349"/>
                </a:lnTo>
                <a:close/>
                <a:moveTo>
                  <a:pt x="120" y="252"/>
                </a:moveTo>
                <a:lnTo>
                  <a:pt x="120" y="252"/>
                </a:lnTo>
                <a:lnTo>
                  <a:pt x="113" y="253"/>
                </a:lnTo>
                <a:lnTo>
                  <a:pt x="113" y="253"/>
                </a:lnTo>
                <a:lnTo>
                  <a:pt x="111" y="253"/>
                </a:lnTo>
                <a:lnTo>
                  <a:pt x="110" y="255"/>
                </a:lnTo>
                <a:lnTo>
                  <a:pt x="110" y="255"/>
                </a:lnTo>
                <a:lnTo>
                  <a:pt x="114" y="255"/>
                </a:lnTo>
                <a:lnTo>
                  <a:pt x="120" y="252"/>
                </a:lnTo>
                <a:lnTo>
                  <a:pt x="120" y="252"/>
                </a:lnTo>
                <a:close/>
                <a:moveTo>
                  <a:pt x="54" y="195"/>
                </a:moveTo>
                <a:lnTo>
                  <a:pt x="54" y="195"/>
                </a:lnTo>
                <a:lnTo>
                  <a:pt x="54" y="195"/>
                </a:lnTo>
                <a:lnTo>
                  <a:pt x="54" y="195"/>
                </a:lnTo>
                <a:lnTo>
                  <a:pt x="54" y="195"/>
                </a:lnTo>
                <a:lnTo>
                  <a:pt x="54" y="195"/>
                </a:lnTo>
                <a:lnTo>
                  <a:pt x="53" y="196"/>
                </a:lnTo>
                <a:lnTo>
                  <a:pt x="53" y="196"/>
                </a:lnTo>
                <a:lnTo>
                  <a:pt x="53" y="198"/>
                </a:lnTo>
                <a:lnTo>
                  <a:pt x="51" y="198"/>
                </a:lnTo>
                <a:lnTo>
                  <a:pt x="51" y="198"/>
                </a:lnTo>
                <a:lnTo>
                  <a:pt x="50" y="196"/>
                </a:lnTo>
                <a:lnTo>
                  <a:pt x="50" y="196"/>
                </a:lnTo>
                <a:lnTo>
                  <a:pt x="50" y="198"/>
                </a:lnTo>
                <a:lnTo>
                  <a:pt x="50" y="198"/>
                </a:lnTo>
                <a:lnTo>
                  <a:pt x="50" y="199"/>
                </a:lnTo>
                <a:lnTo>
                  <a:pt x="51" y="199"/>
                </a:lnTo>
                <a:lnTo>
                  <a:pt x="51" y="199"/>
                </a:lnTo>
                <a:lnTo>
                  <a:pt x="53" y="199"/>
                </a:lnTo>
                <a:lnTo>
                  <a:pt x="53" y="199"/>
                </a:lnTo>
                <a:lnTo>
                  <a:pt x="54" y="198"/>
                </a:lnTo>
                <a:lnTo>
                  <a:pt x="54" y="198"/>
                </a:lnTo>
                <a:lnTo>
                  <a:pt x="54" y="195"/>
                </a:lnTo>
                <a:lnTo>
                  <a:pt x="54" y="195"/>
                </a:lnTo>
                <a:close/>
                <a:moveTo>
                  <a:pt x="95" y="107"/>
                </a:moveTo>
                <a:lnTo>
                  <a:pt x="95" y="107"/>
                </a:lnTo>
                <a:lnTo>
                  <a:pt x="94" y="104"/>
                </a:lnTo>
                <a:lnTo>
                  <a:pt x="94" y="104"/>
                </a:lnTo>
                <a:lnTo>
                  <a:pt x="93" y="106"/>
                </a:lnTo>
                <a:lnTo>
                  <a:pt x="93" y="106"/>
                </a:lnTo>
                <a:lnTo>
                  <a:pt x="91" y="108"/>
                </a:lnTo>
                <a:lnTo>
                  <a:pt x="91" y="108"/>
                </a:lnTo>
                <a:lnTo>
                  <a:pt x="95" y="107"/>
                </a:lnTo>
                <a:lnTo>
                  <a:pt x="95" y="107"/>
                </a:lnTo>
                <a:close/>
                <a:moveTo>
                  <a:pt x="59" y="304"/>
                </a:moveTo>
                <a:lnTo>
                  <a:pt x="59" y="304"/>
                </a:lnTo>
                <a:lnTo>
                  <a:pt x="57" y="314"/>
                </a:lnTo>
                <a:lnTo>
                  <a:pt x="57" y="314"/>
                </a:lnTo>
                <a:lnTo>
                  <a:pt x="60" y="304"/>
                </a:lnTo>
                <a:lnTo>
                  <a:pt x="60" y="304"/>
                </a:lnTo>
                <a:lnTo>
                  <a:pt x="59" y="304"/>
                </a:lnTo>
                <a:lnTo>
                  <a:pt x="59" y="304"/>
                </a:lnTo>
                <a:close/>
                <a:moveTo>
                  <a:pt x="70" y="22"/>
                </a:moveTo>
                <a:lnTo>
                  <a:pt x="70" y="22"/>
                </a:lnTo>
                <a:lnTo>
                  <a:pt x="67" y="19"/>
                </a:lnTo>
                <a:lnTo>
                  <a:pt x="67" y="19"/>
                </a:lnTo>
                <a:lnTo>
                  <a:pt x="64" y="23"/>
                </a:lnTo>
                <a:lnTo>
                  <a:pt x="64" y="23"/>
                </a:lnTo>
                <a:lnTo>
                  <a:pt x="70" y="22"/>
                </a:lnTo>
                <a:lnTo>
                  <a:pt x="70" y="22"/>
                </a:lnTo>
                <a:close/>
                <a:moveTo>
                  <a:pt x="39" y="189"/>
                </a:moveTo>
                <a:lnTo>
                  <a:pt x="39" y="189"/>
                </a:lnTo>
                <a:lnTo>
                  <a:pt x="37" y="189"/>
                </a:lnTo>
                <a:lnTo>
                  <a:pt x="37" y="189"/>
                </a:lnTo>
                <a:lnTo>
                  <a:pt x="34" y="188"/>
                </a:lnTo>
                <a:lnTo>
                  <a:pt x="34" y="188"/>
                </a:lnTo>
                <a:lnTo>
                  <a:pt x="33" y="188"/>
                </a:lnTo>
                <a:lnTo>
                  <a:pt x="32" y="189"/>
                </a:lnTo>
                <a:lnTo>
                  <a:pt x="32" y="189"/>
                </a:lnTo>
                <a:lnTo>
                  <a:pt x="30" y="189"/>
                </a:lnTo>
                <a:lnTo>
                  <a:pt x="30" y="189"/>
                </a:lnTo>
                <a:lnTo>
                  <a:pt x="30" y="191"/>
                </a:lnTo>
                <a:lnTo>
                  <a:pt x="30" y="191"/>
                </a:lnTo>
                <a:lnTo>
                  <a:pt x="36" y="189"/>
                </a:lnTo>
                <a:lnTo>
                  <a:pt x="36" y="189"/>
                </a:lnTo>
                <a:lnTo>
                  <a:pt x="39" y="189"/>
                </a:lnTo>
                <a:lnTo>
                  <a:pt x="39" y="189"/>
                </a:lnTo>
                <a:close/>
                <a:moveTo>
                  <a:pt x="142" y="198"/>
                </a:moveTo>
                <a:lnTo>
                  <a:pt x="142" y="198"/>
                </a:lnTo>
                <a:lnTo>
                  <a:pt x="142" y="198"/>
                </a:lnTo>
                <a:lnTo>
                  <a:pt x="141" y="199"/>
                </a:lnTo>
                <a:lnTo>
                  <a:pt x="141" y="199"/>
                </a:lnTo>
                <a:lnTo>
                  <a:pt x="141" y="209"/>
                </a:lnTo>
                <a:lnTo>
                  <a:pt x="141" y="209"/>
                </a:lnTo>
                <a:lnTo>
                  <a:pt x="142" y="209"/>
                </a:lnTo>
                <a:lnTo>
                  <a:pt x="142" y="209"/>
                </a:lnTo>
                <a:lnTo>
                  <a:pt x="142" y="209"/>
                </a:lnTo>
                <a:lnTo>
                  <a:pt x="142" y="209"/>
                </a:lnTo>
                <a:lnTo>
                  <a:pt x="142" y="209"/>
                </a:lnTo>
                <a:lnTo>
                  <a:pt x="142" y="199"/>
                </a:lnTo>
                <a:lnTo>
                  <a:pt x="142" y="199"/>
                </a:lnTo>
                <a:lnTo>
                  <a:pt x="142" y="198"/>
                </a:lnTo>
                <a:lnTo>
                  <a:pt x="142" y="198"/>
                </a:lnTo>
                <a:close/>
                <a:moveTo>
                  <a:pt x="33" y="383"/>
                </a:moveTo>
                <a:lnTo>
                  <a:pt x="33" y="383"/>
                </a:lnTo>
                <a:lnTo>
                  <a:pt x="33" y="383"/>
                </a:lnTo>
                <a:lnTo>
                  <a:pt x="33" y="383"/>
                </a:lnTo>
                <a:lnTo>
                  <a:pt x="33" y="383"/>
                </a:lnTo>
                <a:lnTo>
                  <a:pt x="33" y="383"/>
                </a:lnTo>
                <a:lnTo>
                  <a:pt x="24" y="378"/>
                </a:lnTo>
                <a:lnTo>
                  <a:pt x="24" y="378"/>
                </a:lnTo>
                <a:lnTo>
                  <a:pt x="24" y="378"/>
                </a:lnTo>
                <a:lnTo>
                  <a:pt x="24" y="378"/>
                </a:lnTo>
                <a:lnTo>
                  <a:pt x="24" y="378"/>
                </a:lnTo>
                <a:lnTo>
                  <a:pt x="24" y="378"/>
                </a:lnTo>
                <a:lnTo>
                  <a:pt x="26" y="380"/>
                </a:lnTo>
                <a:lnTo>
                  <a:pt x="29" y="381"/>
                </a:lnTo>
                <a:lnTo>
                  <a:pt x="29" y="381"/>
                </a:lnTo>
                <a:lnTo>
                  <a:pt x="30" y="381"/>
                </a:lnTo>
                <a:lnTo>
                  <a:pt x="32" y="383"/>
                </a:lnTo>
                <a:lnTo>
                  <a:pt x="32" y="383"/>
                </a:lnTo>
                <a:lnTo>
                  <a:pt x="32" y="383"/>
                </a:lnTo>
                <a:lnTo>
                  <a:pt x="32" y="383"/>
                </a:lnTo>
                <a:lnTo>
                  <a:pt x="33" y="383"/>
                </a:lnTo>
                <a:lnTo>
                  <a:pt x="33" y="383"/>
                </a:lnTo>
                <a:close/>
                <a:moveTo>
                  <a:pt x="93" y="347"/>
                </a:moveTo>
                <a:lnTo>
                  <a:pt x="93" y="347"/>
                </a:lnTo>
                <a:lnTo>
                  <a:pt x="94" y="346"/>
                </a:lnTo>
                <a:lnTo>
                  <a:pt x="94" y="346"/>
                </a:lnTo>
                <a:lnTo>
                  <a:pt x="94" y="343"/>
                </a:lnTo>
                <a:lnTo>
                  <a:pt x="94" y="343"/>
                </a:lnTo>
                <a:lnTo>
                  <a:pt x="94" y="341"/>
                </a:lnTo>
                <a:lnTo>
                  <a:pt x="94" y="341"/>
                </a:lnTo>
                <a:lnTo>
                  <a:pt x="93" y="341"/>
                </a:lnTo>
                <a:lnTo>
                  <a:pt x="93" y="341"/>
                </a:lnTo>
                <a:lnTo>
                  <a:pt x="93" y="347"/>
                </a:lnTo>
                <a:lnTo>
                  <a:pt x="93" y="347"/>
                </a:lnTo>
                <a:close/>
                <a:moveTo>
                  <a:pt x="19" y="353"/>
                </a:moveTo>
                <a:lnTo>
                  <a:pt x="19" y="353"/>
                </a:lnTo>
                <a:lnTo>
                  <a:pt x="19" y="356"/>
                </a:lnTo>
                <a:lnTo>
                  <a:pt x="19" y="357"/>
                </a:lnTo>
                <a:lnTo>
                  <a:pt x="19" y="357"/>
                </a:lnTo>
                <a:lnTo>
                  <a:pt x="22" y="358"/>
                </a:lnTo>
                <a:lnTo>
                  <a:pt x="22" y="358"/>
                </a:lnTo>
                <a:lnTo>
                  <a:pt x="22" y="354"/>
                </a:lnTo>
                <a:lnTo>
                  <a:pt x="22" y="354"/>
                </a:lnTo>
                <a:lnTo>
                  <a:pt x="19" y="353"/>
                </a:lnTo>
                <a:lnTo>
                  <a:pt x="19" y="353"/>
                </a:lnTo>
                <a:close/>
                <a:moveTo>
                  <a:pt x="94" y="297"/>
                </a:moveTo>
                <a:lnTo>
                  <a:pt x="94" y="297"/>
                </a:lnTo>
                <a:lnTo>
                  <a:pt x="91" y="299"/>
                </a:lnTo>
                <a:lnTo>
                  <a:pt x="91" y="299"/>
                </a:lnTo>
                <a:lnTo>
                  <a:pt x="91" y="300"/>
                </a:lnTo>
                <a:lnTo>
                  <a:pt x="91" y="300"/>
                </a:lnTo>
                <a:lnTo>
                  <a:pt x="95" y="299"/>
                </a:lnTo>
                <a:lnTo>
                  <a:pt x="95" y="299"/>
                </a:lnTo>
                <a:lnTo>
                  <a:pt x="94" y="297"/>
                </a:lnTo>
                <a:lnTo>
                  <a:pt x="94" y="297"/>
                </a:lnTo>
                <a:close/>
                <a:moveTo>
                  <a:pt x="86" y="283"/>
                </a:moveTo>
                <a:lnTo>
                  <a:pt x="86" y="283"/>
                </a:lnTo>
                <a:lnTo>
                  <a:pt x="81" y="283"/>
                </a:lnTo>
                <a:lnTo>
                  <a:pt x="77" y="285"/>
                </a:lnTo>
                <a:lnTo>
                  <a:pt x="77" y="285"/>
                </a:lnTo>
                <a:lnTo>
                  <a:pt x="86" y="283"/>
                </a:lnTo>
                <a:lnTo>
                  <a:pt x="86" y="283"/>
                </a:lnTo>
                <a:lnTo>
                  <a:pt x="86" y="283"/>
                </a:lnTo>
                <a:lnTo>
                  <a:pt x="86" y="283"/>
                </a:lnTo>
                <a:close/>
                <a:moveTo>
                  <a:pt x="67" y="304"/>
                </a:moveTo>
                <a:lnTo>
                  <a:pt x="67" y="304"/>
                </a:lnTo>
                <a:lnTo>
                  <a:pt x="67" y="304"/>
                </a:lnTo>
                <a:lnTo>
                  <a:pt x="67" y="304"/>
                </a:lnTo>
                <a:lnTo>
                  <a:pt x="70" y="299"/>
                </a:lnTo>
                <a:lnTo>
                  <a:pt x="70" y="299"/>
                </a:lnTo>
                <a:lnTo>
                  <a:pt x="70" y="299"/>
                </a:lnTo>
                <a:lnTo>
                  <a:pt x="70" y="299"/>
                </a:lnTo>
                <a:lnTo>
                  <a:pt x="68" y="299"/>
                </a:lnTo>
                <a:lnTo>
                  <a:pt x="67" y="299"/>
                </a:lnTo>
                <a:lnTo>
                  <a:pt x="67" y="299"/>
                </a:lnTo>
                <a:lnTo>
                  <a:pt x="67" y="304"/>
                </a:lnTo>
                <a:lnTo>
                  <a:pt x="67" y="304"/>
                </a:lnTo>
                <a:close/>
                <a:moveTo>
                  <a:pt x="22" y="295"/>
                </a:moveTo>
                <a:lnTo>
                  <a:pt x="22" y="295"/>
                </a:lnTo>
                <a:lnTo>
                  <a:pt x="22" y="295"/>
                </a:lnTo>
                <a:lnTo>
                  <a:pt x="22" y="295"/>
                </a:lnTo>
                <a:lnTo>
                  <a:pt x="22" y="285"/>
                </a:lnTo>
                <a:lnTo>
                  <a:pt x="22" y="285"/>
                </a:lnTo>
                <a:lnTo>
                  <a:pt x="22" y="283"/>
                </a:lnTo>
                <a:lnTo>
                  <a:pt x="22" y="283"/>
                </a:lnTo>
                <a:lnTo>
                  <a:pt x="20" y="285"/>
                </a:lnTo>
                <a:lnTo>
                  <a:pt x="20" y="285"/>
                </a:lnTo>
                <a:lnTo>
                  <a:pt x="20" y="293"/>
                </a:lnTo>
                <a:lnTo>
                  <a:pt x="20" y="293"/>
                </a:lnTo>
                <a:lnTo>
                  <a:pt x="20" y="293"/>
                </a:lnTo>
                <a:lnTo>
                  <a:pt x="20" y="293"/>
                </a:lnTo>
                <a:lnTo>
                  <a:pt x="20" y="295"/>
                </a:lnTo>
                <a:lnTo>
                  <a:pt x="20" y="295"/>
                </a:lnTo>
                <a:lnTo>
                  <a:pt x="22" y="295"/>
                </a:lnTo>
                <a:lnTo>
                  <a:pt x="22" y="295"/>
                </a:lnTo>
                <a:close/>
                <a:moveTo>
                  <a:pt x="94" y="189"/>
                </a:moveTo>
                <a:lnTo>
                  <a:pt x="94" y="189"/>
                </a:lnTo>
                <a:lnTo>
                  <a:pt x="94" y="189"/>
                </a:lnTo>
                <a:lnTo>
                  <a:pt x="95" y="191"/>
                </a:lnTo>
                <a:lnTo>
                  <a:pt x="95" y="191"/>
                </a:lnTo>
                <a:lnTo>
                  <a:pt x="100" y="189"/>
                </a:lnTo>
                <a:lnTo>
                  <a:pt x="100" y="189"/>
                </a:lnTo>
                <a:lnTo>
                  <a:pt x="107" y="189"/>
                </a:lnTo>
                <a:lnTo>
                  <a:pt x="107" y="189"/>
                </a:lnTo>
                <a:lnTo>
                  <a:pt x="107" y="189"/>
                </a:lnTo>
                <a:lnTo>
                  <a:pt x="107" y="189"/>
                </a:lnTo>
                <a:lnTo>
                  <a:pt x="94" y="189"/>
                </a:lnTo>
                <a:lnTo>
                  <a:pt x="94" y="189"/>
                </a:lnTo>
                <a:close/>
                <a:moveTo>
                  <a:pt x="93" y="378"/>
                </a:moveTo>
                <a:lnTo>
                  <a:pt x="93" y="378"/>
                </a:lnTo>
                <a:lnTo>
                  <a:pt x="91" y="378"/>
                </a:lnTo>
                <a:lnTo>
                  <a:pt x="91" y="378"/>
                </a:lnTo>
                <a:lnTo>
                  <a:pt x="91" y="384"/>
                </a:lnTo>
                <a:lnTo>
                  <a:pt x="91" y="384"/>
                </a:lnTo>
                <a:lnTo>
                  <a:pt x="93" y="384"/>
                </a:lnTo>
                <a:lnTo>
                  <a:pt x="93" y="384"/>
                </a:lnTo>
                <a:lnTo>
                  <a:pt x="93" y="378"/>
                </a:lnTo>
                <a:lnTo>
                  <a:pt x="93" y="378"/>
                </a:lnTo>
                <a:close/>
                <a:moveTo>
                  <a:pt x="27" y="172"/>
                </a:moveTo>
                <a:lnTo>
                  <a:pt x="27" y="172"/>
                </a:lnTo>
                <a:lnTo>
                  <a:pt x="27" y="172"/>
                </a:lnTo>
                <a:lnTo>
                  <a:pt x="27" y="172"/>
                </a:lnTo>
                <a:lnTo>
                  <a:pt x="29" y="174"/>
                </a:lnTo>
                <a:lnTo>
                  <a:pt x="29" y="174"/>
                </a:lnTo>
                <a:lnTo>
                  <a:pt x="36" y="175"/>
                </a:lnTo>
                <a:lnTo>
                  <a:pt x="36" y="175"/>
                </a:lnTo>
                <a:lnTo>
                  <a:pt x="36" y="175"/>
                </a:lnTo>
                <a:lnTo>
                  <a:pt x="37" y="175"/>
                </a:lnTo>
                <a:lnTo>
                  <a:pt x="37" y="175"/>
                </a:lnTo>
                <a:lnTo>
                  <a:pt x="39" y="174"/>
                </a:lnTo>
                <a:lnTo>
                  <a:pt x="39" y="174"/>
                </a:lnTo>
                <a:lnTo>
                  <a:pt x="36" y="174"/>
                </a:lnTo>
                <a:lnTo>
                  <a:pt x="36" y="174"/>
                </a:lnTo>
                <a:lnTo>
                  <a:pt x="33" y="174"/>
                </a:lnTo>
                <a:lnTo>
                  <a:pt x="33" y="174"/>
                </a:lnTo>
                <a:lnTo>
                  <a:pt x="32" y="174"/>
                </a:lnTo>
                <a:lnTo>
                  <a:pt x="32" y="174"/>
                </a:lnTo>
                <a:lnTo>
                  <a:pt x="29" y="172"/>
                </a:lnTo>
                <a:lnTo>
                  <a:pt x="29" y="172"/>
                </a:lnTo>
                <a:lnTo>
                  <a:pt x="27" y="172"/>
                </a:lnTo>
                <a:lnTo>
                  <a:pt x="27" y="172"/>
                </a:lnTo>
                <a:close/>
                <a:moveTo>
                  <a:pt x="105" y="341"/>
                </a:moveTo>
                <a:lnTo>
                  <a:pt x="105" y="341"/>
                </a:lnTo>
                <a:lnTo>
                  <a:pt x="104" y="341"/>
                </a:lnTo>
                <a:lnTo>
                  <a:pt x="104" y="343"/>
                </a:lnTo>
                <a:lnTo>
                  <a:pt x="104" y="343"/>
                </a:lnTo>
                <a:lnTo>
                  <a:pt x="104" y="346"/>
                </a:lnTo>
                <a:lnTo>
                  <a:pt x="104" y="346"/>
                </a:lnTo>
                <a:lnTo>
                  <a:pt x="104" y="346"/>
                </a:lnTo>
                <a:lnTo>
                  <a:pt x="104" y="346"/>
                </a:lnTo>
                <a:lnTo>
                  <a:pt x="105" y="346"/>
                </a:lnTo>
                <a:lnTo>
                  <a:pt x="105" y="346"/>
                </a:lnTo>
                <a:lnTo>
                  <a:pt x="105" y="346"/>
                </a:lnTo>
                <a:lnTo>
                  <a:pt x="105" y="341"/>
                </a:lnTo>
                <a:lnTo>
                  <a:pt x="105" y="341"/>
                </a:lnTo>
                <a:close/>
                <a:moveTo>
                  <a:pt x="93" y="80"/>
                </a:moveTo>
                <a:lnTo>
                  <a:pt x="93" y="80"/>
                </a:lnTo>
                <a:lnTo>
                  <a:pt x="94" y="79"/>
                </a:lnTo>
                <a:lnTo>
                  <a:pt x="94" y="79"/>
                </a:lnTo>
                <a:lnTo>
                  <a:pt x="93" y="76"/>
                </a:lnTo>
                <a:lnTo>
                  <a:pt x="93" y="76"/>
                </a:lnTo>
                <a:lnTo>
                  <a:pt x="91" y="77"/>
                </a:lnTo>
                <a:lnTo>
                  <a:pt x="91" y="77"/>
                </a:lnTo>
                <a:lnTo>
                  <a:pt x="93" y="80"/>
                </a:lnTo>
                <a:lnTo>
                  <a:pt x="93" y="80"/>
                </a:lnTo>
                <a:close/>
                <a:moveTo>
                  <a:pt x="73" y="377"/>
                </a:moveTo>
                <a:lnTo>
                  <a:pt x="73" y="377"/>
                </a:lnTo>
                <a:lnTo>
                  <a:pt x="71" y="377"/>
                </a:lnTo>
                <a:lnTo>
                  <a:pt x="71" y="377"/>
                </a:lnTo>
                <a:lnTo>
                  <a:pt x="70" y="380"/>
                </a:lnTo>
                <a:lnTo>
                  <a:pt x="70" y="380"/>
                </a:lnTo>
                <a:lnTo>
                  <a:pt x="73" y="380"/>
                </a:lnTo>
                <a:lnTo>
                  <a:pt x="73" y="380"/>
                </a:lnTo>
                <a:lnTo>
                  <a:pt x="73" y="378"/>
                </a:lnTo>
                <a:lnTo>
                  <a:pt x="73" y="377"/>
                </a:lnTo>
                <a:lnTo>
                  <a:pt x="73" y="377"/>
                </a:lnTo>
                <a:close/>
                <a:moveTo>
                  <a:pt x="86" y="81"/>
                </a:moveTo>
                <a:lnTo>
                  <a:pt x="86" y="81"/>
                </a:lnTo>
                <a:lnTo>
                  <a:pt x="90" y="80"/>
                </a:lnTo>
                <a:lnTo>
                  <a:pt x="90" y="80"/>
                </a:lnTo>
                <a:lnTo>
                  <a:pt x="88" y="79"/>
                </a:lnTo>
                <a:lnTo>
                  <a:pt x="88" y="79"/>
                </a:lnTo>
                <a:lnTo>
                  <a:pt x="86" y="80"/>
                </a:lnTo>
                <a:lnTo>
                  <a:pt x="86" y="81"/>
                </a:lnTo>
                <a:lnTo>
                  <a:pt x="86" y="81"/>
                </a:lnTo>
                <a:close/>
                <a:moveTo>
                  <a:pt x="132" y="312"/>
                </a:moveTo>
                <a:lnTo>
                  <a:pt x="132" y="312"/>
                </a:lnTo>
                <a:lnTo>
                  <a:pt x="128" y="314"/>
                </a:lnTo>
                <a:lnTo>
                  <a:pt x="128" y="314"/>
                </a:lnTo>
                <a:lnTo>
                  <a:pt x="132" y="314"/>
                </a:lnTo>
                <a:lnTo>
                  <a:pt x="132" y="314"/>
                </a:lnTo>
                <a:lnTo>
                  <a:pt x="132" y="314"/>
                </a:lnTo>
                <a:lnTo>
                  <a:pt x="132" y="314"/>
                </a:lnTo>
                <a:lnTo>
                  <a:pt x="132" y="313"/>
                </a:lnTo>
                <a:lnTo>
                  <a:pt x="132" y="312"/>
                </a:lnTo>
                <a:lnTo>
                  <a:pt x="132" y="312"/>
                </a:lnTo>
                <a:close/>
                <a:moveTo>
                  <a:pt x="91" y="303"/>
                </a:moveTo>
                <a:lnTo>
                  <a:pt x="91" y="303"/>
                </a:lnTo>
                <a:lnTo>
                  <a:pt x="93" y="304"/>
                </a:lnTo>
                <a:lnTo>
                  <a:pt x="93" y="304"/>
                </a:lnTo>
                <a:lnTo>
                  <a:pt x="94" y="303"/>
                </a:lnTo>
                <a:lnTo>
                  <a:pt x="94" y="303"/>
                </a:lnTo>
                <a:lnTo>
                  <a:pt x="95" y="303"/>
                </a:lnTo>
                <a:lnTo>
                  <a:pt x="97" y="304"/>
                </a:lnTo>
                <a:lnTo>
                  <a:pt x="97" y="304"/>
                </a:lnTo>
                <a:lnTo>
                  <a:pt x="97" y="303"/>
                </a:lnTo>
                <a:lnTo>
                  <a:pt x="97" y="303"/>
                </a:lnTo>
                <a:lnTo>
                  <a:pt x="97" y="302"/>
                </a:lnTo>
                <a:lnTo>
                  <a:pt x="97" y="302"/>
                </a:lnTo>
                <a:lnTo>
                  <a:pt x="91" y="303"/>
                </a:lnTo>
                <a:lnTo>
                  <a:pt x="91" y="303"/>
                </a:lnTo>
                <a:close/>
                <a:moveTo>
                  <a:pt x="88" y="357"/>
                </a:moveTo>
                <a:lnTo>
                  <a:pt x="88" y="357"/>
                </a:lnTo>
                <a:lnTo>
                  <a:pt x="87" y="363"/>
                </a:lnTo>
                <a:lnTo>
                  <a:pt x="88" y="370"/>
                </a:lnTo>
                <a:lnTo>
                  <a:pt x="88" y="370"/>
                </a:lnTo>
                <a:lnTo>
                  <a:pt x="88" y="370"/>
                </a:lnTo>
                <a:lnTo>
                  <a:pt x="88" y="370"/>
                </a:lnTo>
                <a:lnTo>
                  <a:pt x="88" y="370"/>
                </a:lnTo>
                <a:lnTo>
                  <a:pt x="88" y="370"/>
                </a:lnTo>
                <a:lnTo>
                  <a:pt x="88" y="357"/>
                </a:lnTo>
                <a:lnTo>
                  <a:pt x="88" y="357"/>
                </a:lnTo>
                <a:close/>
                <a:moveTo>
                  <a:pt x="142" y="187"/>
                </a:moveTo>
                <a:lnTo>
                  <a:pt x="142" y="187"/>
                </a:lnTo>
                <a:lnTo>
                  <a:pt x="142" y="187"/>
                </a:lnTo>
                <a:lnTo>
                  <a:pt x="142" y="187"/>
                </a:lnTo>
                <a:lnTo>
                  <a:pt x="141" y="195"/>
                </a:lnTo>
                <a:lnTo>
                  <a:pt x="141" y="195"/>
                </a:lnTo>
                <a:lnTo>
                  <a:pt x="142" y="196"/>
                </a:lnTo>
                <a:lnTo>
                  <a:pt x="142" y="196"/>
                </a:lnTo>
                <a:lnTo>
                  <a:pt x="142" y="195"/>
                </a:lnTo>
                <a:lnTo>
                  <a:pt x="142" y="195"/>
                </a:lnTo>
                <a:lnTo>
                  <a:pt x="142" y="188"/>
                </a:lnTo>
                <a:lnTo>
                  <a:pt x="142" y="188"/>
                </a:lnTo>
                <a:lnTo>
                  <a:pt x="142" y="187"/>
                </a:lnTo>
                <a:lnTo>
                  <a:pt x="142" y="187"/>
                </a:lnTo>
                <a:lnTo>
                  <a:pt x="142" y="187"/>
                </a:lnTo>
                <a:lnTo>
                  <a:pt x="142" y="187"/>
                </a:lnTo>
                <a:close/>
                <a:moveTo>
                  <a:pt x="73" y="27"/>
                </a:moveTo>
                <a:lnTo>
                  <a:pt x="73" y="27"/>
                </a:lnTo>
                <a:lnTo>
                  <a:pt x="71" y="25"/>
                </a:lnTo>
                <a:lnTo>
                  <a:pt x="71" y="25"/>
                </a:lnTo>
                <a:lnTo>
                  <a:pt x="68" y="29"/>
                </a:lnTo>
                <a:lnTo>
                  <a:pt x="68" y="29"/>
                </a:lnTo>
                <a:lnTo>
                  <a:pt x="73" y="27"/>
                </a:lnTo>
                <a:lnTo>
                  <a:pt x="73" y="27"/>
                </a:lnTo>
                <a:close/>
                <a:moveTo>
                  <a:pt x="83" y="368"/>
                </a:moveTo>
                <a:lnTo>
                  <a:pt x="83" y="368"/>
                </a:lnTo>
                <a:lnTo>
                  <a:pt x="83" y="364"/>
                </a:lnTo>
                <a:lnTo>
                  <a:pt x="83" y="364"/>
                </a:lnTo>
                <a:lnTo>
                  <a:pt x="81" y="364"/>
                </a:lnTo>
                <a:lnTo>
                  <a:pt x="81" y="364"/>
                </a:lnTo>
                <a:lnTo>
                  <a:pt x="81" y="368"/>
                </a:lnTo>
                <a:lnTo>
                  <a:pt x="81" y="368"/>
                </a:lnTo>
                <a:lnTo>
                  <a:pt x="83" y="368"/>
                </a:lnTo>
                <a:lnTo>
                  <a:pt x="83" y="368"/>
                </a:lnTo>
                <a:close/>
                <a:moveTo>
                  <a:pt x="47" y="273"/>
                </a:moveTo>
                <a:lnTo>
                  <a:pt x="47" y="273"/>
                </a:lnTo>
                <a:lnTo>
                  <a:pt x="47" y="273"/>
                </a:lnTo>
                <a:lnTo>
                  <a:pt x="47" y="273"/>
                </a:lnTo>
                <a:lnTo>
                  <a:pt x="47" y="272"/>
                </a:lnTo>
                <a:lnTo>
                  <a:pt x="47" y="272"/>
                </a:lnTo>
                <a:lnTo>
                  <a:pt x="41" y="270"/>
                </a:lnTo>
                <a:lnTo>
                  <a:pt x="41" y="270"/>
                </a:lnTo>
                <a:lnTo>
                  <a:pt x="40" y="270"/>
                </a:lnTo>
                <a:lnTo>
                  <a:pt x="40" y="272"/>
                </a:lnTo>
                <a:lnTo>
                  <a:pt x="40" y="272"/>
                </a:lnTo>
                <a:lnTo>
                  <a:pt x="47" y="273"/>
                </a:lnTo>
                <a:lnTo>
                  <a:pt x="47" y="273"/>
                </a:lnTo>
                <a:close/>
                <a:moveTo>
                  <a:pt x="64" y="390"/>
                </a:moveTo>
                <a:lnTo>
                  <a:pt x="64" y="390"/>
                </a:lnTo>
                <a:lnTo>
                  <a:pt x="63" y="388"/>
                </a:lnTo>
                <a:lnTo>
                  <a:pt x="63" y="388"/>
                </a:lnTo>
                <a:lnTo>
                  <a:pt x="61" y="387"/>
                </a:lnTo>
                <a:lnTo>
                  <a:pt x="61" y="387"/>
                </a:lnTo>
                <a:lnTo>
                  <a:pt x="61" y="385"/>
                </a:lnTo>
                <a:lnTo>
                  <a:pt x="61" y="385"/>
                </a:lnTo>
                <a:lnTo>
                  <a:pt x="60" y="387"/>
                </a:lnTo>
                <a:lnTo>
                  <a:pt x="60" y="387"/>
                </a:lnTo>
                <a:lnTo>
                  <a:pt x="61" y="388"/>
                </a:lnTo>
                <a:lnTo>
                  <a:pt x="61" y="390"/>
                </a:lnTo>
                <a:lnTo>
                  <a:pt x="61" y="390"/>
                </a:lnTo>
                <a:lnTo>
                  <a:pt x="64" y="390"/>
                </a:lnTo>
                <a:lnTo>
                  <a:pt x="64" y="390"/>
                </a:lnTo>
                <a:close/>
                <a:moveTo>
                  <a:pt x="113" y="128"/>
                </a:moveTo>
                <a:lnTo>
                  <a:pt x="113" y="128"/>
                </a:lnTo>
                <a:lnTo>
                  <a:pt x="111" y="130"/>
                </a:lnTo>
                <a:lnTo>
                  <a:pt x="113" y="134"/>
                </a:lnTo>
                <a:lnTo>
                  <a:pt x="113" y="134"/>
                </a:lnTo>
                <a:lnTo>
                  <a:pt x="114" y="134"/>
                </a:lnTo>
                <a:lnTo>
                  <a:pt x="114" y="134"/>
                </a:lnTo>
                <a:lnTo>
                  <a:pt x="113" y="128"/>
                </a:lnTo>
                <a:lnTo>
                  <a:pt x="113" y="128"/>
                </a:lnTo>
                <a:close/>
                <a:moveTo>
                  <a:pt x="86" y="154"/>
                </a:moveTo>
                <a:lnTo>
                  <a:pt x="86" y="154"/>
                </a:lnTo>
                <a:lnTo>
                  <a:pt x="63" y="154"/>
                </a:lnTo>
                <a:lnTo>
                  <a:pt x="63" y="154"/>
                </a:lnTo>
                <a:lnTo>
                  <a:pt x="86" y="154"/>
                </a:lnTo>
                <a:lnTo>
                  <a:pt x="86" y="154"/>
                </a:lnTo>
                <a:close/>
                <a:moveTo>
                  <a:pt x="100" y="299"/>
                </a:moveTo>
                <a:lnTo>
                  <a:pt x="100" y="299"/>
                </a:lnTo>
                <a:lnTo>
                  <a:pt x="97" y="295"/>
                </a:lnTo>
                <a:lnTo>
                  <a:pt x="97" y="295"/>
                </a:lnTo>
                <a:lnTo>
                  <a:pt x="95" y="296"/>
                </a:lnTo>
                <a:lnTo>
                  <a:pt x="95" y="296"/>
                </a:lnTo>
                <a:lnTo>
                  <a:pt x="98" y="299"/>
                </a:lnTo>
                <a:lnTo>
                  <a:pt x="98" y="299"/>
                </a:lnTo>
                <a:lnTo>
                  <a:pt x="100" y="299"/>
                </a:lnTo>
                <a:lnTo>
                  <a:pt x="100" y="299"/>
                </a:lnTo>
                <a:close/>
                <a:moveTo>
                  <a:pt x="100" y="368"/>
                </a:moveTo>
                <a:lnTo>
                  <a:pt x="100" y="368"/>
                </a:lnTo>
                <a:lnTo>
                  <a:pt x="98" y="364"/>
                </a:lnTo>
                <a:lnTo>
                  <a:pt x="98" y="364"/>
                </a:lnTo>
                <a:lnTo>
                  <a:pt x="98" y="364"/>
                </a:lnTo>
                <a:lnTo>
                  <a:pt x="98" y="364"/>
                </a:lnTo>
                <a:lnTo>
                  <a:pt x="98" y="368"/>
                </a:lnTo>
                <a:lnTo>
                  <a:pt x="98" y="368"/>
                </a:lnTo>
                <a:lnTo>
                  <a:pt x="100" y="368"/>
                </a:lnTo>
                <a:lnTo>
                  <a:pt x="100" y="368"/>
                </a:lnTo>
                <a:close/>
                <a:moveTo>
                  <a:pt x="103" y="385"/>
                </a:moveTo>
                <a:lnTo>
                  <a:pt x="103" y="385"/>
                </a:lnTo>
                <a:lnTo>
                  <a:pt x="100" y="387"/>
                </a:lnTo>
                <a:lnTo>
                  <a:pt x="100" y="387"/>
                </a:lnTo>
                <a:lnTo>
                  <a:pt x="98" y="387"/>
                </a:lnTo>
                <a:lnTo>
                  <a:pt x="97" y="387"/>
                </a:lnTo>
                <a:lnTo>
                  <a:pt x="97" y="387"/>
                </a:lnTo>
                <a:lnTo>
                  <a:pt x="103" y="387"/>
                </a:lnTo>
                <a:lnTo>
                  <a:pt x="103" y="387"/>
                </a:lnTo>
                <a:lnTo>
                  <a:pt x="103" y="385"/>
                </a:lnTo>
                <a:lnTo>
                  <a:pt x="103" y="385"/>
                </a:lnTo>
                <a:close/>
                <a:moveTo>
                  <a:pt x="101" y="329"/>
                </a:moveTo>
                <a:lnTo>
                  <a:pt x="101" y="329"/>
                </a:lnTo>
                <a:lnTo>
                  <a:pt x="103" y="327"/>
                </a:lnTo>
                <a:lnTo>
                  <a:pt x="103" y="327"/>
                </a:lnTo>
                <a:lnTo>
                  <a:pt x="104" y="326"/>
                </a:lnTo>
                <a:lnTo>
                  <a:pt x="104" y="326"/>
                </a:lnTo>
                <a:lnTo>
                  <a:pt x="100" y="327"/>
                </a:lnTo>
                <a:lnTo>
                  <a:pt x="100" y="327"/>
                </a:lnTo>
                <a:lnTo>
                  <a:pt x="101" y="329"/>
                </a:lnTo>
                <a:lnTo>
                  <a:pt x="101" y="329"/>
                </a:lnTo>
                <a:close/>
                <a:moveTo>
                  <a:pt x="104" y="110"/>
                </a:moveTo>
                <a:lnTo>
                  <a:pt x="104" y="110"/>
                </a:lnTo>
                <a:lnTo>
                  <a:pt x="104" y="110"/>
                </a:lnTo>
                <a:lnTo>
                  <a:pt x="104" y="110"/>
                </a:lnTo>
                <a:lnTo>
                  <a:pt x="104" y="115"/>
                </a:lnTo>
                <a:lnTo>
                  <a:pt x="104" y="115"/>
                </a:lnTo>
                <a:lnTo>
                  <a:pt x="105" y="115"/>
                </a:lnTo>
                <a:lnTo>
                  <a:pt x="105" y="115"/>
                </a:lnTo>
                <a:lnTo>
                  <a:pt x="105" y="115"/>
                </a:lnTo>
                <a:lnTo>
                  <a:pt x="104" y="110"/>
                </a:lnTo>
                <a:lnTo>
                  <a:pt x="104" y="110"/>
                </a:lnTo>
                <a:lnTo>
                  <a:pt x="104" y="110"/>
                </a:lnTo>
                <a:lnTo>
                  <a:pt x="104" y="110"/>
                </a:lnTo>
                <a:close/>
                <a:moveTo>
                  <a:pt x="27" y="314"/>
                </a:moveTo>
                <a:lnTo>
                  <a:pt x="27" y="314"/>
                </a:lnTo>
                <a:lnTo>
                  <a:pt x="32" y="316"/>
                </a:lnTo>
                <a:lnTo>
                  <a:pt x="32" y="316"/>
                </a:lnTo>
                <a:lnTo>
                  <a:pt x="30" y="312"/>
                </a:lnTo>
                <a:lnTo>
                  <a:pt x="30" y="312"/>
                </a:lnTo>
                <a:lnTo>
                  <a:pt x="27" y="314"/>
                </a:lnTo>
                <a:lnTo>
                  <a:pt x="27" y="314"/>
                </a:lnTo>
                <a:close/>
                <a:moveTo>
                  <a:pt x="68" y="354"/>
                </a:moveTo>
                <a:lnTo>
                  <a:pt x="68" y="354"/>
                </a:lnTo>
                <a:lnTo>
                  <a:pt x="68" y="353"/>
                </a:lnTo>
                <a:lnTo>
                  <a:pt x="68" y="353"/>
                </a:lnTo>
                <a:lnTo>
                  <a:pt x="68" y="349"/>
                </a:lnTo>
                <a:lnTo>
                  <a:pt x="68" y="349"/>
                </a:lnTo>
                <a:lnTo>
                  <a:pt x="68" y="347"/>
                </a:lnTo>
                <a:lnTo>
                  <a:pt x="68" y="347"/>
                </a:lnTo>
                <a:lnTo>
                  <a:pt x="68" y="346"/>
                </a:lnTo>
                <a:lnTo>
                  <a:pt x="68" y="346"/>
                </a:lnTo>
                <a:lnTo>
                  <a:pt x="68" y="354"/>
                </a:lnTo>
                <a:lnTo>
                  <a:pt x="68" y="354"/>
                </a:lnTo>
                <a:close/>
                <a:moveTo>
                  <a:pt x="142" y="174"/>
                </a:moveTo>
                <a:lnTo>
                  <a:pt x="142" y="174"/>
                </a:lnTo>
                <a:lnTo>
                  <a:pt x="142" y="174"/>
                </a:lnTo>
                <a:lnTo>
                  <a:pt x="142" y="174"/>
                </a:lnTo>
                <a:lnTo>
                  <a:pt x="141" y="178"/>
                </a:lnTo>
                <a:lnTo>
                  <a:pt x="141" y="181"/>
                </a:lnTo>
                <a:lnTo>
                  <a:pt x="141" y="181"/>
                </a:lnTo>
                <a:lnTo>
                  <a:pt x="142" y="181"/>
                </a:lnTo>
                <a:lnTo>
                  <a:pt x="142" y="181"/>
                </a:lnTo>
                <a:lnTo>
                  <a:pt x="142" y="181"/>
                </a:lnTo>
                <a:lnTo>
                  <a:pt x="142" y="175"/>
                </a:lnTo>
                <a:lnTo>
                  <a:pt x="142" y="175"/>
                </a:lnTo>
                <a:lnTo>
                  <a:pt x="142" y="174"/>
                </a:lnTo>
                <a:lnTo>
                  <a:pt x="142" y="174"/>
                </a:lnTo>
                <a:close/>
                <a:moveTo>
                  <a:pt x="98" y="384"/>
                </a:moveTo>
                <a:lnTo>
                  <a:pt x="98" y="384"/>
                </a:lnTo>
                <a:lnTo>
                  <a:pt x="103" y="383"/>
                </a:lnTo>
                <a:lnTo>
                  <a:pt x="103" y="383"/>
                </a:lnTo>
                <a:lnTo>
                  <a:pt x="101" y="381"/>
                </a:lnTo>
                <a:lnTo>
                  <a:pt x="101" y="381"/>
                </a:lnTo>
                <a:lnTo>
                  <a:pt x="98" y="384"/>
                </a:lnTo>
                <a:lnTo>
                  <a:pt x="98" y="384"/>
                </a:lnTo>
                <a:close/>
                <a:moveTo>
                  <a:pt x="30" y="300"/>
                </a:moveTo>
                <a:lnTo>
                  <a:pt x="30" y="300"/>
                </a:lnTo>
                <a:lnTo>
                  <a:pt x="26" y="299"/>
                </a:lnTo>
                <a:lnTo>
                  <a:pt x="26" y="299"/>
                </a:lnTo>
                <a:lnTo>
                  <a:pt x="26" y="300"/>
                </a:lnTo>
                <a:lnTo>
                  <a:pt x="26" y="300"/>
                </a:lnTo>
                <a:lnTo>
                  <a:pt x="30" y="300"/>
                </a:lnTo>
                <a:lnTo>
                  <a:pt x="30" y="300"/>
                </a:lnTo>
                <a:close/>
                <a:moveTo>
                  <a:pt x="87" y="309"/>
                </a:moveTo>
                <a:lnTo>
                  <a:pt x="87" y="309"/>
                </a:lnTo>
                <a:lnTo>
                  <a:pt x="87" y="309"/>
                </a:lnTo>
                <a:lnTo>
                  <a:pt x="87" y="309"/>
                </a:lnTo>
                <a:lnTo>
                  <a:pt x="87" y="304"/>
                </a:lnTo>
                <a:lnTo>
                  <a:pt x="87" y="304"/>
                </a:lnTo>
                <a:lnTo>
                  <a:pt x="86" y="304"/>
                </a:lnTo>
                <a:lnTo>
                  <a:pt x="86" y="304"/>
                </a:lnTo>
                <a:lnTo>
                  <a:pt x="87" y="309"/>
                </a:lnTo>
                <a:lnTo>
                  <a:pt x="87" y="309"/>
                </a:lnTo>
                <a:close/>
                <a:moveTo>
                  <a:pt x="107" y="323"/>
                </a:moveTo>
                <a:lnTo>
                  <a:pt x="107" y="323"/>
                </a:lnTo>
                <a:lnTo>
                  <a:pt x="105" y="314"/>
                </a:lnTo>
                <a:lnTo>
                  <a:pt x="105" y="314"/>
                </a:lnTo>
                <a:lnTo>
                  <a:pt x="105" y="316"/>
                </a:lnTo>
                <a:lnTo>
                  <a:pt x="105" y="316"/>
                </a:lnTo>
                <a:lnTo>
                  <a:pt x="105" y="320"/>
                </a:lnTo>
                <a:lnTo>
                  <a:pt x="105" y="320"/>
                </a:lnTo>
                <a:lnTo>
                  <a:pt x="107" y="323"/>
                </a:lnTo>
                <a:lnTo>
                  <a:pt x="107" y="323"/>
                </a:lnTo>
                <a:close/>
                <a:moveTo>
                  <a:pt x="84" y="57"/>
                </a:moveTo>
                <a:lnTo>
                  <a:pt x="84" y="57"/>
                </a:lnTo>
                <a:lnTo>
                  <a:pt x="84" y="57"/>
                </a:lnTo>
                <a:lnTo>
                  <a:pt x="84" y="57"/>
                </a:lnTo>
                <a:lnTo>
                  <a:pt x="78" y="59"/>
                </a:lnTo>
                <a:lnTo>
                  <a:pt x="78" y="59"/>
                </a:lnTo>
                <a:lnTo>
                  <a:pt x="80" y="60"/>
                </a:lnTo>
                <a:lnTo>
                  <a:pt x="80" y="60"/>
                </a:lnTo>
                <a:lnTo>
                  <a:pt x="84" y="57"/>
                </a:lnTo>
                <a:lnTo>
                  <a:pt x="84" y="57"/>
                </a:lnTo>
                <a:close/>
                <a:moveTo>
                  <a:pt x="19" y="374"/>
                </a:moveTo>
                <a:lnTo>
                  <a:pt x="19" y="374"/>
                </a:lnTo>
                <a:lnTo>
                  <a:pt x="20" y="374"/>
                </a:lnTo>
                <a:lnTo>
                  <a:pt x="20" y="374"/>
                </a:lnTo>
                <a:lnTo>
                  <a:pt x="20" y="373"/>
                </a:lnTo>
                <a:lnTo>
                  <a:pt x="20" y="373"/>
                </a:lnTo>
                <a:lnTo>
                  <a:pt x="19" y="371"/>
                </a:lnTo>
                <a:lnTo>
                  <a:pt x="19" y="371"/>
                </a:lnTo>
                <a:lnTo>
                  <a:pt x="19" y="374"/>
                </a:lnTo>
                <a:lnTo>
                  <a:pt x="19" y="374"/>
                </a:lnTo>
                <a:close/>
                <a:moveTo>
                  <a:pt x="34" y="100"/>
                </a:moveTo>
                <a:lnTo>
                  <a:pt x="34" y="100"/>
                </a:lnTo>
                <a:lnTo>
                  <a:pt x="36" y="100"/>
                </a:lnTo>
                <a:lnTo>
                  <a:pt x="36" y="100"/>
                </a:lnTo>
                <a:lnTo>
                  <a:pt x="39" y="88"/>
                </a:lnTo>
                <a:lnTo>
                  <a:pt x="39" y="88"/>
                </a:lnTo>
                <a:lnTo>
                  <a:pt x="39" y="88"/>
                </a:lnTo>
                <a:lnTo>
                  <a:pt x="39" y="88"/>
                </a:lnTo>
                <a:lnTo>
                  <a:pt x="34" y="100"/>
                </a:lnTo>
                <a:lnTo>
                  <a:pt x="34" y="100"/>
                </a:lnTo>
                <a:close/>
                <a:moveTo>
                  <a:pt x="30" y="350"/>
                </a:moveTo>
                <a:lnTo>
                  <a:pt x="30" y="350"/>
                </a:lnTo>
                <a:lnTo>
                  <a:pt x="30" y="350"/>
                </a:lnTo>
                <a:lnTo>
                  <a:pt x="30" y="350"/>
                </a:lnTo>
                <a:lnTo>
                  <a:pt x="26" y="350"/>
                </a:lnTo>
                <a:lnTo>
                  <a:pt x="26" y="350"/>
                </a:lnTo>
                <a:lnTo>
                  <a:pt x="26" y="351"/>
                </a:lnTo>
                <a:lnTo>
                  <a:pt x="26" y="351"/>
                </a:lnTo>
                <a:lnTo>
                  <a:pt x="30" y="351"/>
                </a:lnTo>
                <a:lnTo>
                  <a:pt x="30" y="351"/>
                </a:lnTo>
                <a:lnTo>
                  <a:pt x="30" y="350"/>
                </a:lnTo>
                <a:lnTo>
                  <a:pt x="30" y="350"/>
                </a:lnTo>
                <a:close/>
                <a:moveTo>
                  <a:pt x="100" y="84"/>
                </a:moveTo>
                <a:lnTo>
                  <a:pt x="100" y="84"/>
                </a:lnTo>
                <a:lnTo>
                  <a:pt x="100" y="84"/>
                </a:lnTo>
                <a:lnTo>
                  <a:pt x="100" y="84"/>
                </a:lnTo>
                <a:lnTo>
                  <a:pt x="101" y="88"/>
                </a:lnTo>
                <a:lnTo>
                  <a:pt x="101" y="88"/>
                </a:lnTo>
                <a:lnTo>
                  <a:pt x="103" y="88"/>
                </a:lnTo>
                <a:lnTo>
                  <a:pt x="103" y="88"/>
                </a:lnTo>
                <a:lnTo>
                  <a:pt x="100" y="84"/>
                </a:lnTo>
                <a:lnTo>
                  <a:pt x="100" y="84"/>
                </a:lnTo>
                <a:lnTo>
                  <a:pt x="100" y="84"/>
                </a:lnTo>
                <a:lnTo>
                  <a:pt x="100" y="84"/>
                </a:lnTo>
                <a:close/>
                <a:moveTo>
                  <a:pt x="95" y="83"/>
                </a:moveTo>
                <a:lnTo>
                  <a:pt x="95" y="83"/>
                </a:lnTo>
                <a:lnTo>
                  <a:pt x="95" y="84"/>
                </a:lnTo>
                <a:lnTo>
                  <a:pt x="95" y="84"/>
                </a:lnTo>
                <a:lnTo>
                  <a:pt x="98" y="88"/>
                </a:lnTo>
                <a:lnTo>
                  <a:pt x="98" y="88"/>
                </a:lnTo>
                <a:lnTo>
                  <a:pt x="98" y="90"/>
                </a:lnTo>
                <a:lnTo>
                  <a:pt x="98" y="90"/>
                </a:lnTo>
                <a:lnTo>
                  <a:pt x="95" y="83"/>
                </a:lnTo>
                <a:lnTo>
                  <a:pt x="95" y="83"/>
                </a:lnTo>
                <a:close/>
                <a:moveTo>
                  <a:pt x="76" y="44"/>
                </a:moveTo>
                <a:lnTo>
                  <a:pt x="76" y="44"/>
                </a:lnTo>
                <a:lnTo>
                  <a:pt x="76" y="43"/>
                </a:lnTo>
                <a:lnTo>
                  <a:pt x="76" y="43"/>
                </a:lnTo>
                <a:lnTo>
                  <a:pt x="71" y="44"/>
                </a:lnTo>
                <a:lnTo>
                  <a:pt x="71" y="44"/>
                </a:lnTo>
                <a:lnTo>
                  <a:pt x="71" y="46"/>
                </a:lnTo>
                <a:lnTo>
                  <a:pt x="71" y="46"/>
                </a:lnTo>
                <a:lnTo>
                  <a:pt x="74" y="44"/>
                </a:lnTo>
                <a:lnTo>
                  <a:pt x="74" y="44"/>
                </a:lnTo>
                <a:lnTo>
                  <a:pt x="76" y="44"/>
                </a:lnTo>
                <a:lnTo>
                  <a:pt x="76" y="44"/>
                </a:lnTo>
                <a:close/>
                <a:moveTo>
                  <a:pt x="63" y="313"/>
                </a:moveTo>
                <a:lnTo>
                  <a:pt x="63" y="313"/>
                </a:lnTo>
                <a:lnTo>
                  <a:pt x="64" y="310"/>
                </a:lnTo>
                <a:lnTo>
                  <a:pt x="64" y="306"/>
                </a:lnTo>
                <a:lnTo>
                  <a:pt x="64" y="306"/>
                </a:lnTo>
                <a:lnTo>
                  <a:pt x="63" y="313"/>
                </a:lnTo>
                <a:lnTo>
                  <a:pt x="63" y="313"/>
                </a:lnTo>
                <a:close/>
                <a:moveTo>
                  <a:pt x="40" y="189"/>
                </a:moveTo>
                <a:lnTo>
                  <a:pt x="40" y="189"/>
                </a:lnTo>
                <a:lnTo>
                  <a:pt x="40" y="199"/>
                </a:lnTo>
                <a:lnTo>
                  <a:pt x="40" y="199"/>
                </a:lnTo>
                <a:lnTo>
                  <a:pt x="40" y="192"/>
                </a:lnTo>
                <a:lnTo>
                  <a:pt x="40" y="192"/>
                </a:lnTo>
                <a:lnTo>
                  <a:pt x="41" y="191"/>
                </a:lnTo>
                <a:lnTo>
                  <a:pt x="41" y="191"/>
                </a:lnTo>
                <a:lnTo>
                  <a:pt x="41" y="189"/>
                </a:lnTo>
                <a:lnTo>
                  <a:pt x="40" y="189"/>
                </a:lnTo>
                <a:lnTo>
                  <a:pt x="40" y="189"/>
                </a:lnTo>
                <a:close/>
                <a:moveTo>
                  <a:pt x="101" y="128"/>
                </a:moveTo>
                <a:lnTo>
                  <a:pt x="101" y="128"/>
                </a:lnTo>
                <a:lnTo>
                  <a:pt x="103" y="128"/>
                </a:lnTo>
                <a:lnTo>
                  <a:pt x="103" y="128"/>
                </a:lnTo>
                <a:lnTo>
                  <a:pt x="101" y="125"/>
                </a:lnTo>
                <a:lnTo>
                  <a:pt x="101" y="125"/>
                </a:lnTo>
                <a:lnTo>
                  <a:pt x="101" y="127"/>
                </a:lnTo>
                <a:lnTo>
                  <a:pt x="101" y="127"/>
                </a:lnTo>
                <a:lnTo>
                  <a:pt x="100" y="127"/>
                </a:lnTo>
                <a:lnTo>
                  <a:pt x="101" y="128"/>
                </a:lnTo>
                <a:lnTo>
                  <a:pt x="101" y="128"/>
                </a:lnTo>
                <a:close/>
                <a:moveTo>
                  <a:pt x="88" y="297"/>
                </a:moveTo>
                <a:lnTo>
                  <a:pt x="88" y="297"/>
                </a:lnTo>
                <a:lnTo>
                  <a:pt x="84" y="299"/>
                </a:lnTo>
                <a:lnTo>
                  <a:pt x="84" y="299"/>
                </a:lnTo>
                <a:lnTo>
                  <a:pt x="86" y="300"/>
                </a:lnTo>
                <a:lnTo>
                  <a:pt x="86" y="300"/>
                </a:lnTo>
                <a:lnTo>
                  <a:pt x="87" y="299"/>
                </a:lnTo>
                <a:lnTo>
                  <a:pt x="87" y="299"/>
                </a:lnTo>
                <a:lnTo>
                  <a:pt x="87" y="299"/>
                </a:lnTo>
                <a:lnTo>
                  <a:pt x="88" y="297"/>
                </a:lnTo>
                <a:lnTo>
                  <a:pt x="88" y="297"/>
                </a:lnTo>
                <a:close/>
                <a:moveTo>
                  <a:pt x="67" y="370"/>
                </a:moveTo>
                <a:lnTo>
                  <a:pt x="67" y="370"/>
                </a:lnTo>
                <a:lnTo>
                  <a:pt x="68" y="368"/>
                </a:lnTo>
                <a:lnTo>
                  <a:pt x="68" y="367"/>
                </a:lnTo>
                <a:lnTo>
                  <a:pt x="68" y="367"/>
                </a:lnTo>
                <a:lnTo>
                  <a:pt x="67" y="367"/>
                </a:lnTo>
                <a:lnTo>
                  <a:pt x="67" y="367"/>
                </a:lnTo>
                <a:lnTo>
                  <a:pt x="67" y="370"/>
                </a:lnTo>
                <a:lnTo>
                  <a:pt x="67" y="370"/>
                </a:lnTo>
                <a:close/>
                <a:moveTo>
                  <a:pt x="70" y="39"/>
                </a:moveTo>
                <a:lnTo>
                  <a:pt x="70" y="39"/>
                </a:lnTo>
                <a:lnTo>
                  <a:pt x="71" y="39"/>
                </a:lnTo>
                <a:lnTo>
                  <a:pt x="71" y="39"/>
                </a:lnTo>
                <a:lnTo>
                  <a:pt x="74" y="37"/>
                </a:lnTo>
                <a:lnTo>
                  <a:pt x="74" y="37"/>
                </a:lnTo>
                <a:lnTo>
                  <a:pt x="73" y="37"/>
                </a:lnTo>
                <a:lnTo>
                  <a:pt x="73" y="37"/>
                </a:lnTo>
                <a:lnTo>
                  <a:pt x="70" y="39"/>
                </a:lnTo>
                <a:lnTo>
                  <a:pt x="70" y="39"/>
                </a:lnTo>
                <a:close/>
                <a:moveTo>
                  <a:pt x="43" y="177"/>
                </a:moveTo>
                <a:lnTo>
                  <a:pt x="43" y="177"/>
                </a:lnTo>
                <a:lnTo>
                  <a:pt x="41" y="175"/>
                </a:lnTo>
                <a:lnTo>
                  <a:pt x="40" y="174"/>
                </a:lnTo>
                <a:lnTo>
                  <a:pt x="40" y="174"/>
                </a:lnTo>
                <a:lnTo>
                  <a:pt x="41" y="177"/>
                </a:lnTo>
                <a:lnTo>
                  <a:pt x="41" y="177"/>
                </a:lnTo>
                <a:lnTo>
                  <a:pt x="43" y="177"/>
                </a:lnTo>
                <a:lnTo>
                  <a:pt x="43" y="177"/>
                </a:lnTo>
                <a:close/>
                <a:moveTo>
                  <a:pt x="91" y="134"/>
                </a:moveTo>
                <a:lnTo>
                  <a:pt x="91" y="134"/>
                </a:lnTo>
                <a:lnTo>
                  <a:pt x="95" y="134"/>
                </a:lnTo>
                <a:lnTo>
                  <a:pt x="95" y="134"/>
                </a:lnTo>
                <a:lnTo>
                  <a:pt x="95" y="133"/>
                </a:lnTo>
                <a:lnTo>
                  <a:pt x="95" y="133"/>
                </a:lnTo>
                <a:lnTo>
                  <a:pt x="93" y="133"/>
                </a:lnTo>
                <a:lnTo>
                  <a:pt x="91" y="134"/>
                </a:lnTo>
                <a:lnTo>
                  <a:pt x="91" y="134"/>
                </a:lnTo>
                <a:close/>
                <a:moveTo>
                  <a:pt x="83" y="351"/>
                </a:moveTo>
                <a:lnTo>
                  <a:pt x="83" y="351"/>
                </a:lnTo>
                <a:lnTo>
                  <a:pt x="83" y="351"/>
                </a:lnTo>
                <a:lnTo>
                  <a:pt x="83" y="351"/>
                </a:lnTo>
                <a:lnTo>
                  <a:pt x="83" y="347"/>
                </a:lnTo>
                <a:lnTo>
                  <a:pt x="83" y="347"/>
                </a:lnTo>
                <a:lnTo>
                  <a:pt x="83" y="344"/>
                </a:lnTo>
                <a:lnTo>
                  <a:pt x="83" y="344"/>
                </a:lnTo>
                <a:lnTo>
                  <a:pt x="81" y="344"/>
                </a:lnTo>
                <a:lnTo>
                  <a:pt x="81" y="344"/>
                </a:lnTo>
                <a:lnTo>
                  <a:pt x="81" y="349"/>
                </a:lnTo>
                <a:lnTo>
                  <a:pt x="83" y="351"/>
                </a:lnTo>
                <a:lnTo>
                  <a:pt x="83" y="351"/>
                </a:lnTo>
                <a:close/>
                <a:moveTo>
                  <a:pt x="118" y="229"/>
                </a:moveTo>
                <a:lnTo>
                  <a:pt x="118" y="229"/>
                </a:lnTo>
                <a:lnTo>
                  <a:pt x="121" y="229"/>
                </a:lnTo>
                <a:lnTo>
                  <a:pt x="124" y="228"/>
                </a:lnTo>
                <a:lnTo>
                  <a:pt x="124" y="228"/>
                </a:lnTo>
                <a:lnTo>
                  <a:pt x="118" y="229"/>
                </a:lnTo>
                <a:lnTo>
                  <a:pt x="118" y="229"/>
                </a:lnTo>
                <a:close/>
                <a:moveTo>
                  <a:pt x="68" y="141"/>
                </a:moveTo>
                <a:lnTo>
                  <a:pt x="68" y="141"/>
                </a:lnTo>
                <a:lnTo>
                  <a:pt x="57" y="141"/>
                </a:lnTo>
                <a:lnTo>
                  <a:pt x="57" y="141"/>
                </a:lnTo>
                <a:lnTo>
                  <a:pt x="68" y="141"/>
                </a:lnTo>
                <a:lnTo>
                  <a:pt x="68" y="141"/>
                </a:lnTo>
                <a:close/>
                <a:moveTo>
                  <a:pt x="24" y="204"/>
                </a:moveTo>
                <a:lnTo>
                  <a:pt x="24" y="204"/>
                </a:lnTo>
                <a:lnTo>
                  <a:pt x="26" y="206"/>
                </a:lnTo>
                <a:lnTo>
                  <a:pt x="26" y="206"/>
                </a:lnTo>
                <a:lnTo>
                  <a:pt x="29" y="204"/>
                </a:lnTo>
                <a:lnTo>
                  <a:pt x="29" y="204"/>
                </a:lnTo>
                <a:lnTo>
                  <a:pt x="24" y="204"/>
                </a:lnTo>
                <a:lnTo>
                  <a:pt x="24" y="204"/>
                </a:lnTo>
                <a:close/>
                <a:moveTo>
                  <a:pt x="71" y="368"/>
                </a:moveTo>
                <a:lnTo>
                  <a:pt x="71" y="368"/>
                </a:lnTo>
                <a:lnTo>
                  <a:pt x="71" y="370"/>
                </a:lnTo>
                <a:lnTo>
                  <a:pt x="71" y="373"/>
                </a:lnTo>
                <a:lnTo>
                  <a:pt x="71" y="373"/>
                </a:lnTo>
                <a:lnTo>
                  <a:pt x="73" y="373"/>
                </a:lnTo>
                <a:lnTo>
                  <a:pt x="73" y="373"/>
                </a:lnTo>
                <a:lnTo>
                  <a:pt x="71" y="368"/>
                </a:lnTo>
                <a:lnTo>
                  <a:pt x="71" y="368"/>
                </a:lnTo>
                <a:close/>
                <a:moveTo>
                  <a:pt x="97" y="380"/>
                </a:moveTo>
                <a:lnTo>
                  <a:pt x="97" y="380"/>
                </a:lnTo>
                <a:lnTo>
                  <a:pt x="98" y="380"/>
                </a:lnTo>
                <a:lnTo>
                  <a:pt x="100" y="378"/>
                </a:lnTo>
                <a:lnTo>
                  <a:pt x="100" y="378"/>
                </a:lnTo>
                <a:lnTo>
                  <a:pt x="97" y="377"/>
                </a:lnTo>
                <a:lnTo>
                  <a:pt x="97" y="377"/>
                </a:lnTo>
                <a:lnTo>
                  <a:pt x="97" y="380"/>
                </a:lnTo>
                <a:lnTo>
                  <a:pt x="97" y="380"/>
                </a:lnTo>
                <a:close/>
                <a:moveTo>
                  <a:pt x="110" y="390"/>
                </a:moveTo>
                <a:lnTo>
                  <a:pt x="110" y="390"/>
                </a:lnTo>
                <a:lnTo>
                  <a:pt x="114" y="390"/>
                </a:lnTo>
                <a:lnTo>
                  <a:pt x="114" y="390"/>
                </a:lnTo>
                <a:lnTo>
                  <a:pt x="113" y="390"/>
                </a:lnTo>
                <a:lnTo>
                  <a:pt x="113" y="390"/>
                </a:lnTo>
                <a:lnTo>
                  <a:pt x="110" y="390"/>
                </a:lnTo>
                <a:lnTo>
                  <a:pt x="110" y="390"/>
                </a:lnTo>
                <a:close/>
                <a:moveTo>
                  <a:pt x="33" y="374"/>
                </a:moveTo>
                <a:lnTo>
                  <a:pt x="33" y="374"/>
                </a:lnTo>
                <a:lnTo>
                  <a:pt x="33" y="373"/>
                </a:lnTo>
                <a:lnTo>
                  <a:pt x="32" y="373"/>
                </a:lnTo>
                <a:lnTo>
                  <a:pt x="32" y="373"/>
                </a:lnTo>
                <a:lnTo>
                  <a:pt x="30" y="374"/>
                </a:lnTo>
                <a:lnTo>
                  <a:pt x="30" y="374"/>
                </a:lnTo>
                <a:lnTo>
                  <a:pt x="33" y="374"/>
                </a:lnTo>
                <a:lnTo>
                  <a:pt x="33" y="374"/>
                </a:lnTo>
                <a:close/>
                <a:moveTo>
                  <a:pt x="84" y="380"/>
                </a:moveTo>
                <a:lnTo>
                  <a:pt x="84" y="380"/>
                </a:lnTo>
                <a:lnTo>
                  <a:pt x="86" y="381"/>
                </a:lnTo>
                <a:lnTo>
                  <a:pt x="84" y="383"/>
                </a:lnTo>
                <a:lnTo>
                  <a:pt x="84" y="383"/>
                </a:lnTo>
                <a:lnTo>
                  <a:pt x="86" y="383"/>
                </a:lnTo>
                <a:lnTo>
                  <a:pt x="86" y="383"/>
                </a:lnTo>
                <a:lnTo>
                  <a:pt x="86" y="380"/>
                </a:lnTo>
                <a:lnTo>
                  <a:pt x="86" y="380"/>
                </a:lnTo>
                <a:lnTo>
                  <a:pt x="84" y="380"/>
                </a:lnTo>
                <a:lnTo>
                  <a:pt x="84" y="380"/>
                </a:lnTo>
                <a:close/>
                <a:moveTo>
                  <a:pt x="100" y="103"/>
                </a:moveTo>
                <a:lnTo>
                  <a:pt x="100" y="103"/>
                </a:lnTo>
                <a:lnTo>
                  <a:pt x="98" y="103"/>
                </a:lnTo>
                <a:lnTo>
                  <a:pt x="98" y="103"/>
                </a:lnTo>
                <a:lnTo>
                  <a:pt x="98" y="107"/>
                </a:lnTo>
                <a:lnTo>
                  <a:pt x="98" y="107"/>
                </a:lnTo>
                <a:lnTo>
                  <a:pt x="100" y="106"/>
                </a:lnTo>
                <a:lnTo>
                  <a:pt x="100" y="106"/>
                </a:lnTo>
                <a:lnTo>
                  <a:pt x="100" y="103"/>
                </a:lnTo>
                <a:lnTo>
                  <a:pt x="100" y="103"/>
                </a:lnTo>
                <a:close/>
                <a:moveTo>
                  <a:pt x="86" y="134"/>
                </a:moveTo>
                <a:lnTo>
                  <a:pt x="86" y="134"/>
                </a:lnTo>
                <a:lnTo>
                  <a:pt x="87" y="134"/>
                </a:lnTo>
                <a:lnTo>
                  <a:pt x="87" y="134"/>
                </a:lnTo>
                <a:lnTo>
                  <a:pt x="88" y="134"/>
                </a:lnTo>
                <a:lnTo>
                  <a:pt x="88" y="134"/>
                </a:lnTo>
                <a:lnTo>
                  <a:pt x="90" y="131"/>
                </a:lnTo>
                <a:lnTo>
                  <a:pt x="90" y="131"/>
                </a:lnTo>
                <a:lnTo>
                  <a:pt x="90" y="131"/>
                </a:lnTo>
                <a:lnTo>
                  <a:pt x="90" y="131"/>
                </a:lnTo>
                <a:lnTo>
                  <a:pt x="88" y="133"/>
                </a:lnTo>
                <a:lnTo>
                  <a:pt x="88" y="133"/>
                </a:lnTo>
                <a:lnTo>
                  <a:pt x="87" y="133"/>
                </a:lnTo>
                <a:lnTo>
                  <a:pt x="87" y="133"/>
                </a:lnTo>
                <a:lnTo>
                  <a:pt x="87" y="133"/>
                </a:lnTo>
                <a:lnTo>
                  <a:pt x="86" y="134"/>
                </a:lnTo>
                <a:lnTo>
                  <a:pt x="86" y="134"/>
                </a:lnTo>
                <a:close/>
                <a:moveTo>
                  <a:pt x="59" y="361"/>
                </a:moveTo>
                <a:lnTo>
                  <a:pt x="59" y="361"/>
                </a:lnTo>
                <a:lnTo>
                  <a:pt x="61" y="360"/>
                </a:lnTo>
                <a:lnTo>
                  <a:pt x="61" y="360"/>
                </a:lnTo>
                <a:lnTo>
                  <a:pt x="61" y="358"/>
                </a:lnTo>
                <a:lnTo>
                  <a:pt x="61" y="358"/>
                </a:lnTo>
                <a:lnTo>
                  <a:pt x="59" y="358"/>
                </a:lnTo>
                <a:lnTo>
                  <a:pt x="59" y="358"/>
                </a:lnTo>
                <a:lnTo>
                  <a:pt x="59" y="361"/>
                </a:lnTo>
                <a:lnTo>
                  <a:pt x="59" y="361"/>
                </a:lnTo>
                <a:close/>
                <a:moveTo>
                  <a:pt x="101" y="121"/>
                </a:moveTo>
                <a:lnTo>
                  <a:pt x="101" y="121"/>
                </a:lnTo>
                <a:lnTo>
                  <a:pt x="101" y="120"/>
                </a:lnTo>
                <a:lnTo>
                  <a:pt x="101" y="120"/>
                </a:lnTo>
                <a:lnTo>
                  <a:pt x="100" y="120"/>
                </a:lnTo>
                <a:lnTo>
                  <a:pt x="100" y="120"/>
                </a:lnTo>
                <a:lnTo>
                  <a:pt x="100" y="123"/>
                </a:lnTo>
                <a:lnTo>
                  <a:pt x="100" y="123"/>
                </a:lnTo>
                <a:lnTo>
                  <a:pt x="101" y="121"/>
                </a:lnTo>
                <a:lnTo>
                  <a:pt x="101" y="121"/>
                </a:lnTo>
                <a:close/>
                <a:moveTo>
                  <a:pt x="128" y="286"/>
                </a:moveTo>
                <a:lnTo>
                  <a:pt x="128" y="286"/>
                </a:lnTo>
                <a:lnTo>
                  <a:pt x="135" y="285"/>
                </a:lnTo>
                <a:lnTo>
                  <a:pt x="135" y="285"/>
                </a:lnTo>
                <a:lnTo>
                  <a:pt x="128" y="286"/>
                </a:lnTo>
                <a:lnTo>
                  <a:pt x="128" y="286"/>
                </a:lnTo>
                <a:close/>
                <a:moveTo>
                  <a:pt x="98" y="225"/>
                </a:moveTo>
                <a:lnTo>
                  <a:pt x="98" y="225"/>
                </a:lnTo>
                <a:lnTo>
                  <a:pt x="103" y="222"/>
                </a:lnTo>
                <a:lnTo>
                  <a:pt x="103" y="222"/>
                </a:lnTo>
                <a:lnTo>
                  <a:pt x="100" y="223"/>
                </a:lnTo>
                <a:lnTo>
                  <a:pt x="98" y="225"/>
                </a:lnTo>
                <a:lnTo>
                  <a:pt x="98" y="225"/>
                </a:lnTo>
                <a:close/>
                <a:moveTo>
                  <a:pt x="68" y="371"/>
                </a:moveTo>
                <a:lnTo>
                  <a:pt x="68" y="371"/>
                </a:lnTo>
                <a:lnTo>
                  <a:pt x="67" y="373"/>
                </a:lnTo>
                <a:lnTo>
                  <a:pt x="67" y="374"/>
                </a:lnTo>
                <a:lnTo>
                  <a:pt x="67" y="374"/>
                </a:lnTo>
                <a:lnTo>
                  <a:pt x="68" y="374"/>
                </a:lnTo>
                <a:lnTo>
                  <a:pt x="68" y="371"/>
                </a:lnTo>
                <a:lnTo>
                  <a:pt x="68" y="371"/>
                </a:lnTo>
                <a:close/>
                <a:moveTo>
                  <a:pt x="107" y="370"/>
                </a:moveTo>
                <a:lnTo>
                  <a:pt x="107" y="370"/>
                </a:lnTo>
                <a:lnTo>
                  <a:pt x="107" y="368"/>
                </a:lnTo>
                <a:lnTo>
                  <a:pt x="107" y="368"/>
                </a:lnTo>
                <a:lnTo>
                  <a:pt x="107" y="366"/>
                </a:lnTo>
                <a:lnTo>
                  <a:pt x="107" y="366"/>
                </a:lnTo>
                <a:lnTo>
                  <a:pt x="105" y="367"/>
                </a:lnTo>
                <a:lnTo>
                  <a:pt x="107" y="370"/>
                </a:lnTo>
                <a:lnTo>
                  <a:pt x="107" y="370"/>
                </a:lnTo>
                <a:close/>
                <a:moveTo>
                  <a:pt x="113" y="198"/>
                </a:moveTo>
                <a:lnTo>
                  <a:pt x="113" y="198"/>
                </a:lnTo>
                <a:lnTo>
                  <a:pt x="113" y="198"/>
                </a:lnTo>
                <a:lnTo>
                  <a:pt x="113" y="198"/>
                </a:lnTo>
                <a:lnTo>
                  <a:pt x="113" y="201"/>
                </a:lnTo>
                <a:lnTo>
                  <a:pt x="113" y="201"/>
                </a:lnTo>
                <a:lnTo>
                  <a:pt x="114" y="201"/>
                </a:lnTo>
                <a:lnTo>
                  <a:pt x="114" y="201"/>
                </a:lnTo>
                <a:lnTo>
                  <a:pt x="113" y="198"/>
                </a:lnTo>
                <a:lnTo>
                  <a:pt x="113" y="198"/>
                </a:lnTo>
                <a:close/>
                <a:moveTo>
                  <a:pt x="90" y="290"/>
                </a:moveTo>
                <a:lnTo>
                  <a:pt x="90" y="290"/>
                </a:lnTo>
                <a:lnTo>
                  <a:pt x="87" y="289"/>
                </a:lnTo>
                <a:lnTo>
                  <a:pt x="86" y="290"/>
                </a:lnTo>
                <a:lnTo>
                  <a:pt x="86" y="290"/>
                </a:lnTo>
                <a:lnTo>
                  <a:pt x="90" y="290"/>
                </a:lnTo>
                <a:lnTo>
                  <a:pt x="90" y="290"/>
                </a:lnTo>
                <a:close/>
                <a:moveTo>
                  <a:pt x="66" y="350"/>
                </a:moveTo>
                <a:lnTo>
                  <a:pt x="66" y="350"/>
                </a:lnTo>
                <a:lnTo>
                  <a:pt x="64" y="351"/>
                </a:lnTo>
                <a:lnTo>
                  <a:pt x="64" y="353"/>
                </a:lnTo>
                <a:lnTo>
                  <a:pt x="64" y="353"/>
                </a:lnTo>
                <a:lnTo>
                  <a:pt x="66" y="353"/>
                </a:lnTo>
                <a:lnTo>
                  <a:pt x="66" y="353"/>
                </a:lnTo>
                <a:lnTo>
                  <a:pt x="66" y="350"/>
                </a:lnTo>
                <a:lnTo>
                  <a:pt x="66" y="350"/>
                </a:lnTo>
                <a:close/>
                <a:moveTo>
                  <a:pt x="90" y="317"/>
                </a:moveTo>
                <a:lnTo>
                  <a:pt x="90" y="317"/>
                </a:lnTo>
                <a:lnTo>
                  <a:pt x="90" y="323"/>
                </a:lnTo>
                <a:lnTo>
                  <a:pt x="90" y="323"/>
                </a:lnTo>
                <a:lnTo>
                  <a:pt x="91" y="322"/>
                </a:lnTo>
                <a:lnTo>
                  <a:pt x="90" y="317"/>
                </a:lnTo>
                <a:lnTo>
                  <a:pt x="90" y="317"/>
                </a:lnTo>
                <a:close/>
                <a:moveTo>
                  <a:pt x="39" y="235"/>
                </a:moveTo>
                <a:lnTo>
                  <a:pt x="39" y="235"/>
                </a:lnTo>
                <a:lnTo>
                  <a:pt x="36" y="235"/>
                </a:lnTo>
                <a:lnTo>
                  <a:pt x="36" y="235"/>
                </a:lnTo>
                <a:lnTo>
                  <a:pt x="37" y="236"/>
                </a:lnTo>
                <a:lnTo>
                  <a:pt x="39" y="235"/>
                </a:lnTo>
                <a:lnTo>
                  <a:pt x="39" y="235"/>
                </a:lnTo>
                <a:close/>
                <a:moveTo>
                  <a:pt x="91" y="388"/>
                </a:moveTo>
                <a:lnTo>
                  <a:pt x="91" y="388"/>
                </a:lnTo>
                <a:lnTo>
                  <a:pt x="94" y="387"/>
                </a:lnTo>
                <a:lnTo>
                  <a:pt x="94" y="387"/>
                </a:lnTo>
                <a:lnTo>
                  <a:pt x="91" y="387"/>
                </a:lnTo>
                <a:lnTo>
                  <a:pt x="91" y="387"/>
                </a:lnTo>
                <a:lnTo>
                  <a:pt x="91" y="388"/>
                </a:lnTo>
                <a:lnTo>
                  <a:pt x="91" y="388"/>
                </a:lnTo>
                <a:close/>
                <a:moveTo>
                  <a:pt x="73" y="385"/>
                </a:moveTo>
                <a:lnTo>
                  <a:pt x="73" y="385"/>
                </a:lnTo>
                <a:lnTo>
                  <a:pt x="76" y="387"/>
                </a:lnTo>
                <a:lnTo>
                  <a:pt x="76" y="387"/>
                </a:lnTo>
                <a:lnTo>
                  <a:pt x="76" y="387"/>
                </a:lnTo>
                <a:lnTo>
                  <a:pt x="76" y="387"/>
                </a:lnTo>
                <a:lnTo>
                  <a:pt x="76" y="385"/>
                </a:lnTo>
                <a:lnTo>
                  <a:pt x="76" y="385"/>
                </a:lnTo>
                <a:lnTo>
                  <a:pt x="73" y="385"/>
                </a:lnTo>
                <a:lnTo>
                  <a:pt x="73" y="385"/>
                </a:lnTo>
                <a:close/>
                <a:moveTo>
                  <a:pt x="98" y="371"/>
                </a:moveTo>
                <a:lnTo>
                  <a:pt x="98" y="371"/>
                </a:lnTo>
                <a:lnTo>
                  <a:pt x="98" y="373"/>
                </a:lnTo>
                <a:lnTo>
                  <a:pt x="98" y="373"/>
                </a:lnTo>
                <a:lnTo>
                  <a:pt x="100" y="373"/>
                </a:lnTo>
                <a:lnTo>
                  <a:pt x="100" y="373"/>
                </a:lnTo>
                <a:lnTo>
                  <a:pt x="100" y="371"/>
                </a:lnTo>
                <a:lnTo>
                  <a:pt x="100" y="371"/>
                </a:lnTo>
                <a:lnTo>
                  <a:pt x="98" y="371"/>
                </a:lnTo>
                <a:lnTo>
                  <a:pt x="98" y="371"/>
                </a:lnTo>
                <a:close/>
                <a:moveTo>
                  <a:pt x="23" y="172"/>
                </a:moveTo>
                <a:lnTo>
                  <a:pt x="23" y="172"/>
                </a:lnTo>
                <a:lnTo>
                  <a:pt x="23" y="171"/>
                </a:lnTo>
                <a:lnTo>
                  <a:pt x="23" y="171"/>
                </a:lnTo>
                <a:lnTo>
                  <a:pt x="17" y="171"/>
                </a:lnTo>
                <a:lnTo>
                  <a:pt x="17" y="171"/>
                </a:lnTo>
                <a:lnTo>
                  <a:pt x="17" y="171"/>
                </a:lnTo>
                <a:lnTo>
                  <a:pt x="17" y="171"/>
                </a:lnTo>
                <a:lnTo>
                  <a:pt x="23" y="172"/>
                </a:lnTo>
                <a:lnTo>
                  <a:pt x="23" y="172"/>
                </a:lnTo>
                <a:close/>
                <a:moveTo>
                  <a:pt x="30" y="218"/>
                </a:moveTo>
                <a:lnTo>
                  <a:pt x="30" y="218"/>
                </a:lnTo>
                <a:lnTo>
                  <a:pt x="30" y="218"/>
                </a:lnTo>
                <a:lnTo>
                  <a:pt x="30" y="218"/>
                </a:lnTo>
                <a:lnTo>
                  <a:pt x="33" y="219"/>
                </a:lnTo>
                <a:lnTo>
                  <a:pt x="33" y="219"/>
                </a:lnTo>
                <a:lnTo>
                  <a:pt x="32" y="218"/>
                </a:lnTo>
                <a:lnTo>
                  <a:pt x="32" y="218"/>
                </a:lnTo>
                <a:lnTo>
                  <a:pt x="30" y="218"/>
                </a:lnTo>
                <a:lnTo>
                  <a:pt x="30" y="218"/>
                </a:lnTo>
                <a:close/>
                <a:moveTo>
                  <a:pt x="84" y="131"/>
                </a:moveTo>
                <a:lnTo>
                  <a:pt x="84" y="131"/>
                </a:lnTo>
                <a:lnTo>
                  <a:pt x="83" y="131"/>
                </a:lnTo>
                <a:lnTo>
                  <a:pt x="81" y="133"/>
                </a:lnTo>
                <a:lnTo>
                  <a:pt x="81" y="133"/>
                </a:lnTo>
                <a:lnTo>
                  <a:pt x="84" y="131"/>
                </a:lnTo>
                <a:lnTo>
                  <a:pt x="84" y="131"/>
                </a:lnTo>
                <a:close/>
                <a:moveTo>
                  <a:pt x="110" y="385"/>
                </a:moveTo>
                <a:lnTo>
                  <a:pt x="110" y="385"/>
                </a:lnTo>
                <a:lnTo>
                  <a:pt x="107" y="387"/>
                </a:lnTo>
                <a:lnTo>
                  <a:pt x="107" y="387"/>
                </a:lnTo>
                <a:lnTo>
                  <a:pt x="110" y="387"/>
                </a:lnTo>
                <a:lnTo>
                  <a:pt x="110" y="387"/>
                </a:lnTo>
                <a:lnTo>
                  <a:pt x="110" y="385"/>
                </a:lnTo>
                <a:lnTo>
                  <a:pt x="110" y="385"/>
                </a:lnTo>
                <a:close/>
                <a:moveTo>
                  <a:pt x="118" y="290"/>
                </a:moveTo>
                <a:lnTo>
                  <a:pt x="118" y="290"/>
                </a:lnTo>
                <a:lnTo>
                  <a:pt x="120" y="289"/>
                </a:lnTo>
                <a:lnTo>
                  <a:pt x="120" y="289"/>
                </a:lnTo>
                <a:lnTo>
                  <a:pt x="120" y="289"/>
                </a:lnTo>
                <a:lnTo>
                  <a:pt x="120" y="289"/>
                </a:lnTo>
                <a:lnTo>
                  <a:pt x="118" y="289"/>
                </a:lnTo>
                <a:lnTo>
                  <a:pt x="118" y="289"/>
                </a:lnTo>
                <a:lnTo>
                  <a:pt x="118" y="289"/>
                </a:lnTo>
                <a:lnTo>
                  <a:pt x="118" y="289"/>
                </a:lnTo>
                <a:lnTo>
                  <a:pt x="118" y="290"/>
                </a:lnTo>
                <a:lnTo>
                  <a:pt x="118" y="290"/>
                </a:lnTo>
                <a:close/>
                <a:moveTo>
                  <a:pt x="40" y="285"/>
                </a:moveTo>
                <a:lnTo>
                  <a:pt x="40" y="285"/>
                </a:lnTo>
                <a:lnTo>
                  <a:pt x="39" y="285"/>
                </a:lnTo>
                <a:lnTo>
                  <a:pt x="37" y="285"/>
                </a:lnTo>
                <a:lnTo>
                  <a:pt x="37" y="285"/>
                </a:lnTo>
                <a:lnTo>
                  <a:pt x="39" y="285"/>
                </a:lnTo>
                <a:lnTo>
                  <a:pt x="40" y="285"/>
                </a:lnTo>
                <a:lnTo>
                  <a:pt x="40" y="285"/>
                </a:lnTo>
                <a:close/>
                <a:moveTo>
                  <a:pt x="108" y="131"/>
                </a:moveTo>
                <a:lnTo>
                  <a:pt x="108" y="131"/>
                </a:lnTo>
                <a:lnTo>
                  <a:pt x="107" y="131"/>
                </a:lnTo>
                <a:lnTo>
                  <a:pt x="107" y="133"/>
                </a:lnTo>
                <a:lnTo>
                  <a:pt x="107" y="133"/>
                </a:lnTo>
                <a:lnTo>
                  <a:pt x="108" y="131"/>
                </a:lnTo>
                <a:lnTo>
                  <a:pt x="108" y="131"/>
                </a:lnTo>
                <a:lnTo>
                  <a:pt x="108" y="131"/>
                </a:lnTo>
                <a:lnTo>
                  <a:pt x="108" y="131"/>
                </a:lnTo>
                <a:close/>
                <a:moveTo>
                  <a:pt x="122" y="350"/>
                </a:moveTo>
                <a:lnTo>
                  <a:pt x="122" y="350"/>
                </a:lnTo>
                <a:lnTo>
                  <a:pt x="121" y="351"/>
                </a:lnTo>
                <a:lnTo>
                  <a:pt x="121" y="351"/>
                </a:lnTo>
                <a:lnTo>
                  <a:pt x="122" y="351"/>
                </a:lnTo>
                <a:lnTo>
                  <a:pt x="122" y="351"/>
                </a:lnTo>
                <a:lnTo>
                  <a:pt x="122" y="350"/>
                </a:lnTo>
                <a:lnTo>
                  <a:pt x="122" y="350"/>
                </a:lnTo>
                <a:close/>
                <a:moveTo>
                  <a:pt x="94" y="358"/>
                </a:moveTo>
                <a:lnTo>
                  <a:pt x="94" y="358"/>
                </a:lnTo>
                <a:lnTo>
                  <a:pt x="93" y="356"/>
                </a:lnTo>
                <a:lnTo>
                  <a:pt x="93" y="356"/>
                </a:lnTo>
                <a:lnTo>
                  <a:pt x="93" y="357"/>
                </a:lnTo>
                <a:lnTo>
                  <a:pt x="94" y="358"/>
                </a:lnTo>
                <a:lnTo>
                  <a:pt x="94" y="358"/>
                </a:lnTo>
                <a:close/>
                <a:moveTo>
                  <a:pt x="80" y="331"/>
                </a:moveTo>
                <a:lnTo>
                  <a:pt x="80" y="331"/>
                </a:lnTo>
                <a:lnTo>
                  <a:pt x="80" y="327"/>
                </a:lnTo>
                <a:lnTo>
                  <a:pt x="80" y="327"/>
                </a:lnTo>
                <a:lnTo>
                  <a:pt x="80" y="331"/>
                </a:lnTo>
                <a:lnTo>
                  <a:pt x="80" y="331"/>
                </a:lnTo>
                <a:close/>
                <a:moveTo>
                  <a:pt x="22" y="276"/>
                </a:moveTo>
                <a:lnTo>
                  <a:pt x="22" y="276"/>
                </a:lnTo>
                <a:lnTo>
                  <a:pt x="20" y="280"/>
                </a:lnTo>
                <a:lnTo>
                  <a:pt x="20" y="280"/>
                </a:lnTo>
                <a:lnTo>
                  <a:pt x="22" y="282"/>
                </a:lnTo>
                <a:lnTo>
                  <a:pt x="22" y="282"/>
                </a:lnTo>
                <a:lnTo>
                  <a:pt x="22" y="276"/>
                </a:lnTo>
                <a:lnTo>
                  <a:pt x="22" y="276"/>
                </a:lnTo>
                <a:close/>
                <a:moveTo>
                  <a:pt x="19" y="351"/>
                </a:moveTo>
                <a:lnTo>
                  <a:pt x="19" y="351"/>
                </a:lnTo>
                <a:lnTo>
                  <a:pt x="20" y="349"/>
                </a:lnTo>
                <a:lnTo>
                  <a:pt x="20" y="349"/>
                </a:lnTo>
                <a:lnTo>
                  <a:pt x="19" y="350"/>
                </a:lnTo>
                <a:lnTo>
                  <a:pt x="19" y="351"/>
                </a:lnTo>
                <a:lnTo>
                  <a:pt x="19" y="351"/>
                </a:lnTo>
                <a:close/>
                <a:moveTo>
                  <a:pt x="29" y="269"/>
                </a:moveTo>
                <a:lnTo>
                  <a:pt x="29" y="269"/>
                </a:lnTo>
                <a:lnTo>
                  <a:pt x="29" y="269"/>
                </a:lnTo>
                <a:lnTo>
                  <a:pt x="29" y="269"/>
                </a:lnTo>
                <a:lnTo>
                  <a:pt x="32" y="270"/>
                </a:lnTo>
                <a:lnTo>
                  <a:pt x="32" y="270"/>
                </a:lnTo>
                <a:lnTo>
                  <a:pt x="32" y="269"/>
                </a:lnTo>
                <a:lnTo>
                  <a:pt x="32" y="269"/>
                </a:lnTo>
                <a:lnTo>
                  <a:pt x="29" y="269"/>
                </a:lnTo>
                <a:lnTo>
                  <a:pt x="29" y="269"/>
                </a:lnTo>
                <a:close/>
                <a:moveTo>
                  <a:pt x="94" y="98"/>
                </a:moveTo>
                <a:lnTo>
                  <a:pt x="94" y="98"/>
                </a:lnTo>
                <a:lnTo>
                  <a:pt x="93" y="96"/>
                </a:lnTo>
                <a:lnTo>
                  <a:pt x="93" y="96"/>
                </a:lnTo>
                <a:lnTo>
                  <a:pt x="91" y="97"/>
                </a:lnTo>
                <a:lnTo>
                  <a:pt x="91" y="97"/>
                </a:lnTo>
                <a:lnTo>
                  <a:pt x="94" y="98"/>
                </a:lnTo>
                <a:lnTo>
                  <a:pt x="94" y="98"/>
                </a:lnTo>
                <a:close/>
                <a:moveTo>
                  <a:pt x="101" y="133"/>
                </a:moveTo>
                <a:lnTo>
                  <a:pt x="101" y="133"/>
                </a:lnTo>
                <a:lnTo>
                  <a:pt x="101" y="131"/>
                </a:lnTo>
                <a:lnTo>
                  <a:pt x="103" y="131"/>
                </a:lnTo>
                <a:lnTo>
                  <a:pt x="103" y="131"/>
                </a:lnTo>
                <a:lnTo>
                  <a:pt x="101" y="131"/>
                </a:lnTo>
                <a:lnTo>
                  <a:pt x="101" y="133"/>
                </a:lnTo>
                <a:lnTo>
                  <a:pt x="101" y="133"/>
                </a:lnTo>
                <a:close/>
                <a:moveTo>
                  <a:pt x="20" y="297"/>
                </a:moveTo>
                <a:lnTo>
                  <a:pt x="20" y="297"/>
                </a:lnTo>
                <a:lnTo>
                  <a:pt x="20" y="299"/>
                </a:lnTo>
                <a:lnTo>
                  <a:pt x="20" y="299"/>
                </a:lnTo>
                <a:lnTo>
                  <a:pt x="20" y="299"/>
                </a:lnTo>
                <a:lnTo>
                  <a:pt x="20" y="299"/>
                </a:lnTo>
                <a:lnTo>
                  <a:pt x="20" y="299"/>
                </a:lnTo>
                <a:lnTo>
                  <a:pt x="22" y="299"/>
                </a:lnTo>
                <a:lnTo>
                  <a:pt x="22" y="299"/>
                </a:lnTo>
                <a:lnTo>
                  <a:pt x="20" y="297"/>
                </a:lnTo>
                <a:lnTo>
                  <a:pt x="20" y="297"/>
                </a:lnTo>
                <a:lnTo>
                  <a:pt x="20" y="297"/>
                </a:lnTo>
                <a:close/>
                <a:moveTo>
                  <a:pt x="29" y="347"/>
                </a:moveTo>
                <a:lnTo>
                  <a:pt x="29" y="347"/>
                </a:lnTo>
                <a:lnTo>
                  <a:pt x="29" y="346"/>
                </a:lnTo>
                <a:lnTo>
                  <a:pt x="29" y="346"/>
                </a:lnTo>
                <a:lnTo>
                  <a:pt x="27" y="346"/>
                </a:lnTo>
                <a:lnTo>
                  <a:pt x="27" y="346"/>
                </a:lnTo>
                <a:lnTo>
                  <a:pt x="29" y="347"/>
                </a:lnTo>
                <a:lnTo>
                  <a:pt x="29" y="347"/>
                </a:lnTo>
                <a:close/>
                <a:moveTo>
                  <a:pt x="101" y="303"/>
                </a:moveTo>
                <a:lnTo>
                  <a:pt x="101" y="303"/>
                </a:lnTo>
                <a:lnTo>
                  <a:pt x="101" y="304"/>
                </a:lnTo>
                <a:lnTo>
                  <a:pt x="101" y="306"/>
                </a:lnTo>
                <a:lnTo>
                  <a:pt x="101" y="306"/>
                </a:lnTo>
                <a:lnTo>
                  <a:pt x="101" y="303"/>
                </a:lnTo>
                <a:lnTo>
                  <a:pt x="101" y="303"/>
                </a:lnTo>
                <a:close/>
                <a:moveTo>
                  <a:pt x="77" y="292"/>
                </a:moveTo>
                <a:lnTo>
                  <a:pt x="77" y="292"/>
                </a:lnTo>
                <a:lnTo>
                  <a:pt x="78" y="290"/>
                </a:lnTo>
                <a:lnTo>
                  <a:pt x="78" y="290"/>
                </a:lnTo>
                <a:lnTo>
                  <a:pt x="77" y="290"/>
                </a:lnTo>
                <a:lnTo>
                  <a:pt x="77" y="292"/>
                </a:lnTo>
                <a:lnTo>
                  <a:pt x="77" y="292"/>
                </a:lnTo>
                <a:close/>
                <a:moveTo>
                  <a:pt x="105" y="310"/>
                </a:moveTo>
                <a:lnTo>
                  <a:pt x="105" y="310"/>
                </a:lnTo>
                <a:lnTo>
                  <a:pt x="105" y="310"/>
                </a:lnTo>
                <a:lnTo>
                  <a:pt x="105" y="310"/>
                </a:lnTo>
                <a:lnTo>
                  <a:pt x="105" y="307"/>
                </a:lnTo>
                <a:lnTo>
                  <a:pt x="105" y="307"/>
                </a:lnTo>
                <a:lnTo>
                  <a:pt x="105" y="307"/>
                </a:lnTo>
                <a:lnTo>
                  <a:pt x="105" y="307"/>
                </a:lnTo>
                <a:lnTo>
                  <a:pt x="105" y="310"/>
                </a:lnTo>
                <a:lnTo>
                  <a:pt x="105" y="310"/>
                </a:lnTo>
                <a:close/>
                <a:moveTo>
                  <a:pt x="19" y="174"/>
                </a:moveTo>
                <a:lnTo>
                  <a:pt x="19" y="174"/>
                </a:lnTo>
                <a:lnTo>
                  <a:pt x="16" y="174"/>
                </a:lnTo>
                <a:lnTo>
                  <a:pt x="16" y="174"/>
                </a:lnTo>
                <a:lnTo>
                  <a:pt x="19" y="174"/>
                </a:lnTo>
                <a:lnTo>
                  <a:pt x="19" y="174"/>
                </a:lnTo>
                <a:close/>
                <a:moveTo>
                  <a:pt x="78" y="373"/>
                </a:moveTo>
                <a:lnTo>
                  <a:pt x="78" y="373"/>
                </a:lnTo>
                <a:lnTo>
                  <a:pt x="76" y="373"/>
                </a:lnTo>
                <a:lnTo>
                  <a:pt x="76" y="373"/>
                </a:lnTo>
                <a:lnTo>
                  <a:pt x="78" y="373"/>
                </a:lnTo>
                <a:lnTo>
                  <a:pt x="78" y="373"/>
                </a:lnTo>
                <a:lnTo>
                  <a:pt x="78" y="373"/>
                </a:lnTo>
                <a:close/>
                <a:moveTo>
                  <a:pt x="93" y="312"/>
                </a:moveTo>
                <a:lnTo>
                  <a:pt x="93" y="312"/>
                </a:lnTo>
                <a:lnTo>
                  <a:pt x="93" y="310"/>
                </a:lnTo>
                <a:lnTo>
                  <a:pt x="93" y="310"/>
                </a:lnTo>
                <a:lnTo>
                  <a:pt x="91" y="312"/>
                </a:lnTo>
                <a:lnTo>
                  <a:pt x="93" y="312"/>
                </a:lnTo>
                <a:lnTo>
                  <a:pt x="93" y="312"/>
                </a:lnTo>
                <a:close/>
                <a:moveTo>
                  <a:pt x="100" y="313"/>
                </a:moveTo>
                <a:lnTo>
                  <a:pt x="100" y="313"/>
                </a:lnTo>
                <a:lnTo>
                  <a:pt x="100" y="314"/>
                </a:lnTo>
                <a:lnTo>
                  <a:pt x="100" y="316"/>
                </a:lnTo>
                <a:lnTo>
                  <a:pt x="100" y="316"/>
                </a:lnTo>
                <a:lnTo>
                  <a:pt x="100" y="313"/>
                </a:lnTo>
                <a:lnTo>
                  <a:pt x="100" y="313"/>
                </a:lnTo>
                <a:close/>
                <a:moveTo>
                  <a:pt x="105" y="349"/>
                </a:moveTo>
                <a:lnTo>
                  <a:pt x="105" y="349"/>
                </a:lnTo>
                <a:lnTo>
                  <a:pt x="104" y="349"/>
                </a:lnTo>
                <a:lnTo>
                  <a:pt x="104" y="349"/>
                </a:lnTo>
                <a:lnTo>
                  <a:pt x="104" y="351"/>
                </a:lnTo>
                <a:lnTo>
                  <a:pt x="104" y="351"/>
                </a:lnTo>
                <a:lnTo>
                  <a:pt x="105" y="349"/>
                </a:lnTo>
                <a:lnTo>
                  <a:pt x="105" y="349"/>
                </a:lnTo>
                <a:close/>
                <a:moveTo>
                  <a:pt x="68" y="336"/>
                </a:moveTo>
                <a:lnTo>
                  <a:pt x="68" y="336"/>
                </a:lnTo>
                <a:lnTo>
                  <a:pt x="68" y="339"/>
                </a:lnTo>
                <a:lnTo>
                  <a:pt x="68" y="339"/>
                </a:lnTo>
                <a:lnTo>
                  <a:pt x="68" y="336"/>
                </a:lnTo>
                <a:lnTo>
                  <a:pt x="68" y="336"/>
                </a:lnTo>
                <a:close/>
                <a:moveTo>
                  <a:pt x="97" y="117"/>
                </a:moveTo>
                <a:lnTo>
                  <a:pt x="97" y="117"/>
                </a:lnTo>
                <a:lnTo>
                  <a:pt x="95" y="118"/>
                </a:lnTo>
                <a:lnTo>
                  <a:pt x="95" y="118"/>
                </a:lnTo>
                <a:lnTo>
                  <a:pt x="97" y="118"/>
                </a:lnTo>
                <a:lnTo>
                  <a:pt x="97" y="118"/>
                </a:lnTo>
                <a:lnTo>
                  <a:pt x="97" y="117"/>
                </a:lnTo>
                <a:lnTo>
                  <a:pt x="97" y="117"/>
                </a:lnTo>
                <a:close/>
                <a:moveTo>
                  <a:pt x="88" y="380"/>
                </a:moveTo>
                <a:lnTo>
                  <a:pt x="88" y="380"/>
                </a:lnTo>
                <a:lnTo>
                  <a:pt x="88" y="380"/>
                </a:lnTo>
                <a:lnTo>
                  <a:pt x="88" y="380"/>
                </a:lnTo>
                <a:lnTo>
                  <a:pt x="88" y="381"/>
                </a:lnTo>
                <a:lnTo>
                  <a:pt x="88" y="381"/>
                </a:lnTo>
                <a:lnTo>
                  <a:pt x="88" y="380"/>
                </a:lnTo>
                <a:lnTo>
                  <a:pt x="88" y="380"/>
                </a:lnTo>
                <a:close/>
                <a:moveTo>
                  <a:pt x="100" y="115"/>
                </a:moveTo>
                <a:lnTo>
                  <a:pt x="100" y="115"/>
                </a:lnTo>
                <a:lnTo>
                  <a:pt x="100" y="115"/>
                </a:lnTo>
                <a:lnTo>
                  <a:pt x="100" y="115"/>
                </a:lnTo>
                <a:lnTo>
                  <a:pt x="100" y="117"/>
                </a:lnTo>
                <a:lnTo>
                  <a:pt x="100" y="117"/>
                </a:lnTo>
                <a:lnTo>
                  <a:pt x="100" y="117"/>
                </a:lnTo>
                <a:lnTo>
                  <a:pt x="100" y="117"/>
                </a:lnTo>
                <a:lnTo>
                  <a:pt x="100" y="115"/>
                </a:lnTo>
                <a:lnTo>
                  <a:pt x="100" y="115"/>
                </a:lnTo>
                <a:close/>
                <a:moveTo>
                  <a:pt x="81" y="387"/>
                </a:moveTo>
                <a:lnTo>
                  <a:pt x="81" y="387"/>
                </a:lnTo>
                <a:lnTo>
                  <a:pt x="83" y="387"/>
                </a:lnTo>
                <a:lnTo>
                  <a:pt x="83" y="387"/>
                </a:lnTo>
                <a:lnTo>
                  <a:pt x="81" y="387"/>
                </a:lnTo>
                <a:lnTo>
                  <a:pt x="81" y="387"/>
                </a:lnTo>
                <a:lnTo>
                  <a:pt x="81" y="387"/>
                </a:lnTo>
                <a:close/>
                <a:moveTo>
                  <a:pt x="90" y="196"/>
                </a:moveTo>
                <a:lnTo>
                  <a:pt x="90" y="196"/>
                </a:lnTo>
                <a:lnTo>
                  <a:pt x="88" y="196"/>
                </a:lnTo>
                <a:lnTo>
                  <a:pt x="88" y="196"/>
                </a:lnTo>
                <a:lnTo>
                  <a:pt x="90" y="198"/>
                </a:lnTo>
                <a:lnTo>
                  <a:pt x="90" y="198"/>
                </a:lnTo>
                <a:lnTo>
                  <a:pt x="90" y="196"/>
                </a:lnTo>
                <a:lnTo>
                  <a:pt x="90" y="196"/>
                </a:lnTo>
                <a:close/>
                <a:moveTo>
                  <a:pt x="83" y="383"/>
                </a:moveTo>
                <a:lnTo>
                  <a:pt x="83" y="383"/>
                </a:lnTo>
                <a:lnTo>
                  <a:pt x="81" y="383"/>
                </a:lnTo>
                <a:lnTo>
                  <a:pt x="81" y="383"/>
                </a:lnTo>
                <a:lnTo>
                  <a:pt x="81" y="383"/>
                </a:lnTo>
                <a:lnTo>
                  <a:pt x="81" y="383"/>
                </a:lnTo>
                <a:lnTo>
                  <a:pt x="83" y="383"/>
                </a:lnTo>
                <a:lnTo>
                  <a:pt x="83" y="383"/>
                </a:lnTo>
                <a:close/>
                <a:moveTo>
                  <a:pt x="36" y="336"/>
                </a:moveTo>
                <a:lnTo>
                  <a:pt x="36" y="336"/>
                </a:lnTo>
                <a:lnTo>
                  <a:pt x="36" y="336"/>
                </a:lnTo>
                <a:lnTo>
                  <a:pt x="36" y="336"/>
                </a:lnTo>
                <a:lnTo>
                  <a:pt x="34" y="336"/>
                </a:lnTo>
                <a:lnTo>
                  <a:pt x="34" y="336"/>
                </a:lnTo>
                <a:lnTo>
                  <a:pt x="36" y="337"/>
                </a:lnTo>
                <a:lnTo>
                  <a:pt x="36" y="337"/>
                </a:lnTo>
                <a:lnTo>
                  <a:pt x="36" y="336"/>
                </a:lnTo>
                <a:lnTo>
                  <a:pt x="36" y="336"/>
                </a:lnTo>
                <a:close/>
                <a:moveTo>
                  <a:pt x="67" y="221"/>
                </a:moveTo>
                <a:lnTo>
                  <a:pt x="67" y="221"/>
                </a:lnTo>
                <a:lnTo>
                  <a:pt x="67" y="222"/>
                </a:lnTo>
                <a:lnTo>
                  <a:pt x="67" y="222"/>
                </a:lnTo>
                <a:lnTo>
                  <a:pt x="68" y="222"/>
                </a:lnTo>
                <a:lnTo>
                  <a:pt x="68" y="222"/>
                </a:lnTo>
                <a:lnTo>
                  <a:pt x="68" y="222"/>
                </a:lnTo>
                <a:lnTo>
                  <a:pt x="68" y="222"/>
                </a:lnTo>
                <a:lnTo>
                  <a:pt x="67" y="221"/>
                </a:lnTo>
                <a:lnTo>
                  <a:pt x="67" y="221"/>
                </a:lnTo>
                <a:close/>
                <a:moveTo>
                  <a:pt x="125" y="363"/>
                </a:moveTo>
                <a:lnTo>
                  <a:pt x="125" y="363"/>
                </a:lnTo>
                <a:lnTo>
                  <a:pt x="125" y="363"/>
                </a:lnTo>
                <a:lnTo>
                  <a:pt x="125" y="363"/>
                </a:lnTo>
                <a:lnTo>
                  <a:pt x="124" y="364"/>
                </a:lnTo>
                <a:lnTo>
                  <a:pt x="124" y="364"/>
                </a:lnTo>
                <a:lnTo>
                  <a:pt x="125" y="364"/>
                </a:lnTo>
                <a:lnTo>
                  <a:pt x="125" y="364"/>
                </a:lnTo>
                <a:lnTo>
                  <a:pt x="125" y="363"/>
                </a:lnTo>
                <a:lnTo>
                  <a:pt x="125" y="363"/>
                </a:lnTo>
                <a:close/>
                <a:moveTo>
                  <a:pt x="73" y="296"/>
                </a:moveTo>
                <a:lnTo>
                  <a:pt x="73" y="296"/>
                </a:lnTo>
                <a:lnTo>
                  <a:pt x="71" y="296"/>
                </a:lnTo>
                <a:lnTo>
                  <a:pt x="71" y="296"/>
                </a:lnTo>
                <a:lnTo>
                  <a:pt x="73" y="296"/>
                </a:lnTo>
                <a:lnTo>
                  <a:pt x="73" y="296"/>
                </a:lnTo>
                <a:lnTo>
                  <a:pt x="73" y="296"/>
                </a:lnTo>
                <a:close/>
                <a:moveTo>
                  <a:pt x="117" y="233"/>
                </a:moveTo>
                <a:lnTo>
                  <a:pt x="117" y="233"/>
                </a:lnTo>
                <a:lnTo>
                  <a:pt x="117" y="232"/>
                </a:lnTo>
                <a:lnTo>
                  <a:pt x="117" y="232"/>
                </a:lnTo>
                <a:lnTo>
                  <a:pt x="115" y="233"/>
                </a:lnTo>
                <a:lnTo>
                  <a:pt x="115" y="233"/>
                </a:lnTo>
                <a:lnTo>
                  <a:pt x="115" y="233"/>
                </a:lnTo>
                <a:lnTo>
                  <a:pt x="115" y="233"/>
                </a:lnTo>
                <a:lnTo>
                  <a:pt x="117" y="233"/>
                </a:lnTo>
                <a:lnTo>
                  <a:pt x="117" y="233"/>
                </a:lnTo>
                <a:close/>
                <a:moveTo>
                  <a:pt x="104" y="120"/>
                </a:moveTo>
                <a:lnTo>
                  <a:pt x="104" y="120"/>
                </a:lnTo>
                <a:lnTo>
                  <a:pt x="105" y="118"/>
                </a:lnTo>
                <a:lnTo>
                  <a:pt x="105" y="118"/>
                </a:lnTo>
                <a:lnTo>
                  <a:pt x="104" y="118"/>
                </a:lnTo>
                <a:lnTo>
                  <a:pt x="104" y="118"/>
                </a:lnTo>
                <a:lnTo>
                  <a:pt x="104" y="120"/>
                </a:lnTo>
                <a:lnTo>
                  <a:pt x="104" y="120"/>
                </a:lnTo>
                <a:close/>
                <a:moveTo>
                  <a:pt x="68" y="378"/>
                </a:moveTo>
                <a:lnTo>
                  <a:pt x="68" y="378"/>
                </a:lnTo>
                <a:lnTo>
                  <a:pt x="68" y="377"/>
                </a:lnTo>
                <a:lnTo>
                  <a:pt x="68" y="377"/>
                </a:lnTo>
                <a:lnTo>
                  <a:pt x="67" y="377"/>
                </a:lnTo>
                <a:lnTo>
                  <a:pt x="67" y="377"/>
                </a:lnTo>
                <a:lnTo>
                  <a:pt x="68" y="378"/>
                </a:lnTo>
                <a:lnTo>
                  <a:pt x="68" y="378"/>
                </a:lnTo>
                <a:close/>
                <a:moveTo>
                  <a:pt x="93" y="339"/>
                </a:moveTo>
                <a:lnTo>
                  <a:pt x="93" y="339"/>
                </a:lnTo>
                <a:lnTo>
                  <a:pt x="93" y="339"/>
                </a:lnTo>
                <a:lnTo>
                  <a:pt x="93" y="339"/>
                </a:lnTo>
                <a:lnTo>
                  <a:pt x="94" y="339"/>
                </a:lnTo>
                <a:lnTo>
                  <a:pt x="94" y="339"/>
                </a:lnTo>
                <a:lnTo>
                  <a:pt x="93" y="337"/>
                </a:lnTo>
                <a:lnTo>
                  <a:pt x="93" y="337"/>
                </a:lnTo>
                <a:lnTo>
                  <a:pt x="93" y="339"/>
                </a:lnTo>
                <a:lnTo>
                  <a:pt x="93" y="339"/>
                </a:lnTo>
                <a:close/>
                <a:moveTo>
                  <a:pt x="105" y="124"/>
                </a:moveTo>
                <a:lnTo>
                  <a:pt x="105" y="124"/>
                </a:lnTo>
                <a:lnTo>
                  <a:pt x="104" y="123"/>
                </a:lnTo>
                <a:lnTo>
                  <a:pt x="104" y="123"/>
                </a:lnTo>
                <a:lnTo>
                  <a:pt x="105" y="124"/>
                </a:lnTo>
                <a:lnTo>
                  <a:pt x="105" y="124"/>
                </a:lnTo>
                <a:close/>
                <a:moveTo>
                  <a:pt x="37" y="384"/>
                </a:moveTo>
                <a:lnTo>
                  <a:pt x="37" y="384"/>
                </a:lnTo>
                <a:lnTo>
                  <a:pt x="37" y="384"/>
                </a:lnTo>
                <a:lnTo>
                  <a:pt x="37" y="384"/>
                </a:lnTo>
                <a:lnTo>
                  <a:pt x="40" y="385"/>
                </a:lnTo>
                <a:lnTo>
                  <a:pt x="40" y="385"/>
                </a:lnTo>
                <a:lnTo>
                  <a:pt x="40" y="385"/>
                </a:lnTo>
                <a:lnTo>
                  <a:pt x="40" y="385"/>
                </a:lnTo>
                <a:lnTo>
                  <a:pt x="37" y="384"/>
                </a:lnTo>
                <a:lnTo>
                  <a:pt x="37" y="384"/>
                </a:lnTo>
                <a:close/>
                <a:moveTo>
                  <a:pt x="142" y="231"/>
                </a:moveTo>
                <a:lnTo>
                  <a:pt x="142" y="231"/>
                </a:lnTo>
                <a:lnTo>
                  <a:pt x="142" y="231"/>
                </a:lnTo>
                <a:lnTo>
                  <a:pt x="142" y="231"/>
                </a:lnTo>
                <a:lnTo>
                  <a:pt x="142" y="232"/>
                </a:lnTo>
                <a:lnTo>
                  <a:pt x="142" y="232"/>
                </a:lnTo>
                <a:lnTo>
                  <a:pt x="142" y="232"/>
                </a:lnTo>
                <a:lnTo>
                  <a:pt x="142" y="232"/>
                </a:lnTo>
                <a:lnTo>
                  <a:pt x="142" y="231"/>
                </a:lnTo>
                <a:lnTo>
                  <a:pt x="142" y="231"/>
                </a:lnTo>
                <a:close/>
                <a:moveTo>
                  <a:pt x="91" y="326"/>
                </a:moveTo>
                <a:lnTo>
                  <a:pt x="91" y="326"/>
                </a:lnTo>
                <a:lnTo>
                  <a:pt x="91" y="326"/>
                </a:lnTo>
                <a:lnTo>
                  <a:pt x="91" y="326"/>
                </a:lnTo>
                <a:lnTo>
                  <a:pt x="91" y="326"/>
                </a:lnTo>
                <a:lnTo>
                  <a:pt x="91" y="326"/>
                </a:lnTo>
                <a:lnTo>
                  <a:pt x="91" y="326"/>
                </a:lnTo>
                <a:close/>
                <a:moveTo>
                  <a:pt x="95" y="97"/>
                </a:moveTo>
                <a:lnTo>
                  <a:pt x="95" y="97"/>
                </a:lnTo>
                <a:lnTo>
                  <a:pt x="95" y="97"/>
                </a:lnTo>
                <a:lnTo>
                  <a:pt x="95" y="97"/>
                </a:lnTo>
                <a:lnTo>
                  <a:pt x="95" y="96"/>
                </a:lnTo>
                <a:lnTo>
                  <a:pt x="95" y="96"/>
                </a:lnTo>
                <a:lnTo>
                  <a:pt x="95" y="96"/>
                </a:lnTo>
                <a:lnTo>
                  <a:pt x="95" y="96"/>
                </a:lnTo>
                <a:lnTo>
                  <a:pt x="95" y="97"/>
                </a:lnTo>
                <a:lnTo>
                  <a:pt x="95" y="97"/>
                </a:lnTo>
                <a:close/>
                <a:moveTo>
                  <a:pt x="97" y="323"/>
                </a:moveTo>
                <a:lnTo>
                  <a:pt x="97" y="323"/>
                </a:lnTo>
                <a:lnTo>
                  <a:pt x="97" y="324"/>
                </a:lnTo>
                <a:lnTo>
                  <a:pt x="97" y="324"/>
                </a:lnTo>
                <a:lnTo>
                  <a:pt x="97" y="323"/>
                </a:lnTo>
                <a:lnTo>
                  <a:pt x="97" y="323"/>
                </a:lnTo>
                <a:close/>
                <a:moveTo>
                  <a:pt x="93" y="285"/>
                </a:moveTo>
                <a:lnTo>
                  <a:pt x="93" y="285"/>
                </a:lnTo>
                <a:lnTo>
                  <a:pt x="91" y="283"/>
                </a:lnTo>
                <a:lnTo>
                  <a:pt x="91" y="283"/>
                </a:lnTo>
                <a:lnTo>
                  <a:pt x="93" y="285"/>
                </a:lnTo>
                <a:lnTo>
                  <a:pt x="93" y="285"/>
                </a:lnTo>
                <a:close/>
                <a:moveTo>
                  <a:pt x="20" y="334"/>
                </a:moveTo>
                <a:lnTo>
                  <a:pt x="20" y="334"/>
                </a:lnTo>
                <a:lnTo>
                  <a:pt x="22" y="334"/>
                </a:lnTo>
                <a:lnTo>
                  <a:pt x="22" y="334"/>
                </a:lnTo>
                <a:lnTo>
                  <a:pt x="22" y="333"/>
                </a:lnTo>
                <a:lnTo>
                  <a:pt x="22" y="333"/>
                </a:lnTo>
                <a:lnTo>
                  <a:pt x="20" y="334"/>
                </a:lnTo>
                <a:lnTo>
                  <a:pt x="20" y="334"/>
                </a:lnTo>
                <a:close/>
                <a:moveTo>
                  <a:pt x="100" y="309"/>
                </a:moveTo>
                <a:lnTo>
                  <a:pt x="100" y="309"/>
                </a:lnTo>
                <a:lnTo>
                  <a:pt x="100" y="312"/>
                </a:lnTo>
                <a:lnTo>
                  <a:pt x="100" y="312"/>
                </a:lnTo>
                <a:lnTo>
                  <a:pt x="100" y="309"/>
                </a:lnTo>
                <a:lnTo>
                  <a:pt x="100" y="309"/>
                </a:lnTo>
                <a:close/>
                <a:moveTo>
                  <a:pt x="128" y="235"/>
                </a:moveTo>
                <a:lnTo>
                  <a:pt x="128" y="235"/>
                </a:lnTo>
                <a:lnTo>
                  <a:pt x="128" y="235"/>
                </a:lnTo>
                <a:lnTo>
                  <a:pt x="128" y="235"/>
                </a:lnTo>
                <a:lnTo>
                  <a:pt x="127" y="235"/>
                </a:lnTo>
                <a:lnTo>
                  <a:pt x="127" y="235"/>
                </a:lnTo>
                <a:lnTo>
                  <a:pt x="127" y="235"/>
                </a:lnTo>
                <a:lnTo>
                  <a:pt x="127" y="235"/>
                </a:lnTo>
                <a:lnTo>
                  <a:pt x="128" y="235"/>
                </a:lnTo>
                <a:lnTo>
                  <a:pt x="128" y="235"/>
                </a:lnTo>
                <a:close/>
                <a:moveTo>
                  <a:pt x="88" y="98"/>
                </a:moveTo>
                <a:lnTo>
                  <a:pt x="88" y="98"/>
                </a:lnTo>
                <a:lnTo>
                  <a:pt x="87" y="100"/>
                </a:lnTo>
                <a:lnTo>
                  <a:pt x="87" y="100"/>
                </a:lnTo>
                <a:lnTo>
                  <a:pt x="88" y="100"/>
                </a:lnTo>
                <a:lnTo>
                  <a:pt x="88" y="98"/>
                </a:lnTo>
                <a:lnTo>
                  <a:pt x="88" y="98"/>
                </a:lnTo>
                <a:close/>
                <a:moveTo>
                  <a:pt x="64" y="317"/>
                </a:moveTo>
                <a:lnTo>
                  <a:pt x="64" y="317"/>
                </a:lnTo>
                <a:lnTo>
                  <a:pt x="64" y="317"/>
                </a:lnTo>
                <a:lnTo>
                  <a:pt x="64" y="317"/>
                </a:lnTo>
                <a:lnTo>
                  <a:pt x="64" y="317"/>
                </a:lnTo>
                <a:lnTo>
                  <a:pt x="64" y="317"/>
                </a:lnTo>
                <a:lnTo>
                  <a:pt x="64" y="317"/>
                </a:lnTo>
                <a:lnTo>
                  <a:pt x="64" y="317"/>
                </a:lnTo>
                <a:lnTo>
                  <a:pt x="64" y="317"/>
                </a:lnTo>
                <a:close/>
                <a:moveTo>
                  <a:pt x="76" y="104"/>
                </a:moveTo>
                <a:lnTo>
                  <a:pt x="76" y="104"/>
                </a:lnTo>
                <a:lnTo>
                  <a:pt x="76" y="103"/>
                </a:lnTo>
                <a:lnTo>
                  <a:pt x="76" y="103"/>
                </a:lnTo>
                <a:lnTo>
                  <a:pt x="74" y="104"/>
                </a:lnTo>
                <a:lnTo>
                  <a:pt x="74" y="104"/>
                </a:lnTo>
                <a:lnTo>
                  <a:pt x="74" y="104"/>
                </a:lnTo>
                <a:lnTo>
                  <a:pt x="74" y="104"/>
                </a:lnTo>
                <a:lnTo>
                  <a:pt x="76" y="104"/>
                </a:lnTo>
                <a:lnTo>
                  <a:pt x="76" y="104"/>
                </a:lnTo>
                <a:close/>
                <a:moveTo>
                  <a:pt x="61" y="154"/>
                </a:moveTo>
                <a:lnTo>
                  <a:pt x="61" y="154"/>
                </a:lnTo>
                <a:lnTo>
                  <a:pt x="61" y="154"/>
                </a:lnTo>
                <a:lnTo>
                  <a:pt x="61" y="154"/>
                </a:lnTo>
                <a:lnTo>
                  <a:pt x="61" y="154"/>
                </a:lnTo>
                <a:lnTo>
                  <a:pt x="61" y="154"/>
                </a:lnTo>
                <a:lnTo>
                  <a:pt x="61" y="154"/>
                </a:lnTo>
                <a:lnTo>
                  <a:pt x="61" y="154"/>
                </a:lnTo>
                <a:lnTo>
                  <a:pt x="61" y="154"/>
                </a:lnTo>
                <a:lnTo>
                  <a:pt x="61" y="154"/>
                </a:lnTo>
                <a:close/>
                <a:moveTo>
                  <a:pt x="68" y="357"/>
                </a:moveTo>
                <a:lnTo>
                  <a:pt x="68" y="357"/>
                </a:lnTo>
                <a:lnTo>
                  <a:pt x="68" y="357"/>
                </a:lnTo>
                <a:lnTo>
                  <a:pt x="68" y="357"/>
                </a:lnTo>
                <a:lnTo>
                  <a:pt x="68" y="358"/>
                </a:lnTo>
                <a:lnTo>
                  <a:pt x="68" y="358"/>
                </a:lnTo>
                <a:lnTo>
                  <a:pt x="68" y="358"/>
                </a:lnTo>
                <a:lnTo>
                  <a:pt x="68" y="358"/>
                </a:lnTo>
                <a:lnTo>
                  <a:pt x="68" y="357"/>
                </a:lnTo>
                <a:lnTo>
                  <a:pt x="68" y="357"/>
                </a:lnTo>
                <a:close/>
                <a:moveTo>
                  <a:pt x="91" y="289"/>
                </a:moveTo>
                <a:lnTo>
                  <a:pt x="91" y="289"/>
                </a:lnTo>
                <a:lnTo>
                  <a:pt x="91" y="290"/>
                </a:lnTo>
                <a:lnTo>
                  <a:pt x="91" y="290"/>
                </a:lnTo>
                <a:lnTo>
                  <a:pt x="91" y="290"/>
                </a:lnTo>
                <a:lnTo>
                  <a:pt x="91" y="290"/>
                </a:lnTo>
                <a:lnTo>
                  <a:pt x="91" y="289"/>
                </a:lnTo>
                <a:lnTo>
                  <a:pt x="91" y="289"/>
                </a:lnTo>
                <a:lnTo>
                  <a:pt x="91" y="289"/>
                </a:lnTo>
                <a:lnTo>
                  <a:pt x="91" y="289"/>
                </a:lnTo>
                <a:close/>
                <a:moveTo>
                  <a:pt x="74" y="292"/>
                </a:moveTo>
                <a:lnTo>
                  <a:pt x="74" y="292"/>
                </a:lnTo>
                <a:lnTo>
                  <a:pt x="74" y="292"/>
                </a:lnTo>
                <a:lnTo>
                  <a:pt x="74" y="292"/>
                </a:lnTo>
                <a:lnTo>
                  <a:pt x="76" y="292"/>
                </a:lnTo>
                <a:lnTo>
                  <a:pt x="76" y="292"/>
                </a:lnTo>
                <a:lnTo>
                  <a:pt x="76" y="292"/>
                </a:lnTo>
                <a:lnTo>
                  <a:pt x="76" y="292"/>
                </a:lnTo>
                <a:lnTo>
                  <a:pt x="74" y="292"/>
                </a:lnTo>
                <a:lnTo>
                  <a:pt x="74" y="292"/>
                </a:lnTo>
                <a:close/>
                <a:moveTo>
                  <a:pt x="46" y="194"/>
                </a:moveTo>
                <a:lnTo>
                  <a:pt x="46" y="194"/>
                </a:lnTo>
                <a:lnTo>
                  <a:pt x="46" y="194"/>
                </a:lnTo>
                <a:lnTo>
                  <a:pt x="46" y="194"/>
                </a:lnTo>
                <a:lnTo>
                  <a:pt x="46" y="192"/>
                </a:lnTo>
                <a:lnTo>
                  <a:pt x="46" y="192"/>
                </a:lnTo>
                <a:lnTo>
                  <a:pt x="46" y="192"/>
                </a:lnTo>
                <a:lnTo>
                  <a:pt x="46" y="192"/>
                </a:lnTo>
                <a:lnTo>
                  <a:pt x="46" y="194"/>
                </a:lnTo>
                <a:lnTo>
                  <a:pt x="46" y="194"/>
                </a:lnTo>
                <a:close/>
                <a:moveTo>
                  <a:pt x="83" y="192"/>
                </a:moveTo>
                <a:lnTo>
                  <a:pt x="83" y="192"/>
                </a:lnTo>
                <a:lnTo>
                  <a:pt x="83" y="192"/>
                </a:lnTo>
                <a:lnTo>
                  <a:pt x="83" y="192"/>
                </a:lnTo>
                <a:lnTo>
                  <a:pt x="83" y="194"/>
                </a:lnTo>
                <a:lnTo>
                  <a:pt x="83" y="194"/>
                </a:lnTo>
                <a:lnTo>
                  <a:pt x="83" y="194"/>
                </a:lnTo>
                <a:lnTo>
                  <a:pt x="83" y="194"/>
                </a:lnTo>
                <a:lnTo>
                  <a:pt x="83" y="192"/>
                </a:lnTo>
                <a:lnTo>
                  <a:pt x="83" y="192"/>
                </a:lnTo>
                <a:close/>
                <a:moveTo>
                  <a:pt x="87" y="201"/>
                </a:moveTo>
                <a:lnTo>
                  <a:pt x="87" y="201"/>
                </a:lnTo>
                <a:lnTo>
                  <a:pt x="87" y="201"/>
                </a:lnTo>
                <a:lnTo>
                  <a:pt x="87" y="201"/>
                </a:lnTo>
                <a:lnTo>
                  <a:pt x="87" y="201"/>
                </a:lnTo>
                <a:lnTo>
                  <a:pt x="87" y="201"/>
                </a:lnTo>
                <a:lnTo>
                  <a:pt x="87" y="201"/>
                </a:lnTo>
                <a:lnTo>
                  <a:pt x="87" y="201"/>
                </a:lnTo>
                <a:lnTo>
                  <a:pt x="87" y="201"/>
                </a:lnTo>
                <a:lnTo>
                  <a:pt x="87" y="201"/>
                </a:lnTo>
                <a:close/>
                <a:moveTo>
                  <a:pt x="78" y="385"/>
                </a:moveTo>
                <a:lnTo>
                  <a:pt x="78" y="385"/>
                </a:lnTo>
                <a:lnTo>
                  <a:pt x="77" y="385"/>
                </a:lnTo>
                <a:lnTo>
                  <a:pt x="77" y="385"/>
                </a:lnTo>
                <a:lnTo>
                  <a:pt x="78" y="387"/>
                </a:lnTo>
                <a:lnTo>
                  <a:pt x="78" y="387"/>
                </a:lnTo>
                <a:lnTo>
                  <a:pt x="78" y="387"/>
                </a:lnTo>
                <a:lnTo>
                  <a:pt x="78" y="387"/>
                </a:lnTo>
                <a:lnTo>
                  <a:pt x="78" y="385"/>
                </a:lnTo>
                <a:lnTo>
                  <a:pt x="78" y="385"/>
                </a:lnTo>
                <a:close/>
                <a:moveTo>
                  <a:pt x="74" y="363"/>
                </a:moveTo>
                <a:lnTo>
                  <a:pt x="74" y="363"/>
                </a:lnTo>
                <a:lnTo>
                  <a:pt x="74" y="361"/>
                </a:lnTo>
                <a:lnTo>
                  <a:pt x="74" y="361"/>
                </a:lnTo>
                <a:lnTo>
                  <a:pt x="74" y="363"/>
                </a:lnTo>
                <a:lnTo>
                  <a:pt x="74" y="363"/>
                </a:lnTo>
                <a:lnTo>
                  <a:pt x="74" y="363"/>
                </a:lnTo>
                <a:lnTo>
                  <a:pt x="74" y="363"/>
                </a:lnTo>
                <a:lnTo>
                  <a:pt x="74" y="363"/>
                </a:lnTo>
                <a:lnTo>
                  <a:pt x="74" y="363"/>
                </a:lnTo>
                <a:close/>
                <a:moveTo>
                  <a:pt x="78" y="223"/>
                </a:moveTo>
                <a:lnTo>
                  <a:pt x="78" y="223"/>
                </a:lnTo>
                <a:lnTo>
                  <a:pt x="78" y="223"/>
                </a:lnTo>
                <a:lnTo>
                  <a:pt x="78" y="223"/>
                </a:lnTo>
                <a:lnTo>
                  <a:pt x="80" y="223"/>
                </a:lnTo>
                <a:lnTo>
                  <a:pt x="80" y="223"/>
                </a:lnTo>
                <a:lnTo>
                  <a:pt x="80" y="223"/>
                </a:lnTo>
                <a:lnTo>
                  <a:pt x="80" y="223"/>
                </a:lnTo>
                <a:lnTo>
                  <a:pt x="78" y="223"/>
                </a:lnTo>
                <a:lnTo>
                  <a:pt x="78" y="223"/>
                </a:lnTo>
                <a:close/>
              </a:path>
            </a:pathLst>
          </a:custGeom>
          <a:solidFill>
            <a:srgbClr val="49702E"/>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pic>
        <p:nvPicPr>
          <p:cNvPr id="18" name="Picture 3" descr="C:\Users\Administrator\Desktop\a开学了03.png"/>
          <p:cNvPicPr>
            <a:picLocks noChangeAspect="1" noChangeArrowheads="1"/>
          </p:cNvPicPr>
          <p:nvPr/>
        </p:nvPicPr>
        <p:blipFill>
          <a:blip r:embed="rId3"/>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randombar(horizontal)">
                                      <p:cBhvr>
                                        <p:cTn id="35" dur="500"/>
                                        <p:tgtEl>
                                          <p:spTgt spid="4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204"/>
                                        </p:tgtEl>
                                        <p:attrNameLst>
                                          <p:attrName>style.visibility</p:attrName>
                                        </p:attrNameLst>
                                      </p:cBhvr>
                                      <p:to>
                                        <p:strVal val="visible"/>
                                      </p:to>
                                    </p:set>
                                    <p:animEffect transition="in" filter="wipe(up)">
                                      <p:cBhvr>
                                        <p:cTn id="39" dur="8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4" grpId="0"/>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43"/>
          <p:cNvCxnSpPr/>
          <p:nvPr/>
        </p:nvCxnSpPr>
        <p:spPr>
          <a:xfrm>
            <a:off x="4947193" y="1100710"/>
            <a:ext cx="0" cy="3135086"/>
          </a:xfrm>
          <a:prstGeom prst="line">
            <a:avLst/>
          </a:prstGeom>
          <a:noFill/>
          <a:ln w="9525" cap="flat" cmpd="sng" algn="ctr">
            <a:solidFill>
              <a:schemeClr val="bg1"/>
            </a:solidFill>
            <a:prstDash val="lgDash"/>
            <a:miter lim="800000"/>
          </a:ln>
          <a:effectLst/>
        </p:spPr>
      </p:cxnSp>
      <p:sp>
        <p:nvSpPr>
          <p:cNvPr id="55" name="Freeform 24"/>
          <p:cNvSpPr>
            <a:spLocks noEditPoints="1"/>
          </p:cNvSpPr>
          <p:nvPr/>
        </p:nvSpPr>
        <p:spPr bwMode="auto">
          <a:xfrm rot="16200000">
            <a:off x="4996604" y="1262161"/>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56" name="Freeform 24"/>
          <p:cNvSpPr>
            <a:spLocks noEditPoints="1"/>
          </p:cNvSpPr>
          <p:nvPr/>
        </p:nvSpPr>
        <p:spPr bwMode="auto">
          <a:xfrm rot="16200000">
            <a:off x="4996605" y="2167155"/>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57" name="Freeform 24"/>
          <p:cNvSpPr>
            <a:spLocks noEditPoints="1"/>
          </p:cNvSpPr>
          <p:nvPr/>
        </p:nvSpPr>
        <p:spPr bwMode="auto">
          <a:xfrm rot="16200000">
            <a:off x="4996606" y="3101193"/>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稚艺简体" panose="03000509000000000000" charset="-122"/>
              <a:cs typeface="+mn-ea"/>
              <a:sym typeface="方正准圆简体" panose="02010601030101010101" charset="-122"/>
            </a:endParaRPr>
          </a:p>
        </p:txBody>
      </p:sp>
      <p:sp>
        <p:nvSpPr>
          <p:cNvPr id="58" name="Rectangle 47"/>
          <p:cNvSpPr/>
          <p:nvPr/>
        </p:nvSpPr>
        <p:spPr>
          <a:xfrm>
            <a:off x="5574287" y="1255494"/>
            <a:ext cx="1856277" cy="369332"/>
          </a:xfrm>
          <a:prstGeom prst="rect">
            <a:avLst/>
          </a:prstGeom>
        </p:spPr>
        <p:txBody>
          <a:bodyPr wrap="none" lIns="0" tIns="0" rIns="0" bIns="0">
            <a:spAutoFit/>
          </a:bodyPr>
          <a:lstStyle/>
          <a:p>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9" name="文本框 7"/>
          <p:cNvSpPr txBox="1">
            <a:spLocks noChangeArrowheads="1"/>
          </p:cNvSpPr>
          <p:nvPr/>
        </p:nvSpPr>
        <p:spPr bwMode="auto">
          <a:xfrm>
            <a:off x="5524143" y="1610427"/>
            <a:ext cx="2591567" cy="5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0" name="Rectangle 47"/>
          <p:cNvSpPr/>
          <p:nvPr/>
        </p:nvSpPr>
        <p:spPr>
          <a:xfrm>
            <a:off x="5564656" y="2288789"/>
            <a:ext cx="1856277" cy="369332"/>
          </a:xfrm>
          <a:prstGeom prst="rect">
            <a:avLst/>
          </a:prstGeom>
        </p:spPr>
        <p:txBody>
          <a:bodyPr wrap="none" lIns="0" tIns="0" rIns="0" bIns="0">
            <a:spAutoFit/>
          </a:bodyPr>
          <a:lstStyle/>
          <a:p>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1" name="文本框 7"/>
          <p:cNvSpPr txBox="1">
            <a:spLocks noChangeArrowheads="1"/>
          </p:cNvSpPr>
          <p:nvPr/>
        </p:nvSpPr>
        <p:spPr bwMode="auto">
          <a:xfrm>
            <a:off x="5524143" y="2643722"/>
            <a:ext cx="2591567" cy="5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2" name="Rectangle 47"/>
          <p:cNvSpPr/>
          <p:nvPr/>
        </p:nvSpPr>
        <p:spPr>
          <a:xfrm>
            <a:off x="5581122" y="3263040"/>
            <a:ext cx="1856277" cy="369332"/>
          </a:xfrm>
          <a:prstGeom prst="rect">
            <a:avLst/>
          </a:prstGeom>
        </p:spPr>
        <p:txBody>
          <a:bodyPr wrap="none" lIns="0" tIns="0" rIns="0" bIns="0">
            <a:spAutoFit/>
          </a:bodyPr>
          <a:lstStyle/>
          <a:p>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3" name="文本框 7"/>
          <p:cNvSpPr txBox="1">
            <a:spLocks noChangeArrowheads="1"/>
          </p:cNvSpPr>
          <p:nvPr/>
        </p:nvSpPr>
        <p:spPr bwMode="auto">
          <a:xfrm>
            <a:off x="5524143" y="3592668"/>
            <a:ext cx="2591567" cy="5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lang="zh-CN" altLang="en-US"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15" name="组合 14"/>
          <p:cNvGrpSpPr/>
          <p:nvPr/>
        </p:nvGrpSpPr>
        <p:grpSpPr>
          <a:xfrm>
            <a:off x="1527536" y="2163785"/>
            <a:ext cx="1666518" cy="1460549"/>
            <a:chOff x="5940425" y="3290888"/>
            <a:chExt cx="307975" cy="269875"/>
          </a:xfrm>
          <a:solidFill>
            <a:schemeClr val="bg1"/>
          </a:solidFill>
        </p:grpSpPr>
        <p:sp>
          <p:nvSpPr>
            <p:cNvPr id="16"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1" name="组合 20"/>
          <p:cNvGrpSpPr/>
          <p:nvPr/>
        </p:nvGrpSpPr>
        <p:grpSpPr>
          <a:xfrm rot="5739114">
            <a:off x="2965423" y="2774891"/>
            <a:ext cx="1484593" cy="1124213"/>
            <a:chOff x="5878513" y="3270251"/>
            <a:chExt cx="431800" cy="327025"/>
          </a:xfrm>
          <a:solidFill>
            <a:schemeClr val="bg1"/>
          </a:solidFill>
        </p:grpSpPr>
        <p:sp>
          <p:nvSpPr>
            <p:cNvPr id="22" name="Freeform 13"/>
            <p:cNvSpPr>
              <a:spLocks noEditPoints="1"/>
            </p:cNvSpPr>
            <p:nvPr/>
          </p:nvSpPr>
          <p:spPr bwMode="auto">
            <a:xfrm>
              <a:off x="5878513" y="3270251"/>
              <a:ext cx="431800" cy="327025"/>
            </a:xfrm>
            <a:custGeom>
              <a:avLst/>
              <a:gdLst>
                <a:gd name="T0" fmla="*/ 107 w 112"/>
                <a:gd name="T1" fmla="*/ 83 h 84"/>
                <a:gd name="T2" fmla="*/ 15 w 112"/>
                <a:gd name="T3" fmla="*/ 52 h 84"/>
                <a:gd name="T4" fmla="*/ 0 w 112"/>
                <a:gd name="T5" fmla="*/ 48 h 84"/>
                <a:gd name="T6" fmla="*/ 26 w 112"/>
                <a:gd name="T7" fmla="*/ 31 h 84"/>
                <a:gd name="T8" fmla="*/ 65 w 112"/>
                <a:gd name="T9" fmla="*/ 6 h 84"/>
                <a:gd name="T10" fmla="*/ 81 w 112"/>
                <a:gd name="T11" fmla="*/ 15 h 84"/>
                <a:gd name="T12" fmla="*/ 112 w 112"/>
                <a:gd name="T13" fmla="*/ 82 h 84"/>
                <a:gd name="T14" fmla="*/ 71 w 112"/>
                <a:gd name="T15" fmla="*/ 4 h 84"/>
                <a:gd name="T16" fmla="*/ 69 w 112"/>
                <a:gd name="T17" fmla="*/ 6 h 84"/>
                <a:gd name="T18" fmla="*/ 68 w 112"/>
                <a:gd name="T19" fmla="*/ 15 h 84"/>
                <a:gd name="T20" fmla="*/ 57 w 112"/>
                <a:gd name="T21" fmla="*/ 13 h 84"/>
                <a:gd name="T22" fmla="*/ 59 w 112"/>
                <a:gd name="T23" fmla="*/ 19 h 84"/>
                <a:gd name="T24" fmla="*/ 49 w 112"/>
                <a:gd name="T25" fmla="*/ 18 h 84"/>
                <a:gd name="T26" fmla="*/ 51 w 112"/>
                <a:gd name="T27" fmla="*/ 24 h 84"/>
                <a:gd name="T28" fmla="*/ 43 w 112"/>
                <a:gd name="T29" fmla="*/ 22 h 84"/>
                <a:gd name="T30" fmla="*/ 46 w 112"/>
                <a:gd name="T31" fmla="*/ 27 h 84"/>
                <a:gd name="T32" fmla="*/ 40 w 112"/>
                <a:gd name="T33" fmla="*/ 24 h 84"/>
                <a:gd name="T34" fmla="*/ 39 w 112"/>
                <a:gd name="T35" fmla="*/ 31 h 84"/>
                <a:gd name="T36" fmla="*/ 34 w 112"/>
                <a:gd name="T37" fmla="*/ 28 h 84"/>
                <a:gd name="T38" fmla="*/ 32 w 112"/>
                <a:gd name="T39" fmla="*/ 36 h 84"/>
                <a:gd name="T40" fmla="*/ 26 w 112"/>
                <a:gd name="T41" fmla="*/ 33 h 84"/>
                <a:gd name="T42" fmla="*/ 22 w 112"/>
                <a:gd name="T43" fmla="*/ 42 h 84"/>
                <a:gd name="T44" fmla="*/ 18 w 112"/>
                <a:gd name="T45" fmla="*/ 39 h 84"/>
                <a:gd name="T46" fmla="*/ 16 w 112"/>
                <a:gd name="T47" fmla="*/ 47 h 84"/>
                <a:gd name="T48" fmla="*/ 6 w 112"/>
                <a:gd name="T49" fmla="*/ 48 h 84"/>
                <a:gd name="T50" fmla="*/ 60 w 112"/>
                <a:gd name="T51" fmla="*/ 65 h 84"/>
                <a:gd name="T52" fmla="*/ 105 w 112"/>
                <a:gd name="T53" fmla="*/ 76 h 84"/>
                <a:gd name="T54" fmla="*/ 102 w 112"/>
                <a:gd name="T55" fmla="*/ 75 h 84"/>
                <a:gd name="T56" fmla="*/ 103 w 112"/>
                <a:gd name="T57" fmla="*/ 71 h 84"/>
                <a:gd name="T58" fmla="*/ 102 w 112"/>
                <a:gd name="T59" fmla="*/ 68 h 84"/>
                <a:gd name="T60" fmla="*/ 96 w 112"/>
                <a:gd name="T61" fmla="*/ 66 h 84"/>
                <a:gd name="T62" fmla="*/ 99 w 112"/>
                <a:gd name="T63" fmla="*/ 62 h 84"/>
                <a:gd name="T64" fmla="*/ 94 w 112"/>
                <a:gd name="T65" fmla="*/ 60 h 84"/>
                <a:gd name="T66" fmla="*/ 92 w 112"/>
                <a:gd name="T67" fmla="*/ 52 h 84"/>
                <a:gd name="T68" fmla="*/ 94 w 112"/>
                <a:gd name="T69" fmla="*/ 47 h 84"/>
                <a:gd name="T70" fmla="*/ 88 w 112"/>
                <a:gd name="T71" fmla="*/ 44 h 84"/>
                <a:gd name="T72" fmla="*/ 90 w 112"/>
                <a:gd name="T73" fmla="*/ 40 h 84"/>
                <a:gd name="T74" fmla="*/ 83 w 112"/>
                <a:gd name="T75" fmla="*/ 38 h 84"/>
                <a:gd name="T76" fmla="*/ 85 w 112"/>
                <a:gd name="T77" fmla="*/ 30 h 84"/>
                <a:gd name="T78" fmla="*/ 79 w 112"/>
                <a:gd name="T79" fmla="*/ 30 h 84"/>
                <a:gd name="T80" fmla="*/ 83 w 112"/>
                <a:gd name="T81" fmla="*/ 22 h 84"/>
                <a:gd name="T82" fmla="*/ 76 w 112"/>
                <a:gd name="T83" fmla="*/ 25 h 84"/>
                <a:gd name="T84" fmla="*/ 80 w 112"/>
                <a:gd name="T85" fmla="*/ 17 h 84"/>
                <a:gd name="T86" fmla="*/ 72 w 112"/>
                <a:gd name="T87" fmla="*/ 19 h 84"/>
                <a:gd name="T88" fmla="*/ 73 w 112"/>
                <a:gd name="T8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84">
                  <a:moveTo>
                    <a:pt x="112" y="82"/>
                  </a:moveTo>
                  <a:cubicBezTo>
                    <a:pt x="110" y="83"/>
                    <a:pt x="109" y="84"/>
                    <a:pt x="107" y="83"/>
                  </a:cubicBezTo>
                  <a:cubicBezTo>
                    <a:pt x="107" y="82"/>
                    <a:pt x="107" y="82"/>
                    <a:pt x="107" y="81"/>
                  </a:cubicBezTo>
                  <a:cubicBezTo>
                    <a:pt x="77" y="71"/>
                    <a:pt x="46" y="62"/>
                    <a:pt x="15" y="52"/>
                  </a:cubicBezTo>
                  <a:cubicBezTo>
                    <a:pt x="15" y="52"/>
                    <a:pt x="14" y="52"/>
                    <a:pt x="14" y="52"/>
                  </a:cubicBezTo>
                  <a:cubicBezTo>
                    <a:pt x="10" y="48"/>
                    <a:pt x="3" y="52"/>
                    <a:pt x="0" y="48"/>
                  </a:cubicBezTo>
                  <a:cubicBezTo>
                    <a:pt x="5" y="45"/>
                    <a:pt x="13" y="40"/>
                    <a:pt x="17" y="36"/>
                  </a:cubicBezTo>
                  <a:cubicBezTo>
                    <a:pt x="20" y="36"/>
                    <a:pt x="23" y="32"/>
                    <a:pt x="26" y="31"/>
                  </a:cubicBezTo>
                  <a:cubicBezTo>
                    <a:pt x="27" y="30"/>
                    <a:pt x="30" y="29"/>
                    <a:pt x="32" y="28"/>
                  </a:cubicBezTo>
                  <a:cubicBezTo>
                    <a:pt x="42" y="20"/>
                    <a:pt x="54" y="12"/>
                    <a:pt x="65" y="6"/>
                  </a:cubicBezTo>
                  <a:cubicBezTo>
                    <a:pt x="67" y="3"/>
                    <a:pt x="71" y="2"/>
                    <a:pt x="73" y="0"/>
                  </a:cubicBezTo>
                  <a:cubicBezTo>
                    <a:pt x="77" y="2"/>
                    <a:pt x="78" y="9"/>
                    <a:pt x="81" y="15"/>
                  </a:cubicBezTo>
                  <a:cubicBezTo>
                    <a:pt x="92" y="35"/>
                    <a:pt x="100" y="60"/>
                    <a:pt x="109" y="79"/>
                  </a:cubicBezTo>
                  <a:cubicBezTo>
                    <a:pt x="110" y="80"/>
                    <a:pt x="111" y="80"/>
                    <a:pt x="112" y="82"/>
                  </a:cubicBezTo>
                  <a:close/>
                  <a:moveTo>
                    <a:pt x="73" y="4"/>
                  </a:moveTo>
                  <a:cubicBezTo>
                    <a:pt x="72" y="4"/>
                    <a:pt x="72" y="4"/>
                    <a:pt x="71" y="4"/>
                  </a:cubicBezTo>
                  <a:cubicBezTo>
                    <a:pt x="71" y="6"/>
                    <a:pt x="74" y="9"/>
                    <a:pt x="71" y="10"/>
                  </a:cubicBezTo>
                  <a:cubicBezTo>
                    <a:pt x="70" y="9"/>
                    <a:pt x="69" y="7"/>
                    <a:pt x="69" y="6"/>
                  </a:cubicBezTo>
                  <a:cubicBezTo>
                    <a:pt x="67" y="6"/>
                    <a:pt x="66" y="7"/>
                    <a:pt x="65" y="8"/>
                  </a:cubicBezTo>
                  <a:cubicBezTo>
                    <a:pt x="66" y="11"/>
                    <a:pt x="69" y="13"/>
                    <a:pt x="68" y="15"/>
                  </a:cubicBezTo>
                  <a:cubicBezTo>
                    <a:pt x="65" y="16"/>
                    <a:pt x="66" y="11"/>
                    <a:pt x="63" y="9"/>
                  </a:cubicBezTo>
                  <a:cubicBezTo>
                    <a:pt x="61" y="10"/>
                    <a:pt x="59" y="12"/>
                    <a:pt x="57" y="13"/>
                  </a:cubicBezTo>
                  <a:cubicBezTo>
                    <a:pt x="57" y="15"/>
                    <a:pt x="59" y="16"/>
                    <a:pt x="60" y="17"/>
                  </a:cubicBezTo>
                  <a:cubicBezTo>
                    <a:pt x="60" y="18"/>
                    <a:pt x="60" y="19"/>
                    <a:pt x="59" y="19"/>
                  </a:cubicBezTo>
                  <a:cubicBezTo>
                    <a:pt x="57" y="18"/>
                    <a:pt x="56" y="16"/>
                    <a:pt x="55" y="15"/>
                  </a:cubicBezTo>
                  <a:cubicBezTo>
                    <a:pt x="53" y="16"/>
                    <a:pt x="51" y="17"/>
                    <a:pt x="49" y="18"/>
                  </a:cubicBezTo>
                  <a:cubicBezTo>
                    <a:pt x="50" y="20"/>
                    <a:pt x="53" y="21"/>
                    <a:pt x="52" y="23"/>
                  </a:cubicBezTo>
                  <a:cubicBezTo>
                    <a:pt x="52" y="23"/>
                    <a:pt x="51" y="23"/>
                    <a:pt x="51" y="24"/>
                  </a:cubicBezTo>
                  <a:cubicBezTo>
                    <a:pt x="50" y="22"/>
                    <a:pt x="49" y="20"/>
                    <a:pt x="47" y="19"/>
                  </a:cubicBezTo>
                  <a:cubicBezTo>
                    <a:pt x="46" y="20"/>
                    <a:pt x="44" y="21"/>
                    <a:pt x="43" y="22"/>
                  </a:cubicBezTo>
                  <a:cubicBezTo>
                    <a:pt x="44" y="24"/>
                    <a:pt x="45" y="25"/>
                    <a:pt x="46" y="25"/>
                  </a:cubicBezTo>
                  <a:cubicBezTo>
                    <a:pt x="46" y="26"/>
                    <a:pt x="46" y="26"/>
                    <a:pt x="46" y="27"/>
                  </a:cubicBezTo>
                  <a:cubicBezTo>
                    <a:pt x="45" y="27"/>
                    <a:pt x="45" y="27"/>
                    <a:pt x="44" y="28"/>
                  </a:cubicBezTo>
                  <a:cubicBezTo>
                    <a:pt x="43" y="26"/>
                    <a:pt x="41" y="24"/>
                    <a:pt x="40" y="24"/>
                  </a:cubicBezTo>
                  <a:cubicBezTo>
                    <a:pt x="38" y="24"/>
                    <a:pt x="38" y="26"/>
                    <a:pt x="36" y="26"/>
                  </a:cubicBezTo>
                  <a:cubicBezTo>
                    <a:pt x="37" y="29"/>
                    <a:pt x="38" y="29"/>
                    <a:pt x="39" y="31"/>
                  </a:cubicBezTo>
                  <a:cubicBezTo>
                    <a:pt x="38" y="32"/>
                    <a:pt x="38" y="32"/>
                    <a:pt x="38" y="33"/>
                  </a:cubicBezTo>
                  <a:cubicBezTo>
                    <a:pt x="36" y="32"/>
                    <a:pt x="35" y="29"/>
                    <a:pt x="34" y="28"/>
                  </a:cubicBezTo>
                  <a:cubicBezTo>
                    <a:pt x="32" y="29"/>
                    <a:pt x="30" y="31"/>
                    <a:pt x="28" y="32"/>
                  </a:cubicBezTo>
                  <a:cubicBezTo>
                    <a:pt x="29" y="34"/>
                    <a:pt x="31" y="35"/>
                    <a:pt x="32" y="36"/>
                  </a:cubicBezTo>
                  <a:cubicBezTo>
                    <a:pt x="31" y="37"/>
                    <a:pt x="31" y="37"/>
                    <a:pt x="30" y="37"/>
                  </a:cubicBezTo>
                  <a:cubicBezTo>
                    <a:pt x="29" y="35"/>
                    <a:pt x="27" y="35"/>
                    <a:pt x="26" y="33"/>
                  </a:cubicBezTo>
                  <a:cubicBezTo>
                    <a:pt x="23" y="35"/>
                    <a:pt x="21" y="36"/>
                    <a:pt x="19" y="38"/>
                  </a:cubicBezTo>
                  <a:cubicBezTo>
                    <a:pt x="21" y="38"/>
                    <a:pt x="22" y="40"/>
                    <a:pt x="22" y="42"/>
                  </a:cubicBezTo>
                  <a:cubicBezTo>
                    <a:pt x="22" y="41"/>
                    <a:pt x="21" y="42"/>
                    <a:pt x="21" y="42"/>
                  </a:cubicBezTo>
                  <a:cubicBezTo>
                    <a:pt x="20" y="41"/>
                    <a:pt x="19" y="40"/>
                    <a:pt x="18" y="39"/>
                  </a:cubicBezTo>
                  <a:cubicBezTo>
                    <a:pt x="16" y="40"/>
                    <a:pt x="14" y="40"/>
                    <a:pt x="14" y="41"/>
                  </a:cubicBezTo>
                  <a:cubicBezTo>
                    <a:pt x="16" y="43"/>
                    <a:pt x="20" y="45"/>
                    <a:pt x="16" y="47"/>
                  </a:cubicBezTo>
                  <a:cubicBezTo>
                    <a:pt x="15" y="45"/>
                    <a:pt x="14" y="44"/>
                    <a:pt x="12" y="42"/>
                  </a:cubicBezTo>
                  <a:cubicBezTo>
                    <a:pt x="11" y="43"/>
                    <a:pt x="7" y="45"/>
                    <a:pt x="6" y="48"/>
                  </a:cubicBezTo>
                  <a:cubicBezTo>
                    <a:pt x="24" y="52"/>
                    <a:pt x="41" y="59"/>
                    <a:pt x="59" y="64"/>
                  </a:cubicBezTo>
                  <a:cubicBezTo>
                    <a:pt x="59" y="65"/>
                    <a:pt x="59" y="64"/>
                    <a:pt x="60" y="65"/>
                  </a:cubicBezTo>
                  <a:cubicBezTo>
                    <a:pt x="76" y="68"/>
                    <a:pt x="91" y="76"/>
                    <a:pt x="106" y="78"/>
                  </a:cubicBezTo>
                  <a:cubicBezTo>
                    <a:pt x="106" y="77"/>
                    <a:pt x="105" y="77"/>
                    <a:pt x="105" y="76"/>
                  </a:cubicBezTo>
                  <a:cubicBezTo>
                    <a:pt x="104" y="76"/>
                    <a:pt x="104" y="77"/>
                    <a:pt x="103" y="76"/>
                  </a:cubicBezTo>
                  <a:cubicBezTo>
                    <a:pt x="103" y="76"/>
                    <a:pt x="102" y="75"/>
                    <a:pt x="102" y="75"/>
                  </a:cubicBezTo>
                  <a:cubicBezTo>
                    <a:pt x="103" y="74"/>
                    <a:pt x="103" y="73"/>
                    <a:pt x="104" y="73"/>
                  </a:cubicBezTo>
                  <a:cubicBezTo>
                    <a:pt x="103" y="72"/>
                    <a:pt x="103" y="71"/>
                    <a:pt x="103" y="71"/>
                  </a:cubicBezTo>
                  <a:cubicBezTo>
                    <a:pt x="101" y="71"/>
                    <a:pt x="99" y="71"/>
                    <a:pt x="99" y="73"/>
                  </a:cubicBezTo>
                  <a:cubicBezTo>
                    <a:pt x="95" y="71"/>
                    <a:pt x="98" y="69"/>
                    <a:pt x="102" y="68"/>
                  </a:cubicBezTo>
                  <a:cubicBezTo>
                    <a:pt x="101" y="67"/>
                    <a:pt x="100" y="66"/>
                    <a:pt x="100" y="64"/>
                  </a:cubicBezTo>
                  <a:cubicBezTo>
                    <a:pt x="98" y="64"/>
                    <a:pt x="97" y="66"/>
                    <a:pt x="96" y="66"/>
                  </a:cubicBezTo>
                  <a:cubicBezTo>
                    <a:pt x="96" y="65"/>
                    <a:pt x="95" y="64"/>
                    <a:pt x="96" y="63"/>
                  </a:cubicBezTo>
                  <a:cubicBezTo>
                    <a:pt x="97" y="63"/>
                    <a:pt x="98" y="63"/>
                    <a:pt x="99" y="62"/>
                  </a:cubicBezTo>
                  <a:cubicBezTo>
                    <a:pt x="98" y="60"/>
                    <a:pt x="99" y="58"/>
                    <a:pt x="98" y="57"/>
                  </a:cubicBezTo>
                  <a:cubicBezTo>
                    <a:pt x="96" y="58"/>
                    <a:pt x="96" y="60"/>
                    <a:pt x="94" y="60"/>
                  </a:cubicBezTo>
                  <a:cubicBezTo>
                    <a:pt x="93" y="56"/>
                    <a:pt x="99" y="53"/>
                    <a:pt x="94" y="50"/>
                  </a:cubicBezTo>
                  <a:cubicBezTo>
                    <a:pt x="93" y="50"/>
                    <a:pt x="92" y="51"/>
                    <a:pt x="92" y="52"/>
                  </a:cubicBezTo>
                  <a:cubicBezTo>
                    <a:pt x="91" y="51"/>
                    <a:pt x="91" y="51"/>
                    <a:pt x="91" y="51"/>
                  </a:cubicBezTo>
                  <a:cubicBezTo>
                    <a:pt x="90" y="49"/>
                    <a:pt x="92" y="48"/>
                    <a:pt x="94" y="47"/>
                  </a:cubicBezTo>
                  <a:cubicBezTo>
                    <a:pt x="92" y="45"/>
                    <a:pt x="93" y="43"/>
                    <a:pt x="91" y="42"/>
                  </a:cubicBezTo>
                  <a:cubicBezTo>
                    <a:pt x="89" y="43"/>
                    <a:pt x="89" y="43"/>
                    <a:pt x="88" y="44"/>
                  </a:cubicBezTo>
                  <a:cubicBezTo>
                    <a:pt x="87" y="44"/>
                    <a:pt x="87" y="44"/>
                    <a:pt x="86" y="43"/>
                  </a:cubicBezTo>
                  <a:cubicBezTo>
                    <a:pt x="86" y="41"/>
                    <a:pt x="88" y="41"/>
                    <a:pt x="90" y="40"/>
                  </a:cubicBezTo>
                  <a:cubicBezTo>
                    <a:pt x="90" y="39"/>
                    <a:pt x="89" y="37"/>
                    <a:pt x="89" y="37"/>
                  </a:cubicBezTo>
                  <a:cubicBezTo>
                    <a:pt x="87" y="37"/>
                    <a:pt x="85" y="40"/>
                    <a:pt x="83" y="38"/>
                  </a:cubicBezTo>
                  <a:cubicBezTo>
                    <a:pt x="83" y="35"/>
                    <a:pt x="85" y="35"/>
                    <a:pt x="88" y="34"/>
                  </a:cubicBezTo>
                  <a:cubicBezTo>
                    <a:pt x="87" y="33"/>
                    <a:pt x="87" y="31"/>
                    <a:pt x="85" y="30"/>
                  </a:cubicBezTo>
                  <a:cubicBezTo>
                    <a:pt x="83" y="30"/>
                    <a:pt x="81" y="32"/>
                    <a:pt x="80" y="32"/>
                  </a:cubicBezTo>
                  <a:cubicBezTo>
                    <a:pt x="79" y="31"/>
                    <a:pt x="79" y="30"/>
                    <a:pt x="79" y="30"/>
                  </a:cubicBezTo>
                  <a:cubicBezTo>
                    <a:pt x="81" y="29"/>
                    <a:pt x="83" y="28"/>
                    <a:pt x="84" y="27"/>
                  </a:cubicBezTo>
                  <a:cubicBezTo>
                    <a:pt x="84" y="25"/>
                    <a:pt x="82" y="24"/>
                    <a:pt x="83" y="22"/>
                  </a:cubicBezTo>
                  <a:cubicBezTo>
                    <a:pt x="81" y="23"/>
                    <a:pt x="78" y="25"/>
                    <a:pt x="77" y="26"/>
                  </a:cubicBezTo>
                  <a:cubicBezTo>
                    <a:pt x="76" y="26"/>
                    <a:pt x="76" y="25"/>
                    <a:pt x="76" y="25"/>
                  </a:cubicBezTo>
                  <a:cubicBezTo>
                    <a:pt x="77" y="23"/>
                    <a:pt x="80" y="22"/>
                    <a:pt x="82" y="21"/>
                  </a:cubicBezTo>
                  <a:cubicBezTo>
                    <a:pt x="81" y="19"/>
                    <a:pt x="81" y="18"/>
                    <a:pt x="80" y="17"/>
                  </a:cubicBezTo>
                  <a:cubicBezTo>
                    <a:pt x="77" y="18"/>
                    <a:pt x="76" y="19"/>
                    <a:pt x="74" y="21"/>
                  </a:cubicBezTo>
                  <a:cubicBezTo>
                    <a:pt x="73" y="21"/>
                    <a:pt x="73" y="20"/>
                    <a:pt x="72" y="19"/>
                  </a:cubicBezTo>
                  <a:cubicBezTo>
                    <a:pt x="74" y="17"/>
                    <a:pt x="77" y="16"/>
                    <a:pt x="79" y="15"/>
                  </a:cubicBezTo>
                  <a:cubicBezTo>
                    <a:pt x="77" y="11"/>
                    <a:pt x="76" y="8"/>
                    <a:pt x="7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14"/>
            <p:cNvSpPr>
              <a:spLocks noEditPoints="1"/>
            </p:cNvSpPr>
            <p:nvPr/>
          </p:nvSpPr>
          <p:spPr bwMode="auto">
            <a:xfrm>
              <a:off x="6035676" y="3359151"/>
              <a:ext cx="196850" cy="144463"/>
            </a:xfrm>
            <a:custGeom>
              <a:avLst/>
              <a:gdLst>
                <a:gd name="T0" fmla="*/ 51 w 51"/>
                <a:gd name="T1" fmla="*/ 36 h 37"/>
                <a:gd name="T2" fmla="*/ 48 w 51"/>
                <a:gd name="T3" fmla="*/ 37 h 37"/>
                <a:gd name="T4" fmla="*/ 4 w 51"/>
                <a:gd name="T5" fmla="*/ 22 h 37"/>
                <a:gd name="T6" fmla="*/ 0 w 51"/>
                <a:gd name="T7" fmla="*/ 20 h 37"/>
                <a:gd name="T8" fmla="*/ 0 w 51"/>
                <a:gd name="T9" fmla="*/ 17 h 37"/>
                <a:gd name="T10" fmla="*/ 27 w 51"/>
                <a:gd name="T11" fmla="*/ 0 h 37"/>
                <a:gd name="T12" fmla="*/ 29 w 51"/>
                <a:gd name="T13" fmla="*/ 1 h 37"/>
                <a:gd name="T14" fmla="*/ 51 w 51"/>
                <a:gd name="T15" fmla="*/ 36 h 37"/>
                <a:gd name="T16" fmla="*/ 27 w 51"/>
                <a:gd name="T17" fmla="*/ 3 h 37"/>
                <a:gd name="T18" fmla="*/ 4 w 51"/>
                <a:gd name="T19" fmla="*/ 19 h 37"/>
                <a:gd name="T20" fmla="*/ 45 w 51"/>
                <a:gd name="T21" fmla="*/ 33 h 37"/>
                <a:gd name="T22" fmla="*/ 27 w 51"/>
                <a:gd name="T23"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7">
                  <a:moveTo>
                    <a:pt x="51" y="36"/>
                  </a:moveTo>
                  <a:cubicBezTo>
                    <a:pt x="51" y="37"/>
                    <a:pt x="49" y="37"/>
                    <a:pt x="48" y="37"/>
                  </a:cubicBezTo>
                  <a:cubicBezTo>
                    <a:pt x="34" y="32"/>
                    <a:pt x="20" y="24"/>
                    <a:pt x="4" y="22"/>
                  </a:cubicBezTo>
                  <a:cubicBezTo>
                    <a:pt x="2" y="21"/>
                    <a:pt x="1" y="22"/>
                    <a:pt x="0" y="20"/>
                  </a:cubicBezTo>
                  <a:cubicBezTo>
                    <a:pt x="0" y="19"/>
                    <a:pt x="0" y="18"/>
                    <a:pt x="0" y="17"/>
                  </a:cubicBezTo>
                  <a:cubicBezTo>
                    <a:pt x="10" y="12"/>
                    <a:pt x="17" y="5"/>
                    <a:pt x="27" y="0"/>
                  </a:cubicBezTo>
                  <a:cubicBezTo>
                    <a:pt x="28" y="1"/>
                    <a:pt x="29" y="0"/>
                    <a:pt x="29" y="1"/>
                  </a:cubicBezTo>
                  <a:cubicBezTo>
                    <a:pt x="34" y="15"/>
                    <a:pt x="45" y="26"/>
                    <a:pt x="51" y="36"/>
                  </a:cubicBezTo>
                  <a:close/>
                  <a:moveTo>
                    <a:pt x="27" y="3"/>
                  </a:moveTo>
                  <a:cubicBezTo>
                    <a:pt x="18" y="7"/>
                    <a:pt x="12" y="13"/>
                    <a:pt x="4" y="19"/>
                  </a:cubicBezTo>
                  <a:cubicBezTo>
                    <a:pt x="18" y="22"/>
                    <a:pt x="32" y="30"/>
                    <a:pt x="45" y="33"/>
                  </a:cubicBezTo>
                  <a:cubicBezTo>
                    <a:pt x="39" y="22"/>
                    <a:pt x="32" y="1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4" name="组合 23"/>
          <p:cNvGrpSpPr/>
          <p:nvPr/>
        </p:nvGrpSpPr>
        <p:grpSpPr>
          <a:xfrm rot="20756575">
            <a:off x="934025" y="2310353"/>
            <a:ext cx="347007" cy="1374319"/>
            <a:chOff x="6038851" y="3187701"/>
            <a:chExt cx="119063" cy="471488"/>
          </a:xfrm>
          <a:solidFill>
            <a:schemeClr val="bg1"/>
          </a:solidFill>
        </p:grpSpPr>
        <p:sp>
          <p:nvSpPr>
            <p:cNvPr id="25" name="Freeform 18"/>
            <p:cNvSpPr/>
            <p:nvPr/>
          </p:nvSpPr>
          <p:spPr bwMode="auto">
            <a:xfrm>
              <a:off x="6091238" y="3295651"/>
              <a:ext cx="33338" cy="206375"/>
            </a:xfrm>
            <a:custGeom>
              <a:avLst/>
              <a:gdLst>
                <a:gd name="T0" fmla="*/ 6 w 8"/>
                <a:gd name="T1" fmla="*/ 54 h 54"/>
                <a:gd name="T2" fmla="*/ 0 w 8"/>
                <a:gd name="T3" fmla="*/ 1 h 54"/>
                <a:gd name="T4" fmla="*/ 3 w 8"/>
                <a:gd name="T5" fmla="*/ 7 h 54"/>
                <a:gd name="T6" fmla="*/ 7 w 8"/>
                <a:gd name="T7" fmla="*/ 50 h 54"/>
                <a:gd name="T8" fmla="*/ 6 w 8"/>
                <a:gd name="T9" fmla="*/ 54 h 54"/>
              </a:gdLst>
              <a:ahLst/>
              <a:cxnLst>
                <a:cxn ang="0">
                  <a:pos x="T0" y="T1"/>
                </a:cxn>
                <a:cxn ang="0">
                  <a:pos x="T2" y="T3"/>
                </a:cxn>
                <a:cxn ang="0">
                  <a:pos x="T4" y="T5"/>
                </a:cxn>
                <a:cxn ang="0">
                  <a:pos x="T6" y="T7"/>
                </a:cxn>
                <a:cxn ang="0">
                  <a:pos x="T8" y="T9"/>
                </a:cxn>
              </a:cxnLst>
              <a:rect l="0" t="0" r="r" b="b"/>
              <a:pathLst>
                <a:path w="8" h="54">
                  <a:moveTo>
                    <a:pt x="6" y="54"/>
                  </a:moveTo>
                  <a:cubicBezTo>
                    <a:pt x="5" y="37"/>
                    <a:pt x="4" y="18"/>
                    <a:pt x="0" y="1"/>
                  </a:cubicBezTo>
                  <a:cubicBezTo>
                    <a:pt x="3" y="0"/>
                    <a:pt x="2" y="5"/>
                    <a:pt x="3" y="7"/>
                  </a:cubicBezTo>
                  <a:cubicBezTo>
                    <a:pt x="5" y="19"/>
                    <a:pt x="6" y="35"/>
                    <a:pt x="7" y="50"/>
                  </a:cubicBezTo>
                  <a:cubicBezTo>
                    <a:pt x="7" y="51"/>
                    <a:pt x="8" y="54"/>
                    <a:pt x="6"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19"/>
            <p:cNvSpPr/>
            <p:nvPr/>
          </p:nvSpPr>
          <p:spPr bwMode="auto">
            <a:xfrm>
              <a:off x="6075363" y="3309938"/>
              <a:ext cx="36513" cy="222250"/>
            </a:xfrm>
            <a:custGeom>
              <a:avLst/>
              <a:gdLst>
                <a:gd name="T0" fmla="*/ 0 w 9"/>
                <a:gd name="T1" fmla="*/ 0 h 58"/>
                <a:gd name="T2" fmla="*/ 1 w 9"/>
                <a:gd name="T3" fmla="*/ 0 h 58"/>
                <a:gd name="T4" fmla="*/ 9 w 9"/>
                <a:gd name="T5" fmla="*/ 58 h 58"/>
                <a:gd name="T6" fmla="*/ 1 w 9"/>
                <a:gd name="T7" fmla="*/ 15 h 58"/>
                <a:gd name="T8" fmla="*/ 0 w 9"/>
                <a:gd name="T9" fmla="*/ 2 h 58"/>
                <a:gd name="T10" fmla="*/ 0 w 9"/>
                <a:gd name="T11" fmla="*/ 0 h 58"/>
              </a:gdLst>
              <a:ahLst/>
              <a:cxnLst>
                <a:cxn ang="0">
                  <a:pos x="T0" y="T1"/>
                </a:cxn>
                <a:cxn ang="0">
                  <a:pos x="T2" y="T3"/>
                </a:cxn>
                <a:cxn ang="0">
                  <a:pos x="T4" y="T5"/>
                </a:cxn>
                <a:cxn ang="0">
                  <a:pos x="T6" y="T7"/>
                </a:cxn>
                <a:cxn ang="0">
                  <a:pos x="T8" y="T9"/>
                </a:cxn>
                <a:cxn ang="0">
                  <a:pos x="T10" y="T11"/>
                </a:cxn>
              </a:cxnLst>
              <a:rect l="0" t="0" r="r" b="b"/>
              <a:pathLst>
                <a:path w="9" h="58">
                  <a:moveTo>
                    <a:pt x="0" y="0"/>
                  </a:moveTo>
                  <a:cubicBezTo>
                    <a:pt x="0" y="0"/>
                    <a:pt x="1" y="0"/>
                    <a:pt x="1" y="0"/>
                  </a:cubicBezTo>
                  <a:cubicBezTo>
                    <a:pt x="2" y="17"/>
                    <a:pt x="6" y="41"/>
                    <a:pt x="9" y="58"/>
                  </a:cubicBezTo>
                  <a:cubicBezTo>
                    <a:pt x="6" y="47"/>
                    <a:pt x="3" y="30"/>
                    <a:pt x="1" y="15"/>
                  </a:cubicBezTo>
                  <a:cubicBezTo>
                    <a:pt x="1" y="11"/>
                    <a:pt x="0" y="6"/>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0"/>
            <p:cNvSpPr>
              <a:spLocks noEditPoints="1"/>
            </p:cNvSpPr>
            <p:nvPr/>
          </p:nvSpPr>
          <p:spPr bwMode="auto">
            <a:xfrm>
              <a:off x="6038851" y="3187701"/>
              <a:ext cx="119063" cy="471488"/>
            </a:xfrm>
            <a:custGeom>
              <a:avLst/>
              <a:gdLst>
                <a:gd name="T0" fmla="*/ 19 w 29"/>
                <a:gd name="T1" fmla="*/ 16 h 123"/>
                <a:gd name="T2" fmla="*/ 23 w 29"/>
                <a:gd name="T3" fmla="*/ 39 h 123"/>
                <a:gd name="T4" fmla="*/ 28 w 29"/>
                <a:gd name="T5" fmla="*/ 88 h 123"/>
                <a:gd name="T6" fmla="*/ 26 w 29"/>
                <a:gd name="T7" fmla="*/ 116 h 123"/>
                <a:gd name="T8" fmla="*/ 21 w 29"/>
                <a:gd name="T9" fmla="*/ 117 h 123"/>
                <a:gd name="T10" fmla="*/ 9 w 29"/>
                <a:gd name="T11" fmla="*/ 95 h 123"/>
                <a:gd name="T12" fmla="*/ 10 w 29"/>
                <a:gd name="T13" fmla="*/ 91 h 123"/>
                <a:gd name="T14" fmla="*/ 4 w 29"/>
                <a:gd name="T15" fmla="*/ 34 h 123"/>
                <a:gd name="T16" fmla="*/ 3 w 29"/>
                <a:gd name="T17" fmla="*/ 23 h 123"/>
                <a:gd name="T18" fmla="*/ 0 w 29"/>
                <a:gd name="T19" fmla="*/ 20 h 123"/>
                <a:gd name="T20" fmla="*/ 1 w 29"/>
                <a:gd name="T21" fmla="*/ 14 h 123"/>
                <a:gd name="T22" fmla="*/ 3 w 29"/>
                <a:gd name="T23" fmla="*/ 8 h 123"/>
                <a:gd name="T24" fmla="*/ 17 w 29"/>
                <a:gd name="T25" fmla="*/ 11 h 123"/>
                <a:gd name="T26" fmla="*/ 15 w 29"/>
                <a:gd name="T27" fmla="*/ 8 h 123"/>
                <a:gd name="T28" fmla="*/ 6 w 29"/>
                <a:gd name="T29" fmla="*/ 12 h 123"/>
                <a:gd name="T30" fmla="*/ 15 w 29"/>
                <a:gd name="T31" fmla="*/ 8 h 123"/>
                <a:gd name="T32" fmla="*/ 4 w 29"/>
                <a:gd name="T33" fmla="*/ 15 h 123"/>
                <a:gd name="T34" fmla="*/ 8 w 29"/>
                <a:gd name="T35" fmla="*/ 19 h 123"/>
                <a:gd name="T36" fmla="*/ 17 w 29"/>
                <a:gd name="T37" fmla="*/ 16 h 123"/>
                <a:gd name="T38" fmla="*/ 18 w 29"/>
                <a:gd name="T39" fmla="*/ 22 h 123"/>
                <a:gd name="T40" fmla="*/ 18 w 29"/>
                <a:gd name="T41" fmla="*/ 25 h 123"/>
                <a:gd name="T42" fmla="*/ 6 w 29"/>
                <a:gd name="T43" fmla="*/ 28 h 123"/>
                <a:gd name="T44" fmla="*/ 8 w 29"/>
                <a:gd name="T45" fmla="*/ 50 h 123"/>
                <a:gd name="T46" fmla="*/ 10 w 29"/>
                <a:gd name="T47" fmla="*/ 66 h 123"/>
                <a:gd name="T48" fmla="*/ 11 w 29"/>
                <a:gd name="T49" fmla="*/ 75 h 123"/>
                <a:gd name="T50" fmla="*/ 13 w 29"/>
                <a:gd name="T51" fmla="*/ 93 h 123"/>
                <a:gd name="T52" fmla="*/ 21 w 29"/>
                <a:gd name="T53" fmla="*/ 57 h 123"/>
                <a:gd name="T54" fmla="*/ 18 w 29"/>
                <a:gd name="T55" fmla="*/ 27 h 123"/>
                <a:gd name="T56" fmla="*/ 25 w 29"/>
                <a:gd name="T57" fmla="*/ 73 h 123"/>
                <a:gd name="T58" fmla="*/ 25 w 29"/>
                <a:gd name="T59" fmla="*/ 73 h 123"/>
                <a:gd name="T60" fmla="*/ 26 w 29"/>
                <a:gd name="T61" fmla="*/ 92 h 123"/>
                <a:gd name="T62" fmla="*/ 24 w 29"/>
                <a:gd name="T63" fmla="*/ 80 h 123"/>
                <a:gd name="T64" fmla="*/ 14 w 29"/>
                <a:gd name="T65" fmla="*/ 95 h 123"/>
                <a:gd name="T66" fmla="*/ 23 w 29"/>
                <a:gd name="T67" fmla="*/ 111 h 123"/>
                <a:gd name="T68" fmla="*/ 25 w 29"/>
                <a:gd name="T69" fmla="*/ 98 h 123"/>
                <a:gd name="T70" fmla="*/ 14 w 29"/>
                <a:gd name="T71" fmla="*/ 95 h 123"/>
                <a:gd name="T72" fmla="*/ 26 w 29"/>
                <a:gd name="T73" fmla="*/ 95 h 123"/>
                <a:gd name="T74" fmla="*/ 26 w 29"/>
                <a:gd name="T75"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123">
                  <a:moveTo>
                    <a:pt x="20" y="15"/>
                  </a:moveTo>
                  <a:cubicBezTo>
                    <a:pt x="20" y="16"/>
                    <a:pt x="19" y="16"/>
                    <a:pt x="19" y="16"/>
                  </a:cubicBezTo>
                  <a:cubicBezTo>
                    <a:pt x="19" y="17"/>
                    <a:pt x="20" y="17"/>
                    <a:pt x="20" y="18"/>
                  </a:cubicBezTo>
                  <a:cubicBezTo>
                    <a:pt x="18" y="25"/>
                    <a:pt x="22" y="32"/>
                    <a:pt x="23" y="39"/>
                  </a:cubicBezTo>
                  <a:cubicBezTo>
                    <a:pt x="22" y="40"/>
                    <a:pt x="22" y="39"/>
                    <a:pt x="22" y="39"/>
                  </a:cubicBezTo>
                  <a:cubicBezTo>
                    <a:pt x="24" y="56"/>
                    <a:pt x="25" y="71"/>
                    <a:pt x="28" y="88"/>
                  </a:cubicBezTo>
                  <a:cubicBezTo>
                    <a:pt x="27" y="89"/>
                    <a:pt x="28" y="91"/>
                    <a:pt x="28" y="92"/>
                  </a:cubicBezTo>
                  <a:cubicBezTo>
                    <a:pt x="29" y="99"/>
                    <a:pt x="25" y="108"/>
                    <a:pt x="26" y="116"/>
                  </a:cubicBezTo>
                  <a:cubicBezTo>
                    <a:pt x="26" y="119"/>
                    <a:pt x="25" y="120"/>
                    <a:pt x="24" y="123"/>
                  </a:cubicBezTo>
                  <a:cubicBezTo>
                    <a:pt x="22" y="122"/>
                    <a:pt x="23" y="118"/>
                    <a:pt x="21" y="117"/>
                  </a:cubicBezTo>
                  <a:cubicBezTo>
                    <a:pt x="19" y="109"/>
                    <a:pt x="14" y="103"/>
                    <a:pt x="12" y="96"/>
                  </a:cubicBezTo>
                  <a:cubicBezTo>
                    <a:pt x="11" y="95"/>
                    <a:pt x="10" y="95"/>
                    <a:pt x="9" y="95"/>
                  </a:cubicBezTo>
                  <a:cubicBezTo>
                    <a:pt x="10" y="94"/>
                    <a:pt x="10" y="93"/>
                    <a:pt x="9" y="92"/>
                  </a:cubicBezTo>
                  <a:cubicBezTo>
                    <a:pt x="10" y="91"/>
                    <a:pt x="10" y="91"/>
                    <a:pt x="10" y="91"/>
                  </a:cubicBezTo>
                  <a:cubicBezTo>
                    <a:pt x="7" y="73"/>
                    <a:pt x="6" y="53"/>
                    <a:pt x="3" y="35"/>
                  </a:cubicBezTo>
                  <a:cubicBezTo>
                    <a:pt x="3" y="35"/>
                    <a:pt x="4" y="35"/>
                    <a:pt x="4" y="34"/>
                  </a:cubicBezTo>
                  <a:cubicBezTo>
                    <a:pt x="3" y="32"/>
                    <a:pt x="3" y="28"/>
                    <a:pt x="2" y="26"/>
                  </a:cubicBezTo>
                  <a:cubicBezTo>
                    <a:pt x="3" y="26"/>
                    <a:pt x="4" y="25"/>
                    <a:pt x="3" y="23"/>
                  </a:cubicBezTo>
                  <a:cubicBezTo>
                    <a:pt x="3" y="23"/>
                    <a:pt x="2" y="23"/>
                    <a:pt x="1" y="22"/>
                  </a:cubicBezTo>
                  <a:cubicBezTo>
                    <a:pt x="2" y="21"/>
                    <a:pt x="1" y="21"/>
                    <a:pt x="0" y="20"/>
                  </a:cubicBezTo>
                  <a:cubicBezTo>
                    <a:pt x="3" y="19"/>
                    <a:pt x="1" y="16"/>
                    <a:pt x="2" y="15"/>
                  </a:cubicBezTo>
                  <a:cubicBezTo>
                    <a:pt x="2" y="15"/>
                    <a:pt x="2" y="14"/>
                    <a:pt x="1" y="14"/>
                  </a:cubicBezTo>
                  <a:cubicBezTo>
                    <a:pt x="2" y="13"/>
                    <a:pt x="2" y="13"/>
                    <a:pt x="3" y="13"/>
                  </a:cubicBezTo>
                  <a:cubicBezTo>
                    <a:pt x="2" y="11"/>
                    <a:pt x="3" y="9"/>
                    <a:pt x="3" y="8"/>
                  </a:cubicBezTo>
                  <a:cubicBezTo>
                    <a:pt x="5" y="4"/>
                    <a:pt x="12" y="0"/>
                    <a:pt x="17" y="4"/>
                  </a:cubicBezTo>
                  <a:cubicBezTo>
                    <a:pt x="18" y="6"/>
                    <a:pt x="18" y="9"/>
                    <a:pt x="17" y="11"/>
                  </a:cubicBezTo>
                  <a:cubicBezTo>
                    <a:pt x="18" y="13"/>
                    <a:pt x="18" y="14"/>
                    <a:pt x="20" y="15"/>
                  </a:cubicBezTo>
                  <a:close/>
                  <a:moveTo>
                    <a:pt x="15" y="8"/>
                  </a:moveTo>
                  <a:cubicBezTo>
                    <a:pt x="13" y="4"/>
                    <a:pt x="5" y="5"/>
                    <a:pt x="7" y="11"/>
                  </a:cubicBezTo>
                  <a:cubicBezTo>
                    <a:pt x="7" y="11"/>
                    <a:pt x="6" y="12"/>
                    <a:pt x="6" y="12"/>
                  </a:cubicBezTo>
                  <a:cubicBezTo>
                    <a:pt x="9" y="13"/>
                    <a:pt x="11" y="12"/>
                    <a:pt x="14" y="12"/>
                  </a:cubicBezTo>
                  <a:cubicBezTo>
                    <a:pt x="14" y="11"/>
                    <a:pt x="15" y="9"/>
                    <a:pt x="15" y="8"/>
                  </a:cubicBezTo>
                  <a:close/>
                  <a:moveTo>
                    <a:pt x="14" y="15"/>
                  </a:moveTo>
                  <a:cubicBezTo>
                    <a:pt x="11" y="15"/>
                    <a:pt x="7" y="15"/>
                    <a:pt x="4" y="15"/>
                  </a:cubicBezTo>
                  <a:cubicBezTo>
                    <a:pt x="5" y="18"/>
                    <a:pt x="11" y="15"/>
                    <a:pt x="14" y="15"/>
                  </a:cubicBezTo>
                  <a:close/>
                  <a:moveTo>
                    <a:pt x="8" y="19"/>
                  </a:moveTo>
                  <a:cubicBezTo>
                    <a:pt x="12" y="18"/>
                    <a:pt x="14" y="18"/>
                    <a:pt x="17" y="18"/>
                  </a:cubicBezTo>
                  <a:cubicBezTo>
                    <a:pt x="17" y="17"/>
                    <a:pt x="18" y="17"/>
                    <a:pt x="17" y="16"/>
                  </a:cubicBezTo>
                  <a:cubicBezTo>
                    <a:pt x="15" y="18"/>
                    <a:pt x="11" y="18"/>
                    <a:pt x="8" y="19"/>
                  </a:cubicBezTo>
                  <a:close/>
                  <a:moveTo>
                    <a:pt x="18" y="22"/>
                  </a:moveTo>
                  <a:cubicBezTo>
                    <a:pt x="15" y="23"/>
                    <a:pt x="10" y="23"/>
                    <a:pt x="8" y="25"/>
                  </a:cubicBezTo>
                  <a:cubicBezTo>
                    <a:pt x="12" y="25"/>
                    <a:pt x="15" y="25"/>
                    <a:pt x="18" y="25"/>
                  </a:cubicBezTo>
                  <a:cubicBezTo>
                    <a:pt x="18" y="24"/>
                    <a:pt x="19" y="22"/>
                    <a:pt x="18" y="22"/>
                  </a:cubicBezTo>
                  <a:close/>
                  <a:moveTo>
                    <a:pt x="6" y="28"/>
                  </a:moveTo>
                  <a:cubicBezTo>
                    <a:pt x="6" y="29"/>
                    <a:pt x="6" y="29"/>
                    <a:pt x="5" y="30"/>
                  </a:cubicBezTo>
                  <a:cubicBezTo>
                    <a:pt x="6" y="37"/>
                    <a:pt x="7" y="44"/>
                    <a:pt x="8" y="50"/>
                  </a:cubicBezTo>
                  <a:cubicBezTo>
                    <a:pt x="7" y="54"/>
                    <a:pt x="9" y="59"/>
                    <a:pt x="9" y="62"/>
                  </a:cubicBezTo>
                  <a:cubicBezTo>
                    <a:pt x="10" y="63"/>
                    <a:pt x="11" y="66"/>
                    <a:pt x="10" y="66"/>
                  </a:cubicBezTo>
                  <a:cubicBezTo>
                    <a:pt x="10" y="66"/>
                    <a:pt x="10" y="65"/>
                    <a:pt x="9" y="64"/>
                  </a:cubicBezTo>
                  <a:cubicBezTo>
                    <a:pt x="10" y="68"/>
                    <a:pt x="10" y="71"/>
                    <a:pt x="11" y="75"/>
                  </a:cubicBezTo>
                  <a:cubicBezTo>
                    <a:pt x="11" y="76"/>
                    <a:pt x="12" y="75"/>
                    <a:pt x="12" y="75"/>
                  </a:cubicBezTo>
                  <a:cubicBezTo>
                    <a:pt x="13" y="81"/>
                    <a:pt x="11" y="88"/>
                    <a:pt x="13" y="93"/>
                  </a:cubicBezTo>
                  <a:cubicBezTo>
                    <a:pt x="16" y="92"/>
                    <a:pt x="19" y="91"/>
                    <a:pt x="23" y="92"/>
                  </a:cubicBezTo>
                  <a:cubicBezTo>
                    <a:pt x="23" y="80"/>
                    <a:pt x="22" y="68"/>
                    <a:pt x="21" y="57"/>
                  </a:cubicBezTo>
                  <a:cubicBezTo>
                    <a:pt x="21" y="50"/>
                    <a:pt x="19" y="39"/>
                    <a:pt x="20" y="32"/>
                  </a:cubicBezTo>
                  <a:cubicBezTo>
                    <a:pt x="19" y="30"/>
                    <a:pt x="19" y="28"/>
                    <a:pt x="18" y="27"/>
                  </a:cubicBezTo>
                  <a:cubicBezTo>
                    <a:pt x="15" y="28"/>
                    <a:pt x="11" y="27"/>
                    <a:pt x="6" y="28"/>
                  </a:cubicBezTo>
                  <a:close/>
                  <a:moveTo>
                    <a:pt x="25" y="73"/>
                  </a:moveTo>
                  <a:cubicBezTo>
                    <a:pt x="24" y="73"/>
                    <a:pt x="25" y="72"/>
                    <a:pt x="24" y="72"/>
                  </a:cubicBezTo>
                  <a:cubicBezTo>
                    <a:pt x="25" y="73"/>
                    <a:pt x="24" y="74"/>
                    <a:pt x="25" y="73"/>
                  </a:cubicBezTo>
                  <a:close/>
                  <a:moveTo>
                    <a:pt x="25" y="92"/>
                  </a:moveTo>
                  <a:cubicBezTo>
                    <a:pt x="25" y="92"/>
                    <a:pt x="25" y="92"/>
                    <a:pt x="26" y="92"/>
                  </a:cubicBezTo>
                  <a:cubicBezTo>
                    <a:pt x="27" y="89"/>
                    <a:pt x="25" y="84"/>
                    <a:pt x="25" y="80"/>
                  </a:cubicBezTo>
                  <a:cubicBezTo>
                    <a:pt x="25" y="80"/>
                    <a:pt x="24" y="80"/>
                    <a:pt x="24" y="80"/>
                  </a:cubicBezTo>
                  <a:cubicBezTo>
                    <a:pt x="24" y="84"/>
                    <a:pt x="23" y="88"/>
                    <a:pt x="25" y="92"/>
                  </a:cubicBezTo>
                  <a:close/>
                  <a:moveTo>
                    <a:pt x="14" y="95"/>
                  </a:moveTo>
                  <a:cubicBezTo>
                    <a:pt x="16" y="101"/>
                    <a:pt x="19" y="106"/>
                    <a:pt x="21" y="112"/>
                  </a:cubicBezTo>
                  <a:cubicBezTo>
                    <a:pt x="22" y="112"/>
                    <a:pt x="22" y="111"/>
                    <a:pt x="23" y="111"/>
                  </a:cubicBezTo>
                  <a:cubicBezTo>
                    <a:pt x="23" y="111"/>
                    <a:pt x="24" y="112"/>
                    <a:pt x="24" y="111"/>
                  </a:cubicBezTo>
                  <a:cubicBezTo>
                    <a:pt x="24" y="108"/>
                    <a:pt x="24" y="102"/>
                    <a:pt x="25" y="98"/>
                  </a:cubicBezTo>
                  <a:cubicBezTo>
                    <a:pt x="24" y="97"/>
                    <a:pt x="23" y="96"/>
                    <a:pt x="23" y="95"/>
                  </a:cubicBezTo>
                  <a:cubicBezTo>
                    <a:pt x="21" y="93"/>
                    <a:pt x="17" y="95"/>
                    <a:pt x="14" y="95"/>
                  </a:cubicBezTo>
                  <a:close/>
                  <a:moveTo>
                    <a:pt x="26" y="95"/>
                  </a:moveTo>
                  <a:cubicBezTo>
                    <a:pt x="25" y="95"/>
                    <a:pt x="26" y="95"/>
                    <a:pt x="26" y="95"/>
                  </a:cubicBezTo>
                  <a:cubicBezTo>
                    <a:pt x="25" y="95"/>
                    <a:pt x="25" y="94"/>
                    <a:pt x="25" y="95"/>
                  </a:cubicBezTo>
                  <a:cubicBezTo>
                    <a:pt x="25" y="95"/>
                    <a:pt x="25" y="95"/>
                    <a:pt x="26"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8" name="组合 27"/>
          <p:cNvGrpSpPr/>
          <p:nvPr/>
        </p:nvGrpSpPr>
        <p:grpSpPr>
          <a:xfrm>
            <a:off x="2034366" y="1355165"/>
            <a:ext cx="808957" cy="1011199"/>
            <a:chOff x="6384925" y="4411663"/>
            <a:chExt cx="349250" cy="436563"/>
          </a:xfrm>
          <a:solidFill>
            <a:schemeClr val="bg1"/>
          </a:solidFill>
        </p:grpSpPr>
        <p:sp>
          <p:nvSpPr>
            <p:cNvPr id="30"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3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par>
                          <p:cTn id="28" fill="hold">
                            <p:stCondLst>
                              <p:cond delay="1500"/>
                            </p:stCondLst>
                            <p:childTnLst>
                              <p:par>
                                <p:cTn id="29" presetID="12" presetClass="entr" presetSubtype="8"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p:tgtEl>
                                          <p:spTgt spid="55"/>
                                        </p:tgtEl>
                                        <p:attrNameLst>
                                          <p:attrName>ppt_x</p:attrName>
                                        </p:attrNameLst>
                                      </p:cBhvr>
                                      <p:tavLst>
                                        <p:tav tm="0">
                                          <p:val>
                                            <p:strVal val="#ppt_x-#ppt_w*1.125000"/>
                                          </p:val>
                                        </p:tav>
                                        <p:tav tm="100000">
                                          <p:val>
                                            <p:strVal val="#ppt_x"/>
                                          </p:val>
                                        </p:tav>
                                      </p:tavLst>
                                    </p:anim>
                                    <p:animEffect transition="in" filter="wipe(right)">
                                      <p:cBhvr>
                                        <p:cTn id="32" dur="500"/>
                                        <p:tgtEl>
                                          <p:spTgt spid="55"/>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par>
                          <p:cTn id="40" fill="hold">
                            <p:stCondLst>
                              <p:cond delay="2500"/>
                            </p:stCondLst>
                            <p:childTnLst>
                              <p:par>
                                <p:cTn id="41" presetID="12" presetClass="entr" presetSubtype="8"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p:tgtEl>
                                          <p:spTgt spid="56"/>
                                        </p:tgtEl>
                                        <p:attrNameLst>
                                          <p:attrName>ppt_x</p:attrName>
                                        </p:attrNameLst>
                                      </p:cBhvr>
                                      <p:tavLst>
                                        <p:tav tm="0">
                                          <p:val>
                                            <p:strVal val="#ppt_x-#ppt_w*1.125000"/>
                                          </p:val>
                                        </p:tav>
                                        <p:tav tm="100000">
                                          <p:val>
                                            <p:strVal val="#ppt_x"/>
                                          </p:val>
                                        </p:tav>
                                      </p:tavLst>
                                    </p:anim>
                                    <p:animEffect transition="in" filter="wipe(right)">
                                      <p:cBhvr>
                                        <p:cTn id="44" dur="500"/>
                                        <p:tgtEl>
                                          <p:spTgt spid="56"/>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wipe(left)">
                                      <p:cBhvr>
                                        <p:cTn id="48" dur="500"/>
                                        <p:tgtEl>
                                          <p:spTgt spid="6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500"/>
                                        <p:tgtEl>
                                          <p:spTgt spid="61"/>
                                        </p:tgtEl>
                                      </p:cBhvr>
                                    </p:animEffect>
                                  </p:childTnLst>
                                </p:cTn>
                              </p:par>
                            </p:childTnLst>
                          </p:cTn>
                        </p:par>
                        <p:par>
                          <p:cTn id="52" fill="hold">
                            <p:stCondLst>
                              <p:cond delay="3500"/>
                            </p:stCondLst>
                            <p:childTnLst>
                              <p:par>
                                <p:cTn id="53" presetID="12" presetClass="entr" presetSubtype="8"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500"/>
                                        <p:tgtEl>
                                          <p:spTgt spid="57"/>
                                        </p:tgtEl>
                                        <p:attrNameLst>
                                          <p:attrName>ppt_x</p:attrName>
                                        </p:attrNameLst>
                                      </p:cBhvr>
                                      <p:tavLst>
                                        <p:tav tm="0">
                                          <p:val>
                                            <p:strVal val="#ppt_x-#ppt_w*1.125000"/>
                                          </p:val>
                                        </p:tav>
                                        <p:tav tm="100000">
                                          <p:val>
                                            <p:strVal val="#ppt_x"/>
                                          </p:val>
                                        </p:tav>
                                      </p:tavLst>
                                    </p:anim>
                                    <p:animEffect transition="in" filter="wipe(right)">
                                      <p:cBhvr>
                                        <p:cTn id="56" dur="500"/>
                                        <p:tgtEl>
                                          <p:spTgt spid="57"/>
                                        </p:tgtEl>
                                      </p:cBhvr>
                                    </p:animEffect>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left)">
                                      <p:cBhvr>
                                        <p:cTn id="60" dur="500"/>
                                        <p:tgtEl>
                                          <p:spTgt spid="6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left)">
                                      <p:cBhvr>
                                        <p:cTn id="6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59" grpId="0"/>
      <p:bldP spid="60" grpId="0"/>
      <p:bldP spid="61" grpId="0"/>
      <p:bldP spid="62" grpId="0"/>
      <p:bldP spid="63"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椭圆 44"/>
          <p:cNvSpPr>
            <a:spLocks noChangeArrowheads="1"/>
          </p:cNvSpPr>
          <p:nvPr/>
        </p:nvSpPr>
        <p:spPr bwMode="auto">
          <a:xfrm>
            <a:off x="1462572" y="1025745"/>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80" name="椭圆 44"/>
          <p:cNvSpPr>
            <a:spLocks noChangeArrowheads="1"/>
          </p:cNvSpPr>
          <p:nvPr/>
        </p:nvSpPr>
        <p:spPr bwMode="auto">
          <a:xfrm>
            <a:off x="3874698" y="1025745"/>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81" name="椭圆 44"/>
          <p:cNvSpPr>
            <a:spLocks noChangeArrowheads="1"/>
          </p:cNvSpPr>
          <p:nvPr/>
        </p:nvSpPr>
        <p:spPr bwMode="auto">
          <a:xfrm>
            <a:off x="6321768" y="1025745"/>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382" name="组合 381"/>
          <p:cNvGrpSpPr/>
          <p:nvPr/>
        </p:nvGrpSpPr>
        <p:grpSpPr>
          <a:xfrm>
            <a:off x="3008356" y="1756311"/>
            <a:ext cx="704990" cy="133723"/>
            <a:chOff x="3665538" y="4375150"/>
            <a:chExt cx="736600" cy="139700"/>
          </a:xfrm>
          <a:solidFill>
            <a:schemeClr val="bg1"/>
          </a:solidFill>
        </p:grpSpPr>
        <p:sp>
          <p:nvSpPr>
            <p:cNvPr id="383"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384"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grpSp>
        <p:nvGrpSpPr>
          <p:cNvPr id="385" name="组合 384"/>
          <p:cNvGrpSpPr/>
          <p:nvPr/>
        </p:nvGrpSpPr>
        <p:grpSpPr>
          <a:xfrm>
            <a:off x="5531056" y="1707684"/>
            <a:ext cx="704990" cy="133723"/>
            <a:chOff x="3665538" y="4375150"/>
            <a:chExt cx="736600" cy="139700"/>
          </a:xfrm>
          <a:solidFill>
            <a:schemeClr val="bg1"/>
          </a:solidFill>
        </p:grpSpPr>
        <p:sp>
          <p:nvSpPr>
            <p:cNvPr id="386"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387"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45" name="文本框 7"/>
          <p:cNvSpPr txBox="1">
            <a:spLocks noChangeArrowheads="1"/>
          </p:cNvSpPr>
          <p:nvPr/>
        </p:nvSpPr>
        <p:spPr bwMode="auto">
          <a:xfrm>
            <a:off x="1044403" y="3062948"/>
            <a:ext cx="216975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6" name="文本框 7"/>
          <p:cNvSpPr txBox="1">
            <a:spLocks noChangeArrowheads="1"/>
          </p:cNvSpPr>
          <p:nvPr/>
        </p:nvSpPr>
        <p:spPr bwMode="auto">
          <a:xfrm>
            <a:off x="3610529" y="3062947"/>
            <a:ext cx="216975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7" name="文本框 7"/>
          <p:cNvSpPr txBox="1">
            <a:spLocks noChangeArrowheads="1"/>
          </p:cNvSpPr>
          <p:nvPr/>
        </p:nvSpPr>
        <p:spPr bwMode="auto">
          <a:xfrm>
            <a:off x="5974593" y="3062947"/>
            <a:ext cx="2169754"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8" name="文本框 147"/>
          <p:cNvSpPr txBox="1"/>
          <p:nvPr/>
        </p:nvSpPr>
        <p:spPr>
          <a:xfrm>
            <a:off x="1316474" y="2670411"/>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9" name="文本框 148"/>
          <p:cNvSpPr txBox="1"/>
          <p:nvPr/>
        </p:nvSpPr>
        <p:spPr>
          <a:xfrm>
            <a:off x="3832032" y="2656582"/>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0" name="文本框 149"/>
          <p:cNvSpPr txBox="1"/>
          <p:nvPr/>
        </p:nvSpPr>
        <p:spPr>
          <a:xfrm>
            <a:off x="6232514" y="2656582"/>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70"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grpSp>
        <p:nvGrpSpPr>
          <p:cNvPr id="89" name="组合 88"/>
          <p:cNvGrpSpPr/>
          <p:nvPr/>
        </p:nvGrpSpPr>
        <p:grpSpPr>
          <a:xfrm>
            <a:off x="1808202" y="1283944"/>
            <a:ext cx="607381" cy="962043"/>
            <a:chOff x="5844088" y="2600655"/>
            <a:chExt cx="385904" cy="611158"/>
          </a:xfrm>
        </p:grpSpPr>
        <p:grpSp>
          <p:nvGrpSpPr>
            <p:cNvPr id="90" name="组合 89"/>
            <p:cNvGrpSpPr/>
            <p:nvPr/>
          </p:nvGrpSpPr>
          <p:grpSpPr>
            <a:xfrm rot="8489641">
              <a:off x="6013992" y="2653092"/>
              <a:ext cx="216000" cy="558721"/>
              <a:chOff x="6011031" y="2540000"/>
              <a:chExt cx="242182" cy="626447"/>
            </a:xfrm>
          </p:grpSpPr>
          <p:sp>
            <p:nvSpPr>
              <p:cNvPr id="92" name="任意多边形 91"/>
              <p:cNvSpPr/>
              <p:nvPr/>
            </p:nvSpPr>
            <p:spPr>
              <a:xfrm>
                <a:off x="6019800" y="2540000"/>
                <a:ext cx="217195" cy="201788"/>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3" name="任意多边形 92"/>
              <p:cNvSpPr/>
              <p:nvPr/>
            </p:nvSpPr>
            <p:spPr>
              <a:xfrm>
                <a:off x="6011031" y="2721948"/>
                <a:ext cx="242182" cy="444499"/>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4" name="任意多边形 93"/>
              <p:cNvSpPr/>
              <p:nvPr/>
            </p:nvSpPr>
            <p:spPr>
              <a:xfrm>
                <a:off x="6100118" y="2572406"/>
                <a:ext cx="63900" cy="5936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91" name="任意多边形 90"/>
            <p:cNvSpPr/>
            <p:nvPr/>
          </p:nvSpPr>
          <p:spPr>
            <a:xfrm>
              <a:off x="5844088" y="2600655"/>
              <a:ext cx="181940" cy="195184"/>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95" name="Freeform 41"/>
          <p:cNvSpPr>
            <a:spLocks noEditPoints="1"/>
          </p:cNvSpPr>
          <p:nvPr/>
        </p:nvSpPr>
        <p:spPr bwMode="auto">
          <a:xfrm>
            <a:off x="4251337" y="1305458"/>
            <a:ext cx="685149" cy="871186"/>
          </a:xfrm>
          <a:custGeom>
            <a:avLst/>
            <a:gdLst>
              <a:gd name="T0" fmla="*/ 91 w 107"/>
              <a:gd name="T1" fmla="*/ 25 h 136"/>
              <a:gd name="T2" fmla="*/ 52 w 107"/>
              <a:gd name="T3" fmla="*/ 38 h 136"/>
              <a:gd name="T4" fmla="*/ 54 w 107"/>
              <a:gd name="T5" fmla="*/ 24 h 136"/>
              <a:gd name="T6" fmla="*/ 55 w 107"/>
              <a:gd name="T7" fmla="*/ 10 h 136"/>
              <a:gd name="T8" fmla="*/ 46 w 107"/>
              <a:gd name="T9" fmla="*/ 0 h 136"/>
              <a:gd name="T10" fmla="*/ 40 w 107"/>
              <a:gd name="T11" fmla="*/ 40 h 136"/>
              <a:gd name="T12" fmla="*/ 13 w 107"/>
              <a:gd name="T13" fmla="*/ 40 h 136"/>
              <a:gd name="T14" fmla="*/ 3 w 107"/>
              <a:gd name="T15" fmla="*/ 78 h 136"/>
              <a:gd name="T16" fmla="*/ 27 w 107"/>
              <a:gd name="T17" fmla="*/ 127 h 136"/>
              <a:gd name="T18" fmla="*/ 54 w 107"/>
              <a:gd name="T19" fmla="*/ 114 h 136"/>
              <a:gd name="T20" fmla="*/ 87 w 107"/>
              <a:gd name="T21" fmla="*/ 123 h 136"/>
              <a:gd name="T22" fmla="*/ 104 w 107"/>
              <a:gd name="T23" fmla="*/ 66 h 136"/>
              <a:gd name="T24" fmla="*/ 91 w 107"/>
              <a:gd name="T25" fmla="*/ 25 h 136"/>
              <a:gd name="T26" fmla="*/ 50 w 107"/>
              <a:gd name="T27" fmla="*/ 17 h 136"/>
              <a:gd name="T28" fmla="*/ 49 w 107"/>
              <a:gd name="T29" fmla="*/ 13 h 136"/>
              <a:gd name="T30" fmla="*/ 48 w 107"/>
              <a:gd name="T31" fmla="*/ 12 h 136"/>
              <a:gd name="T32" fmla="*/ 48 w 107"/>
              <a:gd name="T33" fmla="*/ 11 h 136"/>
              <a:gd name="T34" fmla="*/ 50 w 107"/>
              <a:gd name="T35" fmla="*/ 17 h 136"/>
              <a:gd name="T36" fmla="*/ 96 w 107"/>
              <a:gd name="T37" fmla="*/ 81 h 136"/>
              <a:gd name="T38" fmla="*/ 85 w 107"/>
              <a:gd name="T39" fmla="*/ 116 h 136"/>
              <a:gd name="T40" fmla="*/ 56 w 107"/>
              <a:gd name="T41" fmla="*/ 111 h 136"/>
              <a:gd name="T42" fmla="*/ 53 w 107"/>
              <a:gd name="T43" fmla="*/ 108 h 136"/>
              <a:gd name="T44" fmla="*/ 48 w 107"/>
              <a:gd name="T45" fmla="*/ 112 h 136"/>
              <a:gd name="T46" fmla="*/ 36 w 107"/>
              <a:gd name="T47" fmla="*/ 120 h 136"/>
              <a:gd name="T48" fmla="*/ 20 w 107"/>
              <a:gd name="T49" fmla="*/ 107 h 136"/>
              <a:gd name="T50" fmla="*/ 12 w 107"/>
              <a:gd name="T51" fmla="*/ 88 h 136"/>
              <a:gd name="T52" fmla="*/ 10 w 107"/>
              <a:gd name="T53" fmla="*/ 52 h 136"/>
              <a:gd name="T54" fmla="*/ 43 w 107"/>
              <a:gd name="T55" fmla="*/ 46 h 136"/>
              <a:gd name="T56" fmla="*/ 43 w 107"/>
              <a:gd name="T57" fmla="*/ 47 h 136"/>
              <a:gd name="T58" fmla="*/ 52 w 107"/>
              <a:gd name="T59" fmla="*/ 52 h 136"/>
              <a:gd name="T60" fmla="*/ 53 w 107"/>
              <a:gd name="T61" fmla="*/ 50 h 136"/>
              <a:gd name="T62" fmla="*/ 48 w 107"/>
              <a:gd name="T63" fmla="*/ 45 h 136"/>
              <a:gd name="T64" fmla="*/ 48 w 107"/>
              <a:gd name="T65" fmla="*/ 45 h 136"/>
              <a:gd name="T66" fmla="*/ 51 w 107"/>
              <a:gd name="T67" fmla="*/ 45 h 136"/>
              <a:gd name="T68" fmla="*/ 94 w 107"/>
              <a:gd name="T69" fmla="*/ 32 h 136"/>
              <a:gd name="T70" fmla="*/ 96 w 107"/>
              <a:gd name="T71" fmla="*/ 8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36">
                <a:moveTo>
                  <a:pt x="91" y="25"/>
                </a:moveTo>
                <a:cubicBezTo>
                  <a:pt x="76" y="19"/>
                  <a:pt x="62" y="28"/>
                  <a:pt x="52" y="38"/>
                </a:cubicBezTo>
                <a:cubicBezTo>
                  <a:pt x="53" y="33"/>
                  <a:pt x="53" y="28"/>
                  <a:pt x="54" y="24"/>
                </a:cubicBezTo>
                <a:cubicBezTo>
                  <a:pt x="55" y="19"/>
                  <a:pt x="56" y="14"/>
                  <a:pt x="55" y="10"/>
                </a:cubicBezTo>
                <a:cubicBezTo>
                  <a:pt x="55" y="5"/>
                  <a:pt x="52" y="0"/>
                  <a:pt x="46" y="0"/>
                </a:cubicBezTo>
                <a:cubicBezTo>
                  <a:pt x="31" y="2"/>
                  <a:pt x="35" y="27"/>
                  <a:pt x="40" y="40"/>
                </a:cubicBezTo>
                <a:cubicBezTo>
                  <a:pt x="31" y="36"/>
                  <a:pt x="21" y="35"/>
                  <a:pt x="13" y="40"/>
                </a:cubicBezTo>
                <a:cubicBezTo>
                  <a:pt x="1" y="49"/>
                  <a:pt x="0" y="65"/>
                  <a:pt x="3" y="78"/>
                </a:cubicBezTo>
                <a:cubicBezTo>
                  <a:pt x="6" y="93"/>
                  <a:pt x="14" y="118"/>
                  <a:pt x="27" y="127"/>
                </a:cubicBezTo>
                <a:cubicBezTo>
                  <a:pt x="41" y="136"/>
                  <a:pt x="47" y="123"/>
                  <a:pt x="54" y="114"/>
                </a:cubicBezTo>
                <a:cubicBezTo>
                  <a:pt x="65" y="119"/>
                  <a:pt x="74" y="136"/>
                  <a:pt x="87" y="123"/>
                </a:cubicBezTo>
                <a:cubicBezTo>
                  <a:pt x="100" y="109"/>
                  <a:pt x="102" y="83"/>
                  <a:pt x="104" y="66"/>
                </a:cubicBezTo>
                <a:cubicBezTo>
                  <a:pt x="105" y="52"/>
                  <a:pt x="107" y="32"/>
                  <a:pt x="91" y="25"/>
                </a:cubicBezTo>
                <a:close/>
                <a:moveTo>
                  <a:pt x="50" y="17"/>
                </a:moveTo>
                <a:cubicBezTo>
                  <a:pt x="50" y="16"/>
                  <a:pt x="50" y="14"/>
                  <a:pt x="49" y="13"/>
                </a:cubicBezTo>
                <a:cubicBezTo>
                  <a:pt x="49" y="13"/>
                  <a:pt x="48" y="12"/>
                  <a:pt x="48" y="12"/>
                </a:cubicBezTo>
                <a:cubicBezTo>
                  <a:pt x="48" y="12"/>
                  <a:pt x="48" y="11"/>
                  <a:pt x="48" y="11"/>
                </a:cubicBezTo>
                <a:cubicBezTo>
                  <a:pt x="52" y="11"/>
                  <a:pt x="51" y="13"/>
                  <a:pt x="50" y="17"/>
                </a:cubicBezTo>
                <a:close/>
                <a:moveTo>
                  <a:pt x="96" y="81"/>
                </a:moveTo>
                <a:cubicBezTo>
                  <a:pt x="95" y="90"/>
                  <a:pt x="92" y="109"/>
                  <a:pt x="85" y="116"/>
                </a:cubicBezTo>
                <a:cubicBezTo>
                  <a:pt x="73" y="128"/>
                  <a:pt x="66" y="114"/>
                  <a:pt x="56" y="111"/>
                </a:cubicBezTo>
                <a:cubicBezTo>
                  <a:pt x="57" y="109"/>
                  <a:pt x="55" y="107"/>
                  <a:pt x="53" y="108"/>
                </a:cubicBezTo>
                <a:cubicBezTo>
                  <a:pt x="50" y="110"/>
                  <a:pt x="50" y="110"/>
                  <a:pt x="48" y="112"/>
                </a:cubicBezTo>
                <a:cubicBezTo>
                  <a:pt x="42" y="118"/>
                  <a:pt x="48" y="119"/>
                  <a:pt x="36" y="120"/>
                </a:cubicBezTo>
                <a:cubicBezTo>
                  <a:pt x="25" y="120"/>
                  <a:pt x="24" y="116"/>
                  <a:pt x="20" y="107"/>
                </a:cubicBezTo>
                <a:cubicBezTo>
                  <a:pt x="17" y="101"/>
                  <a:pt x="14" y="95"/>
                  <a:pt x="12" y="88"/>
                </a:cubicBezTo>
                <a:cubicBezTo>
                  <a:pt x="7" y="77"/>
                  <a:pt x="3" y="63"/>
                  <a:pt x="10" y="52"/>
                </a:cubicBezTo>
                <a:cubicBezTo>
                  <a:pt x="17" y="38"/>
                  <a:pt x="31" y="41"/>
                  <a:pt x="43" y="46"/>
                </a:cubicBezTo>
                <a:cubicBezTo>
                  <a:pt x="43" y="47"/>
                  <a:pt x="43" y="47"/>
                  <a:pt x="43" y="47"/>
                </a:cubicBezTo>
                <a:cubicBezTo>
                  <a:pt x="46" y="48"/>
                  <a:pt x="49" y="50"/>
                  <a:pt x="52" y="52"/>
                </a:cubicBezTo>
                <a:cubicBezTo>
                  <a:pt x="53" y="52"/>
                  <a:pt x="53" y="51"/>
                  <a:pt x="53" y="50"/>
                </a:cubicBezTo>
                <a:cubicBezTo>
                  <a:pt x="51" y="49"/>
                  <a:pt x="50" y="47"/>
                  <a:pt x="48" y="45"/>
                </a:cubicBezTo>
                <a:cubicBezTo>
                  <a:pt x="48" y="45"/>
                  <a:pt x="48" y="45"/>
                  <a:pt x="48" y="45"/>
                </a:cubicBezTo>
                <a:cubicBezTo>
                  <a:pt x="49" y="46"/>
                  <a:pt x="50" y="46"/>
                  <a:pt x="51" y="45"/>
                </a:cubicBezTo>
                <a:cubicBezTo>
                  <a:pt x="62" y="35"/>
                  <a:pt x="80" y="19"/>
                  <a:pt x="94" y="32"/>
                </a:cubicBezTo>
                <a:cubicBezTo>
                  <a:pt x="104" y="42"/>
                  <a:pt x="99" y="70"/>
                  <a:pt x="96" y="81"/>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6" name="组合 95"/>
          <p:cNvGrpSpPr/>
          <p:nvPr/>
        </p:nvGrpSpPr>
        <p:grpSpPr>
          <a:xfrm>
            <a:off x="6606396" y="1328710"/>
            <a:ext cx="877033" cy="783283"/>
            <a:chOff x="4577745" y="4336117"/>
            <a:chExt cx="557229" cy="497597"/>
          </a:xfrm>
        </p:grpSpPr>
        <p:sp>
          <p:nvSpPr>
            <p:cNvPr id="97" name="任意多边形 96"/>
            <p:cNvSpPr/>
            <p:nvPr/>
          </p:nvSpPr>
          <p:spPr>
            <a:xfrm>
              <a:off x="4577745" y="4392897"/>
              <a:ext cx="557229" cy="440817"/>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8" name="任意多边形 97"/>
            <p:cNvSpPr/>
            <p:nvPr/>
          </p:nvSpPr>
          <p:spPr>
            <a:xfrm>
              <a:off x="4611655" y="4336117"/>
              <a:ext cx="513962" cy="482779"/>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p:cTn id="11" dur="500" fill="hold"/>
                                        <p:tgtEl>
                                          <p:spTgt spid="373"/>
                                        </p:tgtEl>
                                        <p:attrNameLst>
                                          <p:attrName>ppt_w</p:attrName>
                                        </p:attrNameLst>
                                      </p:cBhvr>
                                      <p:tavLst>
                                        <p:tav tm="0">
                                          <p:val>
                                            <p:fltVal val="0"/>
                                          </p:val>
                                        </p:tav>
                                        <p:tav tm="100000">
                                          <p:val>
                                            <p:strVal val="#ppt_w"/>
                                          </p:val>
                                        </p:tav>
                                      </p:tavLst>
                                    </p:anim>
                                    <p:anim calcmode="lin" valueType="num">
                                      <p:cBhvr>
                                        <p:cTn id="12" dur="500" fill="hold"/>
                                        <p:tgtEl>
                                          <p:spTgt spid="373"/>
                                        </p:tgtEl>
                                        <p:attrNameLst>
                                          <p:attrName>ppt_h</p:attrName>
                                        </p:attrNameLst>
                                      </p:cBhvr>
                                      <p:tavLst>
                                        <p:tav tm="0">
                                          <p:val>
                                            <p:fltVal val="0"/>
                                          </p:val>
                                        </p:tav>
                                        <p:tav tm="100000">
                                          <p:val>
                                            <p:strVal val="#ppt_h"/>
                                          </p:val>
                                        </p:tav>
                                      </p:tavLst>
                                    </p:anim>
                                    <p:anim calcmode="lin" valueType="num">
                                      <p:cBhvr>
                                        <p:cTn id="13" dur="500" fill="hold"/>
                                        <p:tgtEl>
                                          <p:spTgt spid="373"/>
                                        </p:tgtEl>
                                        <p:attrNameLst>
                                          <p:attrName>style.rotation</p:attrName>
                                        </p:attrNameLst>
                                      </p:cBhvr>
                                      <p:tavLst>
                                        <p:tav tm="0">
                                          <p:val>
                                            <p:fltVal val="90"/>
                                          </p:val>
                                        </p:tav>
                                        <p:tav tm="100000">
                                          <p:val>
                                            <p:fltVal val="0"/>
                                          </p:val>
                                        </p:tav>
                                      </p:tavLst>
                                    </p:anim>
                                    <p:animEffect transition="in" filter="fade">
                                      <p:cBhvr>
                                        <p:cTn id="14" dur="500"/>
                                        <p:tgtEl>
                                          <p:spTgt spid="373"/>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circle(in)">
                                      <p:cBhvr>
                                        <p:cTn id="18" dur="500"/>
                                        <p:tgtEl>
                                          <p:spTgt spid="89"/>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wipe(left)">
                                      <p:cBhvr>
                                        <p:cTn id="22" dur="500"/>
                                        <p:tgtEl>
                                          <p:spTgt spid="382"/>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380"/>
                                        </p:tgtEl>
                                        <p:attrNameLst>
                                          <p:attrName>style.visibility</p:attrName>
                                        </p:attrNameLst>
                                      </p:cBhvr>
                                      <p:to>
                                        <p:strVal val="visible"/>
                                      </p:to>
                                    </p:set>
                                    <p:anim calcmode="lin" valueType="num">
                                      <p:cBhvr>
                                        <p:cTn id="26" dur="500" fill="hold"/>
                                        <p:tgtEl>
                                          <p:spTgt spid="380"/>
                                        </p:tgtEl>
                                        <p:attrNameLst>
                                          <p:attrName>ppt_w</p:attrName>
                                        </p:attrNameLst>
                                      </p:cBhvr>
                                      <p:tavLst>
                                        <p:tav tm="0">
                                          <p:val>
                                            <p:fltVal val="0"/>
                                          </p:val>
                                        </p:tav>
                                        <p:tav tm="100000">
                                          <p:val>
                                            <p:strVal val="#ppt_w"/>
                                          </p:val>
                                        </p:tav>
                                      </p:tavLst>
                                    </p:anim>
                                    <p:anim calcmode="lin" valueType="num">
                                      <p:cBhvr>
                                        <p:cTn id="27" dur="500" fill="hold"/>
                                        <p:tgtEl>
                                          <p:spTgt spid="380"/>
                                        </p:tgtEl>
                                        <p:attrNameLst>
                                          <p:attrName>ppt_h</p:attrName>
                                        </p:attrNameLst>
                                      </p:cBhvr>
                                      <p:tavLst>
                                        <p:tav tm="0">
                                          <p:val>
                                            <p:fltVal val="0"/>
                                          </p:val>
                                        </p:tav>
                                        <p:tav tm="100000">
                                          <p:val>
                                            <p:strVal val="#ppt_h"/>
                                          </p:val>
                                        </p:tav>
                                      </p:tavLst>
                                    </p:anim>
                                    <p:anim calcmode="lin" valueType="num">
                                      <p:cBhvr>
                                        <p:cTn id="28" dur="500" fill="hold"/>
                                        <p:tgtEl>
                                          <p:spTgt spid="380"/>
                                        </p:tgtEl>
                                        <p:attrNameLst>
                                          <p:attrName>style.rotation</p:attrName>
                                        </p:attrNameLst>
                                      </p:cBhvr>
                                      <p:tavLst>
                                        <p:tav tm="0">
                                          <p:val>
                                            <p:fltVal val="90"/>
                                          </p:val>
                                        </p:tav>
                                        <p:tav tm="100000">
                                          <p:val>
                                            <p:fltVal val="0"/>
                                          </p:val>
                                        </p:tav>
                                      </p:tavLst>
                                    </p:anim>
                                    <p:animEffect transition="in" filter="fade">
                                      <p:cBhvr>
                                        <p:cTn id="29" dur="500"/>
                                        <p:tgtEl>
                                          <p:spTgt spid="380"/>
                                        </p:tgtEl>
                                      </p:cBhvr>
                                    </p:animEffect>
                                  </p:childTnLst>
                                </p:cTn>
                              </p:par>
                            </p:childTnLst>
                          </p:cTn>
                        </p:par>
                        <p:par>
                          <p:cTn id="30" fill="hold">
                            <p:stCondLst>
                              <p:cond delay="2500"/>
                            </p:stCondLst>
                            <p:childTnLst>
                              <p:par>
                                <p:cTn id="31" presetID="6" presetClass="entr" presetSubtype="16" fill="hold" grpId="0"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circle(in)">
                                      <p:cBhvr>
                                        <p:cTn id="33" dur="500"/>
                                        <p:tgtEl>
                                          <p:spTgt spid="95"/>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85"/>
                                        </p:tgtEl>
                                        <p:attrNameLst>
                                          <p:attrName>style.visibility</p:attrName>
                                        </p:attrNameLst>
                                      </p:cBhvr>
                                      <p:to>
                                        <p:strVal val="visible"/>
                                      </p:to>
                                    </p:set>
                                    <p:animEffect transition="in" filter="wipe(left)">
                                      <p:cBhvr>
                                        <p:cTn id="37" dur="500"/>
                                        <p:tgtEl>
                                          <p:spTgt spid="385"/>
                                        </p:tgtEl>
                                      </p:cBhvr>
                                    </p:animEffect>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381"/>
                                        </p:tgtEl>
                                        <p:attrNameLst>
                                          <p:attrName>style.visibility</p:attrName>
                                        </p:attrNameLst>
                                      </p:cBhvr>
                                      <p:to>
                                        <p:strVal val="visible"/>
                                      </p:to>
                                    </p:set>
                                    <p:anim calcmode="lin" valueType="num">
                                      <p:cBhvr>
                                        <p:cTn id="41" dur="500" fill="hold"/>
                                        <p:tgtEl>
                                          <p:spTgt spid="381"/>
                                        </p:tgtEl>
                                        <p:attrNameLst>
                                          <p:attrName>ppt_w</p:attrName>
                                        </p:attrNameLst>
                                      </p:cBhvr>
                                      <p:tavLst>
                                        <p:tav tm="0">
                                          <p:val>
                                            <p:fltVal val="0"/>
                                          </p:val>
                                        </p:tav>
                                        <p:tav tm="100000">
                                          <p:val>
                                            <p:strVal val="#ppt_w"/>
                                          </p:val>
                                        </p:tav>
                                      </p:tavLst>
                                    </p:anim>
                                    <p:anim calcmode="lin" valueType="num">
                                      <p:cBhvr>
                                        <p:cTn id="42" dur="500" fill="hold"/>
                                        <p:tgtEl>
                                          <p:spTgt spid="381"/>
                                        </p:tgtEl>
                                        <p:attrNameLst>
                                          <p:attrName>ppt_h</p:attrName>
                                        </p:attrNameLst>
                                      </p:cBhvr>
                                      <p:tavLst>
                                        <p:tav tm="0">
                                          <p:val>
                                            <p:fltVal val="0"/>
                                          </p:val>
                                        </p:tav>
                                        <p:tav tm="100000">
                                          <p:val>
                                            <p:strVal val="#ppt_h"/>
                                          </p:val>
                                        </p:tav>
                                      </p:tavLst>
                                    </p:anim>
                                    <p:anim calcmode="lin" valueType="num">
                                      <p:cBhvr>
                                        <p:cTn id="43" dur="500" fill="hold"/>
                                        <p:tgtEl>
                                          <p:spTgt spid="381"/>
                                        </p:tgtEl>
                                        <p:attrNameLst>
                                          <p:attrName>style.rotation</p:attrName>
                                        </p:attrNameLst>
                                      </p:cBhvr>
                                      <p:tavLst>
                                        <p:tav tm="0">
                                          <p:val>
                                            <p:fltVal val="90"/>
                                          </p:val>
                                        </p:tav>
                                        <p:tav tm="100000">
                                          <p:val>
                                            <p:fltVal val="0"/>
                                          </p:val>
                                        </p:tav>
                                      </p:tavLst>
                                    </p:anim>
                                    <p:animEffect transition="in" filter="fade">
                                      <p:cBhvr>
                                        <p:cTn id="44" dur="500"/>
                                        <p:tgtEl>
                                          <p:spTgt spid="381"/>
                                        </p:tgtEl>
                                      </p:cBhvr>
                                    </p:animEffect>
                                  </p:childTnLst>
                                </p:cTn>
                              </p:par>
                            </p:childTnLst>
                          </p:cTn>
                        </p:par>
                        <p:par>
                          <p:cTn id="45" fill="hold">
                            <p:stCondLst>
                              <p:cond delay="4000"/>
                            </p:stCondLst>
                            <p:childTnLst>
                              <p:par>
                                <p:cTn id="46" presetID="6" presetClass="entr" presetSubtype="16" fill="hold"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circle(in)">
                                      <p:cBhvr>
                                        <p:cTn id="48" dur="500"/>
                                        <p:tgtEl>
                                          <p:spTgt spid="96"/>
                                        </p:tgtEl>
                                      </p:cBhvr>
                                    </p:animEffect>
                                  </p:childTnLst>
                                </p:cTn>
                              </p:par>
                            </p:childTnLst>
                          </p:cTn>
                        </p:par>
                        <p:par>
                          <p:cTn id="49" fill="hold">
                            <p:stCondLst>
                              <p:cond delay="4500"/>
                            </p:stCondLst>
                            <p:childTnLst>
                              <p:par>
                                <p:cTn id="50" presetID="16" presetClass="entr" presetSubtype="21" fill="hold" grpId="0" nodeType="afterEffect">
                                  <p:stCondLst>
                                    <p:cond delay="0"/>
                                  </p:stCondLst>
                                  <p:childTnLst>
                                    <p:set>
                                      <p:cBhvr>
                                        <p:cTn id="51" dur="1" fill="hold">
                                          <p:stCondLst>
                                            <p:cond delay="0"/>
                                          </p:stCondLst>
                                        </p:cTn>
                                        <p:tgtEl>
                                          <p:spTgt spid="145"/>
                                        </p:tgtEl>
                                        <p:attrNameLst>
                                          <p:attrName>style.visibility</p:attrName>
                                        </p:attrNameLst>
                                      </p:cBhvr>
                                      <p:to>
                                        <p:strVal val="visible"/>
                                      </p:to>
                                    </p:set>
                                    <p:animEffect transition="in" filter="barn(inVertical)">
                                      <p:cBhvr>
                                        <p:cTn id="52" dur="500"/>
                                        <p:tgtEl>
                                          <p:spTgt spid="14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46"/>
                                        </p:tgtEl>
                                        <p:attrNameLst>
                                          <p:attrName>style.visibility</p:attrName>
                                        </p:attrNameLst>
                                      </p:cBhvr>
                                      <p:to>
                                        <p:strVal val="visible"/>
                                      </p:to>
                                    </p:set>
                                    <p:animEffect transition="in" filter="barn(inVertical)">
                                      <p:cBhvr>
                                        <p:cTn id="55" dur="500"/>
                                        <p:tgtEl>
                                          <p:spTgt spid="14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47"/>
                                        </p:tgtEl>
                                        <p:attrNameLst>
                                          <p:attrName>style.visibility</p:attrName>
                                        </p:attrNameLst>
                                      </p:cBhvr>
                                      <p:to>
                                        <p:strVal val="visible"/>
                                      </p:to>
                                    </p:set>
                                    <p:animEffect transition="in" filter="barn(inVertical)">
                                      <p:cBhvr>
                                        <p:cTn id="58" dur="500"/>
                                        <p:tgtEl>
                                          <p:spTgt spid="14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barn(inVertical)">
                                      <p:cBhvr>
                                        <p:cTn id="61" dur="500"/>
                                        <p:tgtEl>
                                          <p:spTgt spid="14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9"/>
                                        </p:tgtEl>
                                        <p:attrNameLst>
                                          <p:attrName>style.visibility</p:attrName>
                                        </p:attrNameLst>
                                      </p:cBhvr>
                                      <p:to>
                                        <p:strVal val="visible"/>
                                      </p:to>
                                    </p:set>
                                    <p:animEffect transition="in" filter="barn(inVertical)">
                                      <p:cBhvr>
                                        <p:cTn id="64" dur="500"/>
                                        <p:tgtEl>
                                          <p:spTgt spid="14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barn(inVertical)">
                                      <p:cBhvr>
                                        <p:cTn id="6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80" grpId="0" animBg="1"/>
      <p:bldP spid="381" grpId="0" animBg="1"/>
      <p:bldP spid="145" grpId="0"/>
      <p:bldP spid="146" grpId="0"/>
      <p:bldP spid="147" grpId="0"/>
      <p:bldP spid="148" grpId="0"/>
      <p:bldP spid="149" grpId="0"/>
      <p:bldP spid="150" grpId="0"/>
      <p:bldP spid="70" grpId="0"/>
      <p:bldP spid="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文本框 201"/>
          <p:cNvSpPr txBox="1">
            <a:spLocks noChangeArrowheads="1"/>
          </p:cNvSpPr>
          <p:nvPr/>
        </p:nvSpPr>
        <p:spPr bwMode="auto">
          <a:xfrm>
            <a:off x="3359786" y="1064516"/>
            <a:ext cx="1757004" cy="329038"/>
          </a:xfrm>
          <a:prstGeom prst="rect">
            <a:avLst/>
          </a:prstGeom>
          <a:noFill/>
          <a:ln w="9525">
            <a:noFill/>
            <a:miter lim="800000"/>
          </a:ln>
        </p:spPr>
        <p:txBody>
          <a:bodyPr wrap="square" lIns="51442" tIns="25721" rIns="51442" bIns="25721">
            <a:spAutoFit/>
          </a:bodyPr>
          <a:lstStyle/>
          <a:p>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添加你的文本</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 name="Freeform 16"/>
          <p:cNvSpPr/>
          <p:nvPr/>
        </p:nvSpPr>
        <p:spPr bwMode="auto">
          <a:xfrm>
            <a:off x="3218263" y="1041453"/>
            <a:ext cx="1768398" cy="37516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solidFill>
              <a:schemeClr val="bg1"/>
            </a:solid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 name="TextBox 45"/>
          <p:cNvSpPr txBox="1"/>
          <p:nvPr/>
        </p:nvSpPr>
        <p:spPr>
          <a:xfrm>
            <a:off x="3173135" y="1439681"/>
            <a:ext cx="5372185"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sz="1400" dirty="0">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30" name="组合 29"/>
          <p:cNvGrpSpPr/>
          <p:nvPr/>
        </p:nvGrpSpPr>
        <p:grpSpPr>
          <a:xfrm>
            <a:off x="798040" y="970111"/>
            <a:ext cx="2198984" cy="1473101"/>
            <a:chOff x="1016621" y="1284905"/>
            <a:chExt cx="1946151" cy="1904868"/>
          </a:xfrm>
        </p:grpSpPr>
        <p:sp>
          <p:nvSpPr>
            <p:cNvPr id="3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3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39" name="文本框 201"/>
          <p:cNvSpPr txBox="1">
            <a:spLocks noChangeArrowheads="1"/>
          </p:cNvSpPr>
          <p:nvPr/>
        </p:nvSpPr>
        <p:spPr bwMode="auto">
          <a:xfrm>
            <a:off x="4161591" y="2802879"/>
            <a:ext cx="1626875" cy="329038"/>
          </a:xfrm>
          <a:prstGeom prst="rect">
            <a:avLst/>
          </a:prstGeom>
          <a:noFill/>
          <a:ln w="9525">
            <a:noFill/>
            <a:miter lim="800000"/>
          </a:ln>
        </p:spPr>
        <p:txBody>
          <a:bodyPr wrap="square" lIns="51442" tIns="25721" rIns="51442" bIns="25721">
            <a:spAutoFit/>
          </a:bodyPr>
          <a:lstStyle/>
          <a:p>
            <a:pPr algn="ctr"/>
            <a:r>
              <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添加你的文本</a:t>
            </a:r>
            <a:endParaRPr lang="zh-CN" altLang="en-US" sz="18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0" name="Freeform 16"/>
          <p:cNvSpPr/>
          <p:nvPr/>
        </p:nvSpPr>
        <p:spPr bwMode="auto">
          <a:xfrm>
            <a:off x="4090829" y="2779816"/>
            <a:ext cx="1768398" cy="37516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solidFill>
              <a:schemeClr val="bg1"/>
            </a:solid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1" name="TextBox 45"/>
          <p:cNvSpPr txBox="1"/>
          <p:nvPr/>
        </p:nvSpPr>
        <p:spPr>
          <a:xfrm>
            <a:off x="748486" y="3178044"/>
            <a:ext cx="5372185"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pPr algn="r"/>
            <a:r>
              <a:rPr sz="1400" dirty="0">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sz="1400" dirty="0">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42" name="组合 41"/>
          <p:cNvGrpSpPr/>
          <p:nvPr/>
        </p:nvGrpSpPr>
        <p:grpSpPr>
          <a:xfrm>
            <a:off x="6173907" y="2708474"/>
            <a:ext cx="2198984" cy="1473101"/>
            <a:chOff x="1016621" y="1284905"/>
            <a:chExt cx="1946151" cy="1904868"/>
          </a:xfrm>
        </p:grpSpPr>
        <p:sp>
          <p:nvSpPr>
            <p:cNvPr id="43"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44"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5"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anim calcmode="lin" valueType="num">
                                      <p:cBhvr>
                                        <p:cTn id="23" dur="1000" fill="hold"/>
                                        <p:tgtEl>
                                          <p:spTgt spid="119"/>
                                        </p:tgtEl>
                                        <p:attrNameLst>
                                          <p:attrName>ppt_x</p:attrName>
                                        </p:attrNameLst>
                                      </p:cBhvr>
                                      <p:tavLst>
                                        <p:tav tm="0">
                                          <p:val>
                                            <p:strVal val="#ppt_x"/>
                                          </p:val>
                                        </p:tav>
                                        <p:tav tm="100000">
                                          <p:val>
                                            <p:strVal val="#ppt_x"/>
                                          </p:val>
                                        </p:tav>
                                      </p:tavLst>
                                    </p:anim>
                                    <p:anim calcmode="lin" valueType="num">
                                      <p:cBhvr>
                                        <p:cTn id="24" dur="1000" fill="hold"/>
                                        <p:tgtEl>
                                          <p:spTgt spid="1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4" presetClass="entr" presetSubtype="1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randombar(horizontal)">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0" grpId="0"/>
      <p:bldP spid="39" grpId="0"/>
      <p:bldP spid="40" grpId="0" animBg="1"/>
      <p:bldP spid="4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798658" y="1353551"/>
            <a:ext cx="3402597" cy="2206369"/>
            <a:chOff x="797015" y="2055261"/>
            <a:chExt cx="3651309" cy="2367323"/>
          </a:xfrm>
        </p:grpSpPr>
        <p:sp>
          <p:nvSpPr>
            <p:cNvPr id="90" name="矩形 89"/>
            <p:cNvSpPr/>
            <p:nvPr/>
          </p:nvSpPr>
          <p:spPr>
            <a:xfrm>
              <a:off x="1043608" y="2139702"/>
              <a:ext cx="3122320" cy="2043986"/>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1" name="组合 90"/>
            <p:cNvGrpSpPr/>
            <p:nvPr/>
          </p:nvGrpSpPr>
          <p:grpSpPr>
            <a:xfrm>
              <a:off x="797015" y="2055261"/>
              <a:ext cx="3651309" cy="2367323"/>
              <a:chOff x="1122658" y="2042812"/>
              <a:chExt cx="5022450" cy="3256301"/>
            </a:xfrm>
          </p:grpSpPr>
          <p:cxnSp>
            <p:nvCxnSpPr>
              <p:cNvPr id="92" name="直接连接符 91"/>
              <p:cNvCxnSpPr/>
              <p:nvPr/>
            </p:nvCxnSpPr>
            <p:spPr>
              <a:xfrm>
                <a:off x="1122658" y="4641900"/>
                <a:ext cx="4327148" cy="6572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1817960" y="2042813"/>
                <a:ext cx="4327148" cy="6572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5400000">
                <a:off x="197429" y="2968042"/>
                <a:ext cx="2528845" cy="67838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4539493" y="3598253"/>
                <a:ext cx="2503842" cy="7073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文本框 333"/>
          <p:cNvSpPr txBox="1"/>
          <p:nvPr/>
        </p:nvSpPr>
        <p:spPr>
          <a:xfrm>
            <a:off x="5102463" y="1143149"/>
            <a:ext cx="1590838" cy="392425"/>
          </a:xfrm>
          <a:prstGeom prst="rect">
            <a:avLst/>
          </a:prstGeom>
          <a:noFill/>
        </p:spPr>
        <p:txBody>
          <a:bodyPr wrap="none" lIns="68589" tIns="34295" rIns="68589" bIns="34295" rtlCol="0">
            <a:spAutoFit/>
          </a:bodyPr>
          <a:lstStyle/>
          <a:p>
            <a:r>
              <a:rPr lang="zh-CN" altLang="en-US" sz="2100" b="1" spc="-225"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 name="文本框 334"/>
          <p:cNvSpPr txBox="1"/>
          <p:nvPr/>
        </p:nvSpPr>
        <p:spPr>
          <a:xfrm>
            <a:off x="5154393" y="1476916"/>
            <a:ext cx="3519344" cy="683895"/>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 name="文本框 335"/>
          <p:cNvSpPr txBox="1"/>
          <p:nvPr/>
        </p:nvSpPr>
        <p:spPr>
          <a:xfrm>
            <a:off x="5102463" y="2758381"/>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 name="文本框 336"/>
          <p:cNvSpPr txBox="1"/>
          <p:nvPr/>
        </p:nvSpPr>
        <p:spPr>
          <a:xfrm>
            <a:off x="5191671" y="3095365"/>
            <a:ext cx="3430615" cy="683895"/>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pic>
        <p:nvPicPr>
          <p:cNvPr id="25" name="图片 2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a14:imgEffect>
                  </a14:imgLayer>
                </a14:imgProps>
              </a:ext>
            </a:extLst>
          </a:blip>
          <a:srcRect/>
          <a:stretch>
            <a:fillRect/>
          </a:stretch>
        </p:blipFill>
        <p:spPr>
          <a:xfrm>
            <a:off x="4403701" y="1071434"/>
            <a:ext cx="718858" cy="665699"/>
          </a:xfrm>
          <a:prstGeom prst="rect">
            <a:avLst/>
          </a:prstGeom>
        </p:spPr>
      </p:pic>
      <p:pic>
        <p:nvPicPr>
          <p:cNvPr id="26" name="图片 25"/>
          <p:cNvPicPr>
            <a:picLocks noChangeAspect="1"/>
          </p:cNvPicPr>
          <p:nvPr/>
        </p:nvPicPr>
        <p:blipFill rotWithShape="1">
          <a:blip r:embed="rId4" cstate="print">
            <a:extLst>
              <a:ext uri="{BEBA8EAE-BF5A-486C-A8C5-ECC9F3942E4B}">
                <a14:imgProps xmlns:a14="http://schemas.microsoft.com/office/drawing/2010/main">
                  <a14:imgLayer r:embed="rId3">
                    <a14:imgEffect>
                      <a14:brightnessContrast bright="-7000"/>
                    </a14:imgEffect>
                  </a14:imgLayer>
                </a14:imgProps>
              </a:ext>
            </a:extLst>
          </a:blip>
          <a:srcRect/>
          <a:stretch>
            <a:fillRect/>
          </a:stretch>
        </p:blipFill>
        <p:spPr>
          <a:xfrm>
            <a:off x="4450562" y="2685732"/>
            <a:ext cx="718858" cy="665699"/>
          </a:xfrm>
          <a:prstGeom prst="rect">
            <a:avLst/>
          </a:prstGeom>
        </p:spPr>
      </p:pic>
      <p:sp>
        <p:nvSpPr>
          <p:cNvPr id="16"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1000" fill="hold"/>
                                        <p:tgtEl>
                                          <p:spTgt spid="89"/>
                                        </p:tgtEl>
                                        <p:attrNameLst>
                                          <p:attrName>ppt_w</p:attrName>
                                        </p:attrNameLst>
                                      </p:cBhvr>
                                      <p:tavLst>
                                        <p:tav tm="0">
                                          <p:val>
                                            <p:fltVal val="0"/>
                                          </p:val>
                                        </p:tav>
                                        <p:tav tm="100000">
                                          <p:val>
                                            <p:strVal val="#ppt_w"/>
                                          </p:val>
                                        </p:tav>
                                      </p:tavLst>
                                    </p:anim>
                                    <p:anim calcmode="lin" valueType="num">
                                      <p:cBhvr>
                                        <p:cTn id="12" dur="1000" fill="hold"/>
                                        <p:tgtEl>
                                          <p:spTgt spid="89"/>
                                        </p:tgtEl>
                                        <p:attrNameLst>
                                          <p:attrName>ppt_h</p:attrName>
                                        </p:attrNameLst>
                                      </p:cBhvr>
                                      <p:tavLst>
                                        <p:tav tm="0">
                                          <p:val>
                                            <p:fltVal val="0"/>
                                          </p:val>
                                        </p:tav>
                                        <p:tav tm="100000">
                                          <p:val>
                                            <p:strVal val="#ppt_h"/>
                                          </p:val>
                                        </p:tav>
                                      </p:tavLst>
                                    </p:anim>
                                    <p:anim calcmode="lin" valueType="num">
                                      <p:cBhvr>
                                        <p:cTn id="13" dur="1000" fill="hold"/>
                                        <p:tgtEl>
                                          <p:spTgt spid="89"/>
                                        </p:tgtEl>
                                        <p:attrNameLst>
                                          <p:attrName>style.rotation</p:attrName>
                                        </p:attrNameLst>
                                      </p:cBhvr>
                                      <p:tavLst>
                                        <p:tav tm="0">
                                          <p:val>
                                            <p:fltVal val="90"/>
                                          </p:val>
                                        </p:tav>
                                        <p:tav tm="100000">
                                          <p:val>
                                            <p:fltVal val="0"/>
                                          </p:val>
                                        </p:tav>
                                      </p:tavLst>
                                    </p:anim>
                                    <p:animEffect transition="in" filter="fade">
                                      <p:cBhvr>
                                        <p:cTn id="14" dur="1000"/>
                                        <p:tgtEl>
                                          <p:spTgt spid="89"/>
                                        </p:tgtEl>
                                      </p:cBhvr>
                                    </p:animEffect>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1+#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1+#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9702E"/>
        </a:solidFill>
        <a:effectLst/>
      </p:bgPr>
    </p:bg>
    <p:spTree>
      <p:nvGrpSpPr>
        <p:cNvPr id="1" name=""/>
        <p:cNvGrpSpPr/>
        <p:nvPr/>
      </p:nvGrpSpPr>
      <p:grpSpPr>
        <a:xfrm>
          <a:off x="0" y="0"/>
          <a:ext cx="0" cy="0"/>
          <a:chOff x="0" y="0"/>
          <a:chExt cx="0" cy="0"/>
        </a:xfrm>
      </p:grpSpPr>
      <p:sp>
        <p:nvSpPr>
          <p:cNvPr id="7" name="Rectangle 47"/>
          <p:cNvSpPr/>
          <p:nvPr/>
        </p:nvSpPr>
        <p:spPr>
          <a:xfrm>
            <a:off x="2673236" y="3004694"/>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8" name="Rectangle 47"/>
          <p:cNvSpPr/>
          <p:nvPr/>
        </p:nvSpPr>
        <p:spPr>
          <a:xfrm>
            <a:off x="3466507" y="3486460"/>
            <a:ext cx="2212574" cy="692497"/>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稚艺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nvGrpSpPr>
          <p:cNvPr id="9" name="组合 8"/>
          <p:cNvGrpSpPr/>
          <p:nvPr/>
        </p:nvGrpSpPr>
        <p:grpSpPr>
          <a:xfrm>
            <a:off x="3067514" y="710669"/>
            <a:ext cx="2858084" cy="2132756"/>
            <a:chOff x="7640792" y="-868390"/>
            <a:chExt cx="3575772" cy="2668306"/>
          </a:xfrm>
        </p:grpSpPr>
        <p:sp>
          <p:nvSpPr>
            <p:cNvPr id="10" name="任意多边形 9"/>
            <p:cNvSpPr/>
            <p:nvPr/>
          </p:nvSpPr>
          <p:spPr>
            <a:xfrm rot="21406984">
              <a:off x="9061464" y="-649437"/>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5"/>
            <p:cNvSpPr>
              <a:spLocks noEditPoints="1"/>
            </p:cNvSpPr>
            <p:nvPr/>
          </p:nvSpPr>
          <p:spPr bwMode="auto">
            <a:xfrm>
              <a:off x="9428678" y="-868390"/>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任意多边形 11"/>
            <p:cNvSpPr/>
            <p:nvPr/>
          </p:nvSpPr>
          <p:spPr>
            <a:xfrm>
              <a:off x="7640792" y="-525212"/>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矩形 12"/>
            <p:cNvSpPr/>
            <p:nvPr/>
          </p:nvSpPr>
          <p:spPr>
            <a:xfrm>
              <a:off x="8051363" y="-275346"/>
              <a:ext cx="2790490" cy="18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18"/>
          <p:cNvSpPr txBox="1"/>
          <p:nvPr/>
        </p:nvSpPr>
        <p:spPr>
          <a:xfrm>
            <a:off x="3637724" y="1286762"/>
            <a:ext cx="2070848" cy="1402958"/>
          </a:xfrm>
          <a:prstGeom prst="rect">
            <a:avLst/>
          </a:prstGeom>
          <a:noFill/>
          <a:effectLst/>
        </p:spPr>
        <p:txBody>
          <a:bodyPr wrap="square" lIns="68589" tIns="34295" rIns="68589" bIns="34295" rtlCol="0">
            <a:spAutoFit/>
          </a:bodyPr>
          <a:lstStyle/>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第</a:t>
            </a:r>
            <a:r>
              <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rPr>
              <a:t>二</a:t>
            </a:r>
            <a:endParaRPr lang="en-US" altLang="zh-CN"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a:p>
            <a:pPr algn="ctr">
              <a:lnSpc>
                <a:spcPts val="5200"/>
              </a:lnSpc>
            </a:pPr>
            <a:r>
              <a:rPr lang="zh-CN" altLang="en-US" sz="5000" b="1" dirty="0" smtClean="0">
                <a:solidFill>
                  <a:srgbClr val="49702E"/>
                </a:solidFill>
                <a:latin typeface="方正准圆简体" panose="02010601030101010101" charset="-122"/>
                <a:ea typeface="方正稚艺简体" panose="03000509000000000000" charset="-122"/>
                <a:cs typeface="+mn-ea"/>
                <a:sym typeface="方正准圆简体" panose="02010601030101010101" charset="-122"/>
              </a:rPr>
              <a:t>章节</a:t>
            </a:r>
            <a:endParaRPr lang="zh-CN" altLang="en-US" sz="5000" b="1" dirty="0">
              <a:solidFill>
                <a:srgbClr val="49702E"/>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241"/>
          <p:cNvSpPr>
            <a:spLocks noEditPoints="1"/>
          </p:cNvSpPr>
          <p:nvPr/>
        </p:nvSpPr>
        <p:spPr bwMode="auto">
          <a:xfrm>
            <a:off x="3620130" y="1897382"/>
            <a:ext cx="298228" cy="679620"/>
          </a:xfrm>
          <a:custGeom>
            <a:avLst/>
            <a:gdLst>
              <a:gd name="T0" fmla="*/ 2 w 168"/>
              <a:gd name="T1" fmla="*/ 165 h 398"/>
              <a:gd name="T2" fmla="*/ 164 w 168"/>
              <a:gd name="T3" fmla="*/ 158 h 398"/>
              <a:gd name="T4" fmla="*/ 59 w 168"/>
              <a:gd name="T5" fmla="*/ 394 h 398"/>
              <a:gd name="T6" fmla="*/ 29 w 168"/>
              <a:gd name="T7" fmla="*/ 145 h 398"/>
              <a:gd name="T8" fmla="*/ 60 w 168"/>
              <a:gd name="T9" fmla="*/ 127 h 398"/>
              <a:gd name="T10" fmla="*/ 67 w 168"/>
              <a:gd name="T11" fmla="*/ 56 h 398"/>
              <a:gd name="T12" fmla="*/ 81 w 168"/>
              <a:gd name="T13" fmla="*/ 202 h 398"/>
              <a:gd name="T14" fmla="*/ 60 w 168"/>
              <a:gd name="T15" fmla="*/ 259 h 398"/>
              <a:gd name="T16" fmla="*/ 131 w 168"/>
              <a:gd name="T17" fmla="*/ 162 h 398"/>
              <a:gd name="T18" fmla="*/ 114 w 168"/>
              <a:gd name="T19" fmla="*/ 269 h 398"/>
              <a:gd name="T20" fmla="*/ 107 w 168"/>
              <a:gd name="T21" fmla="*/ 218 h 398"/>
              <a:gd name="T22" fmla="*/ 39 w 168"/>
              <a:gd name="T23" fmla="*/ 250 h 398"/>
              <a:gd name="T24" fmla="*/ 107 w 168"/>
              <a:gd name="T25" fmla="*/ 223 h 398"/>
              <a:gd name="T26" fmla="*/ 131 w 168"/>
              <a:gd name="T27" fmla="*/ 357 h 398"/>
              <a:gd name="T28" fmla="*/ 103 w 168"/>
              <a:gd name="T29" fmla="*/ 243 h 398"/>
              <a:gd name="T30" fmla="*/ 104 w 168"/>
              <a:gd name="T31" fmla="*/ 285 h 398"/>
              <a:gd name="T32" fmla="*/ 120 w 168"/>
              <a:gd name="T33" fmla="*/ 385 h 398"/>
              <a:gd name="T34" fmla="*/ 44 w 168"/>
              <a:gd name="T35" fmla="*/ 154 h 398"/>
              <a:gd name="T36" fmla="*/ 113 w 168"/>
              <a:gd name="T37" fmla="*/ 172 h 398"/>
              <a:gd name="T38" fmla="*/ 91 w 168"/>
              <a:gd name="T39" fmla="*/ 174 h 398"/>
              <a:gd name="T40" fmla="*/ 140 w 168"/>
              <a:gd name="T41" fmla="*/ 196 h 398"/>
              <a:gd name="T42" fmla="*/ 41 w 168"/>
              <a:gd name="T43" fmla="*/ 351 h 398"/>
              <a:gd name="T44" fmla="*/ 117 w 168"/>
              <a:gd name="T45" fmla="*/ 303 h 398"/>
              <a:gd name="T46" fmla="*/ 13 w 168"/>
              <a:gd name="T47" fmla="*/ 162 h 398"/>
              <a:gd name="T48" fmla="*/ 108 w 168"/>
              <a:gd name="T49" fmla="*/ 104 h 398"/>
              <a:gd name="T50" fmla="*/ 86 w 168"/>
              <a:gd name="T51" fmla="*/ 140 h 398"/>
              <a:gd name="T52" fmla="*/ 97 w 168"/>
              <a:gd name="T53" fmla="*/ 74 h 398"/>
              <a:gd name="T54" fmla="*/ 118 w 168"/>
              <a:gd name="T55" fmla="*/ 330 h 398"/>
              <a:gd name="T56" fmla="*/ 108 w 168"/>
              <a:gd name="T57" fmla="*/ 293 h 398"/>
              <a:gd name="T58" fmla="*/ 111 w 168"/>
              <a:gd name="T59" fmla="*/ 147 h 398"/>
              <a:gd name="T60" fmla="*/ 26 w 168"/>
              <a:gd name="T61" fmla="*/ 295 h 398"/>
              <a:gd name="T62" fmla="*/ 83 w 168"/>
              <a:gd name="T63" fmla="*/ 77 h 398"/>
              <a:gd name="T64" fmla="*/ 108 w 168"/>
              <a:gd name="T65" fmla="*/ 243 h 398"/>
              <a:gd name="T66" fmla="*/ 87 w 168"/>
              <a:gd name="T67" fmla="*/ 64 h 398"/>
              <a:gd name="T68" fmla="*/ 30 w 168"/>
              <a:gd name="T69" fmla="*/ 188 h 398"/>
              <a:gd name="T70" fmla="*/ 27 w 168"/>
              <a:gd name="T71" fmla="*/ 229 h 398"/>
              <a:gd name="T72" fmla="*/ 111 w 168"/>
              <a:gd name="T73" fmla="*/ 233 h 398"/>
              <a:gd name="T74" fmla="*/ 19 w 168"/>
              <a:gd name="T75" fmla="*/ 253 h 398"/>
              <a:gd name="T76" fmla="*/ 68 w 168"/>
              <a:gd name="T77" fmla="*/ 36 h 398"/>
              <a:gd name="T78" fmla="*/ 19 w 168"/>
              <a:gd name="T79" fmla="*/ 344 h 398"/>
              <a:gd name="T80" fmla="*/ 120 w 168"/>
              <a:gd name="T81" fmla="*/ 233 h 398"/>
              <a:gd name="T82" fmla="*/ 81 w 168"/>
              <a:gd name="T83" fmla="*/ 300 h 398"/>
              <a:gd name="T84" fmla="*/ 64 w 168"/>
              <a:gd name="T85" fmla="*/ 346 h 398"/>
              <a:gd name="T86" fmla="*/ 144 w 168"/>
              <a:gd name="T87" fmla="*/ 380 h 398"/>
              <a:gd name="T88" fmla="*/ 32 w 168"/>
              <a:gd name="T89" fmla="*/ 212 h 398"/>
              <a:gd name="T90" fmla="*/ 77 w 168"/>
              <a:gd name="T91" fmla="*/ 118 h 398"/>
              <a:gd name="T92" fmla="*/ 54 w 168"/>
              <a:gd name="T93" fmla="*/ 195 h 398"/>
              <a:gd name="T94" fmla="*/ 94 w 168"/>
              <a:gd name="T95" fmla="*/ 346 h 398"/>
              <a:gd name="T96" fmla="*/ 93 w 168"/>
              <a:gd name="T97" fmla="*/ 378 h 398"/>
              <a:gd name="T98" fmla="*/ 132 w 168"/>
              <a:gd name="T99" fmla="*/ 314 h 398"/>
              <a:gd name="T100" fmla="*/ 61 w 168"/>
              <a:gd name="T101" fmla="*/ 385 h 398"/>
              <a:gd name="T102" fmla="*/ 27 w 168"/>
              <a:gd name="T103" fmla="*/ 314 h 398"/>
              <a:gd name="T104" fmla="*/ 34 w 168"/>
              <a:gd name="T105" fmla="*/ 100 h 398"/>
              <a:gd name="T106" fmla="*/ 88 w 168"/>
              <a:gd name="T107" fmla="*/ 297 h 398"/>
              <a:gd name="T108" fmla="*/ 71 w 168"/>
              <a:gd name="T109" fmla="*/ 370 h 398"/>
              <a:gd name="T110" fmla="*/ 101 w 168"/>
              <a:gd name="T111" fmla="*/ 120 h 398"/>
              <a:gd name="T112" fmla="*/ 91 w 168"/>
              <a:gd name="T113" fmla="*/ 388 h 398"/>
              <a:gd name="T114" fmla="*/ 108 w 168"/>
              <a:gd name="T115" fmla="*/ 131 h 398"/>
              <a:gd name="T116" fmla="*/ 101 w 168"/>
              <a:gd name="T117" fmla="*/ 303 h 398"/>
              <a:gd name="T118" fmla="*/ 100 w 168"/>
              <a:gd name="T119" fmla="*/ 117 h 398"/>
              <a:gd name="T120" fmla="*/ 68 w 168"/>
              <a:gd name="T121" fmla="*/ 378 h 398"/>
              <a:gd name="T122" fmla="*/ 100 w 168"/>
              <a:gd name="T123" fmla="*/ 312 h 398"/>
              <a:gd name="T124" fmla="*/ 46 w 168"/>
              <a:gd name="T125" fmla="*/ 1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398">
                <a:moveTo>
                  <a:pt x="30" y="388"/>
                </a:moveTo>
                <a:lnTo>
                  <a:pt x="30" y="388"/>
                </a:lnTo>
                <a:lnTo>
                  <a:pt x="29" y="390"/>
                </a:lnTo>
                <a:lnTo>
                  <a:pt x="26" y="390"/>
                </a:lnTo>
                <a:lnTo>
                  <a:pt x="26" y="390"/>
                </a:lnTo>
                <a:lnTo>
                  <a:pt x="20" y="388"/>
                </a:lnTo>
                <a:lnTo>
                  <a:pt x="20" y="388"/>
                </a:lnTo>
                <a:lnTo>
                  <a:pt x="19" y="387"/>
                </a:lnTo>
                <a:lnTo>
                  <a:pt x="19" y="387"/>
                </a:lnTo>
                <a:lnTo>
                  <a:pt x="17" y="384"/>
                </a:lnTo>
                <a:lnTo>
                  <a:pt x="17" y="384"/>
                </a:lnTo>
                <a:lnTo>
                  <a:pt x="17" y="383"/>
                </a:lnTo>
                <a:lnTo>
                  <a:pt x="19" y="381"/>
                </a:lnTo>
                <a:lnTo>
                  <a:pt x="19" y="381"/>
                </a:lnTo>
                <a:lnTo>
                  <a:pt x="22" y="381"/>
                </a:lnTo>
                <a:lnTo>
                  <a:pt x="22" y="381"/>
                </a:lnTo>
                <a:lnTo>
                  <a:pt x="19" y="380"/>
                </a:lnTo>
                <a:lnTo>
                  <a:pt x="19" y="380"/>
                </a:lnTo>
                <a:lnTo>
                  <a:pt x="17" y="381"/>
                </a:lnTo>
                <a:lnTo>
                  <a:pt x="17" y="381"/>
                </a:lnTo>
                <a:lnTo>
                  <a:pt x="16" y="381"/>
                </a:lnTo>
                <a:lnTo>
                  <a:pt x="16" y="380"/>
                </a:lnTo>
                <a:lnTo>
                  <a:pt x="16" y="380"/>
                </a:lnTo>
                <a:lnTo>
                  <a:pt x="16" y="378"/>
                </a:lnTo>
                <a:lnTo>
                  <a:pt x="16" y="378"/>
                </a:lnTo>
                <a:lnTo>
                  <a:pt x="16" y="371"/>
                </a:lnTo>
                <a:lnTo>
                  <a:pt x="16" y="371"/>
                </a:lnTo>
                <a:lnTo>
                  <a:pt x="14" y="370"/>
                </a:lnTo>
                <a:lnTo>
                  <a:pt x="14" y="370"/>
                </a:lnTo>
                <a:lnTo>
                  <a:pt x="14" y="367"/>
                </a:lnTo>
                <a:lnTo>
                  <a:pt x="14" y="366"/>
                </a:lnTo>
                <a:lnTo>
                  <a:pt x="14" y="366"/>
                </a:lnTo>
                <a:lnTo>
                  <a:pt x="16" y="364"/>
                </a:lnTo>
                <a:lnTo>
                  <a:pt x="16" y="364"/>
                </a:lnTo>
                <a:lnTo>
                  <a:pt x="16" y="334"/>
                </a:lnTo>
                <a:lnTo>
                  <a:pt x="16" y="334"/>
                </a:lnTo>
                <a:lnTo>
                  <a:pt x="14" y="333"/>
                </a:lnTo>
                <a:lnTo>
                  <a:pt x="14" y="333"/>
                </a:lnTo>
                <a:lnTo>
                  <a:pt x="14" y="331"/>
                </a:lnTo>
                <a:lnTo>
                  <a:pt x="14" y="330"/>
                </a:lnTo>
                <a:lnTo>
                  <a:pt x="14" y="330"/>
                </a:lnTo>
                <a:lnTo>
                  <a:pt x="16" y="327"/>
                </a:lnTo>
                <a:lnTo>
                  <a:pt x="16" y="327"/>
                </a:lnTo>
                <a:lnTo>
                  <a:pt x="16" y="285"/>
                </a:lnTo>
                <a:lnTo>
                  <a:pt x="16" y="285"/>
                </a:lnTo>
                <a:lnTo>
                  <a:pt x="16" y="282"/>
                </a:lnTo>
                <a:lnTo>
                  <a:pt x="16" y="279"/>
                </a:lnTo>
                <a:lnTo>
                  <a:pt x="16" y="279"/>
                </a:lnTo>
                <a:lnTo>
                  <a:pt x="16" y="258"/>
                </a:lnTo>
                <a:lnTo>
                  <a:pt x="16" y="258"/>
                </a:lnTo>
                <a:lnTo>
                  <a:pt x="16" y="229"/>
                </a:lnTo>
                <a:lnTo>
                  <a:pt x="16" y="229"/>
                </a:lnTo>
                <a:lnTo>
                  <a:pt x="17" y="218"/>
                </a:lnTo>
                <a:lnTo>
                  <a:pt x="17" y="218"/>
                </a:lnTo>
                <a:lnTo>
                  <a:pt x="17" y="202"/>
                </a:lnTo>
                <a:lnTo>
                  <a:pt x="17" y="202"/>
                </a:lnTo>
                <a:lnTo>
                  <a:pt x="19" y="199"/>
                </a:lnTo>
                <a:lnTo>
                  <a:pt x="19" y="199"/>
                </a:lnTo>
                <a:lnTo>
                  <a:pt x="19" y="188"/>
                </a:lnTo>
                <a:lnTo>
                  <a:pt x="19" y="188"/>
                </a:lnTo>
                <a:lnTo>
                  <a:pt x="19" y="187"/>
                </a:lnTo>
                <a:lnTo>
                  <a:pt x="19" y="187"/>
                </a:lnTo>
                <a:lnTo>
                  <a:pt x="19" y="185"/>
                </a:lnTo>
                <a:lnTo>
                  <a:pt x="19" y="185"/>
                </a:lnTo>
                <a:lnTo>
                  <a:pt x="19" y="182"/>
                </a:lnTo>
                <a:lnTo>
                  <a:pt x="19" y="182"/>
                </a:lnTo>
                <a:lnTo>
                  <a:pt x="19" y="177"/>
                </a:lnTo>
                <a:lnTo>
                  <a:pt x="19" y="177"/>
                </a:lnTo>
                <a:lnTo>
                  <a:pt x="17" y="177"/>
                </a:lnTo>
                <a:lnTo>
                  <a:pt x="17" y="177"/>
                </a:lnTo>
                <a:lnTo>
                  <a:pt x="7" y="172"/>
                </a:lnTo>
                <a:lnTo>
                  <a:pt x="7" y="172"/>
                </a:lnTo>
                <a:lnTo>
                  <a:pt x="6" y="171"/>
                </a:lnTo>
                <a:lnTo>
                  <a:pt x="6" y="171"/>
                </a:lnTo>
                <a:lnTo>
                  <a:pt x="5" y="169"/>
                </a:lnTo>
                <a:lnTo>
                  <a:pt x="5" y="169"/>
                </a:lnTo>
                <a:lnTo>
                  <a:pt x="3" y="169"/>
                </a:lnTo>
                <a:lnTo>
                  <a:pt x="3" y="169"/>
                </a:lnTo>
                <a:lnTo>
                  <a:pt x="2" y="169"/>
                </a:lnTo>
                <a:lnTo>
                  <a:pt x="2" y="169"/>
                </a:lnTo>
                <a:lnTo>
                  <a:pt x="0" y="169"/>
                </a:lnTo>
                <a:lnTo>
                  <a:pt x="0" y="168"/>
                </a:lnTo>
                <a:lnTo>
                  <a:pt x="0" y="168"/>
                </a:lnTo>
                <a:lnTo>
                  <a:pt x="2" y="165"/>
                </a:lnTo>
                <a:lnTo>
                  <a:pt x="2" y="165"/>
                </a:lnTo>
                <a:lnTo>
                  <a:pt x="3" y="164"/>
                </a:lnTo>
                <a:lnTo>
                  <a:pt x="3" y="164"/>
                </a:lnTo>
                <a:lnTo>
                  <a:pt x="3" y="164"/>
                </a:lnTo>
                <a:lnTo>
                  <a:pt x="3" y="164"/>
                </a:lnTo>
                <a:lnTo>
                  <a:pt x="7" y="160"/>
                </a:lnTo>
                <a:lnTo>
                  <a:pt x="7" y="160"/>
                </a:lnTo>
                <a:lnTo>
                  <a:pt x="10" y="157"/>
                </a:lnTo>
                <a:lnTo>
                  <a:pt x="10" y="157"/>
                </a:lnTo>
                <a:lnTo>
                  <a:pt x="20" y="148"/>
                </a:lnTo>
                <a:lnTo>
                  <a:pt x="20" y="148"/>
                </a:lnTo>
                <a:lnTo>
                  <a:pt x="22" y="147"/>
                </a:lnTo>
                <a:lnTo>
                  <a:pt x="22" y="147"/>
                </a:lnTo>
                <a:lnTo>
                  <a:pt x="23" y="145"/>
                </a:lnTo>
                <a:lnTo>
                  <a:pt x="23" y="145"/>
                </a:lnTo>
                <a:lnTo>
                  <a:pt x="23" y="145"/>
                </a:lnTo>
                <a:lnTo>
                  <a:pt x="23" y="145"/>
                </a:lnTo>
                <a:lnTo>
                  <a:pt x="24" y="144"/>
                </a:lnTo>
                <a:lnTo>
                  <a:pt x="24" y="142"/>
                </a:lnTo>
                <a:lnTo>
                  <a:pt x="24" y="142"/>
                </a:lnTo>
                <a:lnTo>
                  <a:pt x="29" y="115"/>
                </a:lnTo>
                <a:lnTo>
                  <a:pt x="29" y="115"/>
                </a:lnTo>
                <a:lnTo>
                  <a:pt x="33" y="100"/>
                </a:lnTo>
                <a:lnTo>
                  <a:pt x="37" y="84"/>
                </a:lnTo>
                <a:lnTo>
                  <a:pt x="37" y="84"/>
                </a:lnTo>
                <a:lnTo>
                  <a:pt x="46" y="60"/>
                </a:lnTo>
                <a:lnTo>
                  <a:pt x="46" y="60"/>
                </a:lnTo>
                <a:lnTo>
                  <a:pt x="46" y="59"/>
                </a:lnTo>
                <a:lnTo>
                  <a:pt x="46" y="59"/>
                </a:lnTo>
                <a:lnTo>
                  <a:pt x="50" y="43"/>
                </a:lnTo>
                <a:lnTo>
                  <a:pt x="50" y="43"/>
                </a:lnTo>
                <a:lnTo>
                  <a:pt x="56" y="19"/>
                </a:lnTo>
                <a:lnTo>
                  <a:pt x="56" y="19"/>
                </a:lnTo>
                <a:lnTo>
                  <a:pt x="59" y="10"/>
                </a:lnTo>
                <a:lnTo>
                  <a:pt x="59" y="10"/>
                </a:lnTo>
                <a:lnTo>
                  <a:pt x="60" y="7"/>
                </a:lnTo>
                <a:lnTo>
                  <a:pt x="60" y="7"/>
                </a:lnTo>
                <a:lnTo>
                  <a:pt x="60" y="6"/>
                </a:lnTo>
                <a:lnTo>
                  <a:pt x="60" y="6"/>
                </a:lnTo>
                <a:lnTo>
                  <a:pt x="60" y="5"/>
                </a:lnTo>
                <a:lnTo>
                  <a:pt x="60" y="5"/>
                </a:lnTo>
                <a:lnTo>
                  <a:pt x="60" y="5"/>
                </a:lnTo>
                <a:lnTo>
                  <a:pt x="60" y="3"/>
                </a:lnTo>
                <a:lnTo>
                  <a:pt x="63" y="2"/>
                </a:lnTo>
                <a:lnTo>
                  <a:pt x="63" y="2"/>
                </a:lnTo>
                <a:lnTo>
                  <a:pt x="63" y="2"/>
                </a:lnTo>
                <a:lnTo>
                  <a:pt x="63" y="2"/>
                </a:lnTo>
                <a:lnTo>
                  <a:pt x="64" y="0"/>
                </a:lnTo>
                <a:lnTo>
                  <a:pt x="64" y="0"/>
                </a:lnTo>
                <a:lnTo>
                  <a:pt x="66" y="0"/>
                </a:lnTo>
                <a:lnTo>
                  <a:pt x="66" y="0"/>
                </a:lnTo>
                <a:lnTo>
                  <a:pt x="67" y="5"/>
                </a:lnTo>
                <a:lnTo>
                  <a:pt x="67" y="5"/>
                </a:lnTo>
                <a:lnTo>
                  <a:pt x="73" y="15"/>
                </a:lnTo>
                <a:lnTo>
                  <a:pt x="78" y="23"/>
                </a:lnTo>
                <a:lnTo>
                  <a:pt x="78" y="23"/>
                </a:lnTo>
                <a:lnTo>
                  <a:pt x="91" y="42"/>
                </a:lnTo>
                <a:lnTo>
                  <a:pt x="91" y="42"/>
                </a:lnTo>
                <a:lnTo>
                  <a:pt x="97" y="52"/>
                </a:lnTo>
                <a:lnTo>
                  <a:pt x="97" y="52"/>
                </a:lnTo>
                <a:lnTo>
                  <a:pt x="98" y="56"/>
                </a:lnTo>
                <a:lnTo>
                  <a:pt x="98" y="56"/>
                </a:lnTo>
                <a:lnTo>
                  <a:pt x="104" y="67"/>
                </a:lnTo>
                <a:lnTo>
                  <a:pt x="104" y="67"/>
                </a:lnTo>
                <a:lnTo>
                  <a:pt x="113" y="84"/>
                </a:lnTo>
                <a:lnTo>
                  <a:pt x="120" y="101"/>
                </a:lnTo>
                <a:lnTo>
                  <a:pt x="120" y="101"/>
                </a:lnTo>
                <a:lnTo>
                  <a:pt x="125" y="114"/>
                </a:lnTo>
                <a:lnTo>
                  <a:pt x="125" y="114"/>
                </a:lnTo>
                <a:lnTo>
                  <a:pt x="132" y="131"/>
                </a:lnTo>
                <a:lnTo>
                  <a:pt x="132" y="131"/>
                </a:lnTo>
                <a:lnTo>
                  <a:pt x="134" y="137"/>
                </a:lnTo>
                <a:lnTo>
                  <a:pt x="134" y="137"/>
                </a:lnTo>
                <a:lnTo>
                  <a:pt x="137" y="140"/>
                </a:lnTo>
                <a:lnTo>
                  <a:pt x="137" y="140"/>
                </a:lnTo>
                <a:lnTo>
                  <a:pt x="140" y="141"/>
                </a:lnTo>
                <a:lnTo>
                  <a:pt x="140" y="141"/>
                </a:lnTo>
                <a:lnTo>
                  <a:pt x="141" y="141"/>
                </a:lnTo>
                <a:lnTo>
                  <a:pt x="141" y="141"/>
                </a:lnTo>
                <a:lnTo>
                  <a:pt x="149" y="148"/>
                </a:lnTo>
                <a:lnTo>
                  <a:pt x="149" y="148"/>
                </a:lnTo>
                <a:lnTo>
                  <a:pt x="157" y="152"/>
                </a:lnTo>
                <a:lnTo>
                  <a:pt x="164" y="158"/>
                </a:lnTo>
                <a:lnTo>
                  <a:pt x="164" y="158"/>
                </a:lnTo>
                <a:lnTo>
                  <a:pt x="165" y="160"/>
                </a:lnTo>
                <a:lnTo>
                  <a:pt x="165" y="160"/>
                </a:lnTo>
                <a:lnTo>
                  <a:pt x="167" y="161"/>
                </a:lnTo>
                <a:lnTo>
                  <a:pt x="167" y="161"/>
                </a:lnTo>
                <a:lnTo>
                  <a:pt x="168" y="162"/>
                </a:lnTo>
                <a:lnTo>
                  <a:pt x="168" y="164"/>
                </a:lnTo>
                <a:lnTo>
                  <a:pt x="168" y="164"/>
                </a:lnTo>
                <a:lnTo>
                  <a:pt x="167" y="165"/>
                </a:lnTo>
                <a:lnTo>
                  <a:pt x="165" y="165"/>
                </a:lnTo>
                <a:lnTo>
                  <a:pt x="165" y="165"/>
                </a:lnTo>
                <a:lnTo>
                  <a:pt x="164" y="165"/>
                </a:lnTo>
                <a:lnTo>
                  <a:pt x="164" y="165"/>
                </a:lnTo>
                <a:lnTo>
                  <a:pt x="161" y="167"/>
                </a:lnTo>
                <a:lnTo>
                  <a:pt x="161" y="167"/>
                </a:lnTo>
                <a:lnTo>
                  <a:pt x="159" y="168"/>
                </a:lnTo>
                <a:lnTo>
                  <a:pt x="159" y="168"/>
                </a:lnTo>
                <a:lnTo>
                  <a:pt x="154" y="169"/>
                </a:lnTo>
                <a:lnTo>
                  <a:pt x="154" y="169"/>
                </a:lnTo>
                <a:lnTo>
                  <a:pt x="151" y="169"/>
                </a:lnTo>
                <a:lnTo>
                  <a:pt x="151" y="169"/>
                </a:lnTo>
                <a:lnTo>
                  <a:pt x="148" y="172"/>
                </a:lnTo>
                <a:lnTo>
                  <a:pt x="148" y="172"/>
                </a:lnTo>
                <a:lnTo>
                  <a:pt x="148" y="174"/>
                </a:lnTo>
                <a:lnTo>
                  <a:pt x="148" y="174"/>
                </a:lnTo>
                <a:lnTo>
                  <a:pt x="149" y="185"/>
                </a:lnTo>
                <a:lnTo>
                  <a:pt x="149" y="185"/>
                </a:lnTo>
                <a:lnTo>
                  <a:pt x="149" y="235"/>
                </a:lnTo>
                <a:lnTo>
                  <a:pt x="149" y="235"/>
                </a:lnTo>
                <a:lnTo>
                  <a:pt x="148" y="265"/>
                </a:lnTo>
                <a:lnTo>
                  <a:pt x="148" y="265"/>
                </a:lnTo>
                <a:lnTo>
                  <a:pt x="148" y="265"/>
                </a:lnTo>
                <a:lnTo>
                  <a:pt x="148" y="265"/>
                </a:lnTo>
                <a:lnTo>
                  <a:pt x="148" y="266"/>
                </a:lnTo>
                <a:lnTo>
                  <a:pt x="148" y="268"/>
                </a:lnTo>
                <a:lnTo>
                  <a:pt x="148" y="268"/>
                </a:lnTo>
                <a:lnTo>
                  <a:pt x="148" y="275"/>
                </a:lnTo>
                <a:lnTo>
                  <a:pt x="148" y="275"/>
                </a:lnTo>
                <a:lnTo>
                  <a:pt x="148" y="295"/>
                </a:lnTo>
                <a:lnTo>
                  <a:pt x="148" y="295"/>
                </a:lnTo>
                <a:lnTo>
                  <a:pt x="149" y="316"/>
                </a:lnTo>
                <a:lnTo>
                  <a:pt x="149" y="316"/>
                </a:lnTo>
                <a:lnTo>
                  <a:pt x="151" y="323"/>
                </a:lnTo>
                <a:lnTo>
                  <a:pt x="151" y="323"/>
                </a:lnTo>
                <a:lnTo>
                  <a:pt x="151" y="331"/>
                </a:lnTo>
                <a:lnTo>
                  <a:pt x="151" y="331"/>
                </a:lnTo>
                <a:lnTo>
                  <a:pt x="152" y="346"/>
                </a:lnTo>
                <a:lnTo>
                  <a:pt x="152" y="346"/>
                </a:lnTo>
                <a:lnTo>
                  <a:pt x="154" y="367"/>
                </a:lnTo>
                <a:lnTo>
                  <a:pt x="154" y="367"/>
                </a:lnTo>
                <a:lnTo>
                  <a:pt x="154" y="374"/>
                </a:lnTo>
                <a:lnTo>
                  <a:pt x="154" y="374"/>
                </a:lnTo>
                <a:lnTo>
                  <a:pt x="154" y="376"/>
                </a:lnTo>
                <a:lnTo>
                  <a:pt x="154" y="376"/>
                </a:lnTo>
                <a:lnTo>
                  <a:pt x="154" y="377"/>
                </a:lnTo>
                <a:lnTo>
                  <a:pt x="154" y="377"/>
                </a:lnTo>
                <a:lnTo>
                  <a:pt x="151" y="378"/>
                </a:lnTo>
                <a:lnTo>
                  <a:pt x="151" y="378"/>
                </a:lnTo>
                <a:lnTo>
                  <a:pt x="149" y="380"/>
                </a:lnTo>
                <a:lnTo>
                  <a:pt x="149" y="380"/>
                </a:lnTo>
                <a:lnTo>
                  <a:pt x="148" y="381"/>
                </a:lnTo>
                <a:lnTo>
                  <a:pt x="148" y="381"/>
                </a:lnTo>
                <a:lnTo>
                  <a:pt x="140" y="387"/>
                </a:lnTo>
                <a:lnTo>
                  <a:pt x="130" y="391"/>
                </a:lnTo>
                <a:lnTo>
                  <a:pt x="130" y="391"/>
                </a:lnTo>
                <a:lnTo>
                  <a:pt x="118" y="394"/>
                </a:lnTo>
                <a:lnTo>
                  <a:pt x="108" y="397"/>
                </a:lnTo>
                <a:lnTo>
                  <a:pt x="108" y="397"/>
                </a:lnTo>
                <a:lnTo>
                  <a:pt x="101" y="398"/>
                </a:lnTo>
                <a:lnTo>
                  <a:pt x="101" y="398"/>
                </a:lnTo>
                <a:lnTo>
                  <a:pt x="86" y="397"/>
                </a:lnTo>
                <a:lnTo>
                  <a:pt x="86" y="397"/>
                </a:lnTo>
                <a:lnTo>
                  <a:pt x="74" y="395"/>
                </a:lnTo>
                <a:lnTo>
                  <a:pt x="74" y="395"/>
                </a:lnTo>
                <a:lnTo>
                  <a:pt x="64" y="394"/>
                </a:lnTo>
                <a:lnTo>
                  <a:pt x="64" y="394"/>
                </a:lnTo>
                <a:lnTo>
                  <a:pt x="63" y="395"/>
                </a:lnTo>
                <a:lnTo>
                  <a:pt x="63" y="395"/>
                </a:lnTo>
                <a:lnTo>
                  <a:pt x="61" y="397"/>
                </a:lnTo>
                <a:lnTo>
                  <a:pt x="60" y="397"/>
                </a:lnTo>
                <a:lnTo>
                  <a:pt x="60" y="397"/>
                </a:lnTo>
                <a:lnTo>
                  <a:pt x="59" y="394"/>
                </a:lnTo>
                <a:lnTo>
                  <a:pt x="59" y="394"/>
                </a:lnTo>
                <a:lnTo>
                  <a:pt x="59" y="394"/>
                </a:lnTo>
                <a:lnTo>
                  <a:pt x="59" y="394"/>
                </a:lnTo>
                <a:lnTo>
                  <a:pt x="44" y="391"/>
                </a:lnTo>
                <a:lnTo>
                  <a:pt x="44" y="391"/>
                </a:lnTo>
                <a:lnTo>
                  <a:pt x="30" y="388"/>
                </a:lnTo>
                <a:lnTo>
                  <a:pt x="30" y="388"/>
                </a:lnTo>
                <a:close/>
                <a:moveTo>
                  <a:pt x="93" y="53"/>
                </a:moveTo>
                <a:lnTo>
                  <a:pt x="93" y="53"/>
                </a:lnTo>
                <a:lnTo>
                  <a:pt x="93" y="53"/>
                </a:lnTo>
                <a:lnTo>
                  <a:pt x="93" y="53"/>
                </a:lnTo>
                <a:lnTo>
                  <a:pt x="94" y="53"/>
                </a:lnTo>
                <a:lnTo>
                  <a:pt x="94" y="53"/>
                </a:lnTo>
                <a:lnTo>
                  <a:pt x="93" y="53"/>
                </a:lnTo>
                <a:lnTo>
                  <a:pt x="93" y="53"/>
                </a:lnTo>
                <a:lnTo>
                  <a:pt x="93" y="52"/>
                </a:lnTo>
                <a:lnTo>
                  <a:pt x="93" y="52"/>
                </a:lnTo>
                <a:lnTo>
                  <a:pt x="91" y="52"/>
                </a:lnTo>
                <a:lnTo>
                  <a:pt x="91" y="52"/>
                </a:lnTo>
                <a:lnTo>
                  <a:pt x="93" y="53"/>
                </a:lnTo>
                <a:lnTo>
                  <a:pt x="93" y="53"/>
                </a:lnTo>
                <a:close/>
                <a:moveTo>
                  <a:pt x="56" y="27"/>
                </a:moveTo>
                <a:lnTo>
                  <a:pt x="56" y="27"/>
                </a:lnTo>
                <a:lnTo>
                  <a:pt x="56" y="29"/>
                </a:lnTo>
                <a:lnTo>
                  <a:pt x="56" y="29"/>
                </a:lnTo>
                <a:lnTo>
                  <a:pt x="56" y="27"/>
                </a:lnTo>
                <a:lnTo>
                  <a:pt x="56" y="27"/>
                </a:lnTo>
                <a:lnTo>
                  <a:pt x="57" y="26"/>
                </a:lnTo>
                <a:lnTo>
                  <a:pt x="57" y="26"/>
                </a:lnTo>
                <a:lnTo>
                  <a:pt x="56" y="26"/>
                </a:lnTo>
                <a:lnTo>
                  <a:pt x="56" y="26"/>
                </a:lnTo>
                <a:lnTo>
                  <a:pt x="56" y="27"/>
                </a:lnTo>
                <a:lnTo>
                  <a:pt x="56" y="27"/>
                </a:lnTo>
                <a:close/>
                <a:moveTo>
                  <a:pt x="97" y="61"/>
                </a:moveTo>
                <a:lnTo>
                  <a:pt x="97" y="61"/>
                </a:lnTo>
                <a:lnTo>
                  <a:pt x="97" y="60"/>
                </a:lnTo>
                <a:lnTo>
                  <a:pt x="97" y="60"/>
                </a:lnTo>
                <a:lnTo>
                  <a:pt x="97" y="60"/>
                </a:lnTo>
                <a:lnTo>
                  <a:pt x="97" y="60"/>
                </a:lnTo>
                <a:lnTo>
                  <a:pt x="97" y="61"/>
                </a:lnTo>
                <a:lnTo>
                  <a:pt x="97" y="61"/>
                </a:lnTo>
                <a:lnTo>
                  <a:pt x="98" y="63"/>
                </a:lnTo>
                <a:lnTo>
                  <a:pt x="98" y="63"/>
                </a:lnTo>
                <a:lnTo>
                  <a:pt x="98" y="63"/>
                </a:lnTo>
                <a:lnTo>
                  <a:pt x="98" y="63"/>
                </a:lnTo>
                <a:lnTo>
                  <a:pt x="97" y="61"/>
                </a:lnTo>
                <a:lnTo>
                  <a:pt x="97" y="61"/>
                </a:lnTo>
                <a:close/>
                <a:moveTo>
                  <a:pt x="107" y="394"/>
                </a:moveTo>
                <a:lnTo>
                  <a:pt x="107" y="394"/>
                </a:lnTo>
                <a:lnTo>
                  <a:pt x="113" y="394"/>
                </a:lnTo>
                <a:lnTo>
                  <a:pt x="113" y="394"/>
                </a:lnTo>
                <a:lnTo>
                  <a:pt x="107" y="394"/>
                </a:lnTo>
                <a:lnTo>
                  <a:pt x="107" y="394"/>
                </a:lnTo>
                <a:lnTo>
                  <a:pt x="107" y="394"/>
                </a:lnTo>
                <a:lnTo>
                  <a:pt x="107" y="394"/>
                </a:lnTo>
                <a:lnTo>
                  <a:pt x="105" y="394"/>
                </a:lnTo>
                <a:lnTo>
                  <a:pt x="105" y="394"/>
                </a:lnTo>
                <a:lnTo>
                  <a:pt x="105" y="394"/>
                </a:lnTo>
                <a:lnTo>
                  <a:pt x="105" y="394"/>
                </a:lnTo>
                <a:lnTo>
                  <a:pt x="107" y="394"/>
                </a:lnTo>
                <a:lnTo>
                  <a:pt x="107" y="394"/>
                </a:lnTo>
                <a:close/>
                <a:moveTo>
                  <a:pt x="63" y="13"/>
                </a:moveTo>
                <a:lnTo>
                  <a:pt x="63" y="13"/>
                </a:lnTo>
                <a:lnTo>
                  <a:pt x="63" y="13"/>
                </a:lnTo>
                <a:lnTo>
                  <a:pt x="63" y="13"/>
                </a:lnTo>
                <a:lnTo>
                  <a:pt x="60" y="25"/>
                </a:lnTo>
                <a:lnTo>
                  <a:pt x="60" y="25"/>
                </a:lnTo>
                <a:lnTo>
                  <a:pt x="56" y="42"/>
                </a:lnTo>
                <a:lnTo>
                  <a:pt x="56" y="42"/>
                </a:lnTo>
                <a:lnTo>
                  <a:pt x="53" y="54"/>
                </a:lnTo>
                <a:lnTo>
                  <a:pt x="53" y="54"/>
                </a:lnTo>
                <a:lnTo>
                  <a:pt x="47" y="73"/>
                </a:lnTo>
                <a:lnTo>
                  <a:pt x="47" y="73"/>
                </a:lnTo>
                <a:lnTo>
                  <a:pt x="40" y="100"/>
                </a:lnTo>
                <a:lnTo>
                  <a:pt x="40" y="100"/>
                </a:lnTo>
                <a:lnTo>
                  <a:pt x="34" y="124"/>
                </a:lnTo>
                <a:lnTo>
                  <a:pt x="34" y="124"/>
                </a:lnTo>
                <a:lnTo>
                  <a:pt x="30" y="142"/>
                </a:lnTo>
                <a:lnTo>
                  <a:pt x="30" y="142"/>
                </a:lnTo>
                <a:lnTo>
                  <a:pt x="29" y="144"/>
                </a:lnTo>
                <a:lnTo>
                  <a:pt x="27" y="145"/>
                </a:lnTo>
                <a:lnTo>
                  <a:pt x="27" y="145"/>
                </a:lnTo>
                <a:lnTo>
                  <a:pt x="29" y="145"/>
                </a:lnTo>
                <a:lnTo>
                  <a:pt x="29" y="145"/>
                </a:lnTo>
                <a:lnTo>
                  <a:pt x="29" y="147"/>
                </a:lnTo>
                <a:lnTo>
                  <a:pt x="29" y="147"/>
                </a:lnTo>
                <a:lnTo>
                  <a:pt x="29" y="145"/>
                </a:lnTo>
                <a:lnTo>
                  <a:pt x="29" y="145"/>
                </a:lnTo>
                <a:lnTo>
                  <a:pt x="30" y="144"/>
                </a:lnTo>
                <a:lnTo>
                  <a:pt x="33" y="144"/>
                </a:lnTo>
                <a:lnTo>
                  <a:pt x="33" y="144"/>
                </a:lnTo>
                <a:lnTo>
                  <a:pt x="39" y="148"/>
                </a:lnTo>
                <a:lnTo>
                  <a:pt x="39" y="148"/>
                </a:lnTo>
                <a:lnTo>
                  <a:pt x="43" y="150"/>
                </a:lnTo>
                <a:lnTo>
                  <a:pt x="49" y="150"/>
                </a:lnTo>
                <a:lnTo>
                  <a:pt x="49" y="150"/>
                </a:lnTo>
                <a:lnTo>
                  <a:pt x="60" y="151"/>
                </a:lnTo>
                <a:lnTo>
                  <a:pt x="60" y="151"/>
                </a:lnTo>
                <a:lnTo>
                  <a:pt x="68" y="151"/>
                </a:lnTo>
                <a:lnTo>
                  <a:pt x="68" y="151"/>
                </a:lnTo>
                <a:lnTo>
                  <a:pt x="81" y="150"/>
                </a:lnTo>
                <a:lnTo>
                  <a:pt x="94" y="147"/>
                </a:lnTo>
                <a:lnTo>
                  <a:pt x="94" y="147"/>
                </a:lnTo>
                <a:lnTo>
                  <a:pt x="98" y="147"/>
                </a:lnTo>
                <a:lnTo>
                  <a:pt x="98" y="147"/>
                </a:lnTo>
                <a:lnTo>
                  <a:pt x="97" y="145"/>
                </a:lnTo>
                <a:lnTo>
                  <a:pt x="97" y="145"/>
                </a:lnTo>
                <a:lnTo>
                  <a:pt x="97" y="144"/>
                </a:lnTo>
                <a:lnTo>
                  <a:pt x="97" y="142"/>
                </a:lnTo>
                <a:lnTo>
                  <a:pt x="97" y="142"/>
                </a:lnTo>
                <a:lnTo>
                  <a:pt x="93" y="142"/>
                </a:lnTo>
                <a:lnTo>
                  <a:pt x="93" y="142"/>
                </a:lnTo>
                <a:lnTo>
                  <a:pt x="93" y="145"/>
                </a:lnTo>
                <a:lnTo>
                  <a:pt x="91" y="147"/>
                </a:lnTo>
                <a:lnTo>
                  <a:pt x="91" y="147"/>
                </a:lnTo>
                <a:lnTo>
                  <a:pt x="88" y="147"/>
                </a:lnTo>
                <a:lnTo>
                  <a:pt x="88" y="147"/>
                </a:lnTo>
                <a:lnTo>
                  <a:pt x="83" y="148"/>
                </a:lnTo>
                <a:lnTo>
                  <a:pt x="83" y="148"/>
                </a:lnTo>
                <a:lnTo>
                  <a:pt x="74" y="148"/>
                </a:lnTo>
                <a:lnTo>
                  <a:pt x="67" y="147"/>
                </a:lnTo>
                <a:lnTo>
                  <a:pt x="67" y="147"/>
                </a:lnTo>
                <a:lnTo>
                  <a:pt x="66" y="147"/>
                </a:lnTo>
                <a:lnTo>
                  <a:pt x="66" y="147"/>
                </a:lnTo>
                <a:lnTo>
                  <a:pt x="56" y="145"/>
                </a:lnTo>
                <a:lnTo>
                  <a:pt x="56" y="145"/>
                </a:lnTo>
                <a:lnTo>
                  <a:pt x="41" y="144"/>
                </a:lnTo>
                <a:lnTo>
                  <a:pt x="41" y="144"/>
                </a:lnTo>
                <a:lnTo>
                  <a:pt x="39" y="142"/>
                </a:lnTo>
                <a:lnTo>
                  <a:pt x="39" y="142"/>
                </a:lnTo>
                <a:lnTo>
                  <a:pt x="39" y="141"/>
                </a:lnTo>
                <a:lnTo>
                  <a:pt x="40" y="141"/>
                </a:lnTo>
                <a:lnTo>
                  <a:pt x="40" y="141"/>
                </a:lnTo>
                <a:lnTo>
                  <a:pt x="40" y="140"/>
                </a:lnTo>
                <a:lnTo>
                  <a:pt x="40" y="140"/>
                </a:lnTo>
                <a:lnTo>
                  <a:pt x="44" y="140"/>
                </a:lnTo>
                <a:lnTo>
                  <a:pt x="44" y="140"/>
                </a:lnTo>
                <a:lnTo>
                  <a:pt x="46" y="140"/>
                </a:lnTo>
                <a:lnTo>
                  <a:pt x="46" y="140"/>
                </a:lnTo>
                <a:lnTo>
                  <a:pt x="43" y="138"/>
                </a:lnTo>
                <a:lnTo>
                  <a:pt x="43" y="138"/>
                </a:lnTo>
                <a:lnTo>
                  <a:pt x="41" y="138"/>
                </a:lnTo>
                <a:lnTo>
                  <a:pt x="41" y="138"/>
                </a:lnTo>
                <a:lnTo>
                  <a:pt x="41" y="137"/>
                </a:lnTo>
                <a:lnTo>
                  <a:pt x="41" y="135"/>
                </a:lnTo>
                <a:lnTo>
                  <a:pt x="41" y="135"/>
                </a:lnTo>
                <a:lnTo>
                  <a:pt x="43" y="135"/>
                </a:lnTo>
                <a:lnTo>
                  <a:pt x="43" y="135"/>
                </a:lnTo>
                <a:lnTo>
                  <a:pt x="46" y="135"/>
                </a:lnTo>
                <a:lnTo>
                  <a:pt x="46" y="135"/>
                </a:lnTo>
                <a:lnTo>
                  <a:pt x="50" y="135"/>
                </a:lnTo>
                <a:lnTo>
                  <a:pt x="50" y="135"/>
                </a:lnTo>
                <a:lnTo>
                  <a:pt x="51" y="135"/>
                </a:lnTo>
                <a:lnTo>
                  <a:pt x="51" y="135"/>
                </a:lnTo>
                <a:lnTo>
                  <a:pt x="51" y="134"/>
                </a:lnTo>
                <a:lnTo>
                  <a:pt x="54" y="133"/>
                </a:lnTo>
                <a:lnTo>
                  <a:pt x="54" y="133"/>
                </a:lnTo>
                <a:lnTo>
                  <a:pt x="57" y="133"/>
                </a:lnTo>
                <a:lnTo>
                  <a:pt x="57" y="133"/>
                </a:lnTo>
                <a:lnTo>
                  <a:pt x="77" y="130"/>
                </a:lnTo>
                <a:lnTo>
                  <a:pt x="77" y="130"/>
                </a:lnTo>
                <a:lnTo>
                  <a:pt x="80" y="128"/>
                </a:lnTo>
                <a:lnTo>
                  <a:pt x="83" y="127"/>
                </a:lnTo>
                <a:lnTo>
                  <a:pt x="83" y="127"/>
                </a:lnTo>
                <a:lnTo>
                  <a:pt x="81" y="127"/>
                </a:lnTo>
                <a:lnTo>
                  <a:pt x="81" y="127"/>
                </a:lnTo>
                <a:lnTo>
                  <a:pt x="70" y="125"/>
                </a:lnTo>
                <a:lnTo>
                  <a:pt x="70" y="125"/>
                </a:lnTo>
                <a:lnTo>
                  <a:pt x="63" y="127"/>
                </a:lnTo>
                <a:lnTo>
                  <a:pt x="63" y="127"/>
                </a:lnTo>
                <a:lnTo>
                  <a:pt x="60" y="127"/>
                </a:lnTo>
                <a:lnTo>
                  <a:pt x="60" y="127"/>
                </a:lnTo>
                <a:lnTo>
                  <a:pt x="59" y="127"/>
                </a:lnTo>
                <a:lnTo>
                  <a:pt x="59" y="127"/>
                </a:lnTo>
                <a:lnTo>
                  <a:pt x="57" y="125"/>
                </a:lnTo>
                <a:lnTo>
                  <a:pt x="57" y="125"/>
                </a:lnTo>
                <a:lnTo>
                  <a:pt x="59" y="124"/>
                </a:lnTo>
                <a:lnTo>
                  <a:pt x="59" y="124"/>
                </a:lnTo>
                <a:lnTo>
                  <a:pt x="60" y="124"/>
                </a:lnTo>
                <a:lnTo>
                  <a:pt x="60" y="124"/>
                </a:lnTo>
                <a:lnTo>
                  <a:pt x="61" y="124"/>
                </a:lnTo>
                <a:lnTo>
                  <a:pt x="61" y="124"/>
                </a:lnTo>
                <a:lnTo>
                  <a:pt x="68" y="123"/>
                </a:lnTo>
                <a:lnTo>
                  <a:pt x="68" y="123"/>
                </a:lnTo>
                <a:lnTo>
                  <a:pt x="73" y="121"/>
                </a:lnTo>
                <a:lnTo>
                  <a:pt x="73" y="121"/>
                </a:lnTo>
                <a:lnTo>
                  <a:pt x="74" y="121"/>
                </a:lnTo>
                <a:lnTo>
                  <a:pt x="74" y="121"/>
                </a:lnTo>
                <a:lnTo>
                  <a:pt x="74" y="118"/>
                </a:lnTo>
                <a:lnTo>
                  <a:pt x="76" y="115"/>
                </a:lnTo>
                <a:lnTo>
                  <a:pt x="76" y="115"/>
                </a:lnTo>
                <a:lnTo>
                  <a:pt x="70" y="115"/>
                </a:lnTo>
                <a:lnTo>
                  <a:pt x="70" y="115"/>
                </a:lnTo>
                <a:lnTo>
                  <a:pt x="67" y="115"/>
                </a:lnTo>
                <a:lnTo>
                  <a:pt x="67" y="115"/>
                </a:lnTo>
                <a:lnTo>
                  <a:pt x="66" y="114"/>
                </a:lnTo>
                <a:lnTo>
                  <a:pt x="66" y="113"/>
                </a:lnTo>
                <a:lnTo>
                  <a:pt x="66" y="113"/>
                </a:lnTo>
                <a:lnTo>
                  <a:pt x="67" y="111"/>
                </a:lnTo>
                <a:lnTo>
                  <a:pt x="67" y="111"/>
                </a:lnTo>
                <a:lnTo>
                  <a:pt x="71" y="107"/>
                </a:lnTo>
                <a:lnTo>
                  <a:pt x="71" y="107"/>
                </a:lnTo>
                <a:lnTo>
                  <a:pt x="73" y="107"/>
                </a:lnTo>
                <a:lnTo>
                  <a:pt x="73" y="107"/>
                </a:lnTo>
                <a:lnTo>
                  <a:pt x="71" y="104"/>
                </a:lnTo>
                <a:lnTo>
                  <a:pt x="73" y="103"/>
                </a:lnTo>
                <a:lnTo>
                  <a:pt x="73" y="103"/>
                </a:lnTo>
                <a:lnTo>
                  <a:pt x="73" y="103"/>
                </a:lnTo>
                <a:lnTo>
                  <a:pt x="73" y="103"/>
                </a:lnTo>
                <a:lnTo>
                  <a:pt x="81" y="97"/>
                </a:lnTo>
                <a:lnTo>
                  <a:pt x="81" y="97"/>
                </a:lnTo>
                <a:lnTo>
                  <a:pt x="81" y="96"/>
                </a:lnTo>
                <a:lnTo>
                  <a:pt x="81" y="96"/>
                </a:lnTo>
                <a:lnTo>
                  <a:pt x="80" y="94"/>
                </a:lnTo>
                <a:lnTo>
                  <a:pt x="77" y="94"/>
                </a:lnTo>
                <a:lnTo>
                  <a:pt x="77" y="94"/>
                </a:lnTo>
                <a:lnTo>
                  <a:pt x="71" y="96"/>
                </a:lnTo>
                <a:lnTo>
                  <a:pt x="71" y="96"/>
                </a:lnTo>
                <a:lnTo>
                  <a:pt x="68" y="94"/>
                </a:lnTo>
                <a:lnTo>
                  <a:pt x="67" y="93"/>
                </a:lnTo>
                <a:lnTo>
                  <a:pt x="67" y="93"/>
                </a:lnTo>
                <a:lnTo>
                  <a:pt x="66" y="93"/>
                </a:lnTo>
                <a:lnTo>
                  <a:pt x="66" y="93"/>
                </a:lnTo>
                <a:lnTo>
                  <a:pt x="64" y="90"/>
                </a:lnTo>
                <a:lnTo>
                  <a:pt x="64" y="88"/>
                </a:lnTo>
                <a:lnTo>
                  <a:pt x="64" y="88"/>
                </a:lnTo>
                <a:lnTo>
                  <a:pt x="66" y="87"/>
                </a:lnTo>
                <a:lnTo>
                  <a:pt x="66" y="87"/>
                </a:lnTo>
                <a:lnTo>
                  <a:pt x="68" y="84"/>
                </a:lnTo>
                <a:lnTo>
                  <a:pt x="68" y="84"/>
                </a:lnTo>
                <a:lnTo>
                  <a:pt x="76" y="77"/>
                </a:lnTo>
                <a:lnTo>
                  <a:pt x="76" y="77"/>
                </a:lnTo>
                <a:lnTo>
                  <a:pt x="77" y="77"/>
                </a:lnTo>
                <a:lnTo>
                  <a:pt x="77" y="77"/>
                </a:lnTo>
                <a:lnTo>
                  <a:pt x="77" y="76"/>
                </a:lnTo>
                <a:lnTo>
                  <a:pt x="76" y="74"/>
                </a:lnTo>
                <a:lnTo>
                  <a:pt x="76" y="74"/>
                </a:lnTo>
                <a:lnTo>
                  <a:pt x="71" y="74"/>
                </a:lnTo>
                <a:lnTo>
                  <a:pt x="71" y="74"/>
                </a:lnTo>
                <a:lnTo>
                  <a:pt x="68" y="73"/>
                </a:lnTo>
                <a:lnTo>
                  <a:pt x="68" y="73"/>
                </a:lnTo>
                <a:lnTo>
                  <a:pt x="67" y="71"/>
                </a:lnTo>
                <a:lnTo>
                  <a:pt x="68" y="69"/>
                </a:lnTo>
                <a:lnTo>
                  <a:pt x="68" y="69"/>
                </a:lnTo>
                <a:lnTo>
                  <a:pt x="70" y="67"/>
                </a:lnTo>
                <a:lnTo>
                  <a:pt x="70" y="67"/>
                </a:lnTo>
                <a:lnTo>
                  <a:pt x="74" y="63"/>
                </a:lnTo>
                <a:lnTo>
                  <a:pt x="74" y="63"/>
                </a:lnTo>
                <a:lnTo>
                  <a:pt x="77" y="60"/>
                </a:lnTo>
                <a:lnTo>
                  <a:pt x="77" y="60"/>
                </a:lnTo>
                <a:lnTo>
                  <a:pt x="76" y="60"/>
                </a:lnTo>
                <a:lnTo>
                  <a:pt x="76" y="60"/>
                </a:lnTo>
                <a:lnTo>
                  <a:pt x="70" y="57"/>
                </a:lnTo>
                <a:lnTo>
                  <a:pt x="70" y="57"/>
                </a:lnTo>
                <a:lnTo>
                  <a:pt x="67" y="56"/>
                </a:lnTo>
                <a:lnTo>
                  <a:pt x="67" y="56"/>
                </a:lnTo>
                <a:lnTo>
                  <a:pt x="66" y="54"/>
                </a:lnTo>
                <a:lnTo>
                  <a:pt x="66" y="53"/>
                </a:lnTo>
                <a:lnTo>
                  <a:pt x="66" y="53"/>
                </a:lnTo>
                <a:lnTo>
                  <a:pt x="67" y="52"/>
                </a:lnTo>
                <a:lnTo>
                  <a:pt x="67" y="52"/>
                </a:lnTo>
                <a:lnTo>
                  <a:pt x="68" y="49"/>
                </a:lnTo>
                <a:lnTo>
                  <a:pt x="68" y="49"/>
                </a:lnTo>
                <a:lnTo>
                  <a:pt x="68" y="46"/>
                </a:lnTo>
                <a:lnTo>
                  <a:pt x="67" y="44"/>
                </a:lnTo>
                <a:lnTo>
                  <a:pt x="67" y="44"/>
                </a:lnTo>
                <a:lnTo>
                  <a:pt x="66" y="42"/>
                </a:lnTo>
                <a:lnTo>
                  <a:pt x="66" y="42"/>
                </a:lnTo>
                <a:lnTo>
                  <a:pt x="66" y="40"/>
                </a:lnTo>
                <a:lnTo>
                  <a:pt x="66" y="39"/>
                </a:lnTo>
                <a:lnTo>
                  <a:pt x="66" y="39"/>
                </a:lnTo>
                <a:lnTo>
                  <a:pt x="67" y="39"/>
                </a:lnTo>
                <a:lnTo>
                  <a:pt x="67" y="39"/>
                </a:lnTo>
                <a:lnTo>
                  <a:pt x="67" y="39"/>
                </a:lnTo>
                <a:lnTo>
                  <a:pt x="67" y="39"/>
                </a:lnTo>
                <a:lnTo>
                  <a:pt x="66" y="37"/>
                </a:lnTo>
                <a:lnTo>
                  <a:pt x="66" y="34"/>
                </a:lnTo>
                <a:lnTo>
                  <a:pt x="66" y="34"/>
                </a:lnTo>
                <a:lnTo>
                  <a:pt x="67" y="33"/>
                </a:lnTo>
                <a:lnTo>
                  <a:pt x="67" y="33"/>
                </a:lnTo>
                <a:lnTo>
                  <a:pt x="68" y="32"/>
                </a:lnTo>
                <a:lnTo>
                  <a:pt x="68" y="32"/>
                </a:lnTo>
                <a:lnTo>
                  <a:pt x="68" y="32"/>
                </a:lnTo>
                <a:lnTo>
                  <a:pt x="68" y="32"/>
                </a:lnTo>
                <a:lnTo>
                  <a:pt x="67" y="32"/>
                </a:lnTo>
                <a:lnTo>
                  <a:pt x="67" y="32"/>
                </a:lnTo>
                <a:lnTo>
                  <a:pt x="64" y="32"/>
                </a:lnTo>
                <a:lnTo>
                  <a:pt x="64" y="32"/>
                </a:lnTo>
                <a:lnTo>
                  <a:pt x="64" y="29"/>
                </a:lnTo>
                <a:lnTo>
                  <a:pt x="64" y="29"/>
                </a:lnTo>
                <a:lnTo>
                  <a:pt x="66" y="27"/>
                </a:lnTo>
                <a:lnTo>
                  <a:pt x="66" y="27"/>
                </a:lnTo>
                <a:lnTo>
                  <a:pt x="67" y="25"/>
                </a:lnTo>
                <a:lnTo>
                  <a:pt x="67" y="25"/>
                </a:lnTo>
                <a:lnTo>
                  <a:pt x="66" y="26"/>
                </a:lnTo>
                <a:lnTo>
                  <a:pt x="66" y="26"/>
                </a:lnTo>
                <a:lnTo>
                  <a:pt x="64" y="26"/>
                </a:lnTo>
                <a:lnTo>
                  <a:pt x="64" y="26"/>
                </a:lnTo>
                <a:lnTo>
                  <a:pt x="61" y="26"/>
                </a:lnTo>
                <a:lnTo>
                  <a:pt x="61" y="23"/>
                </a:lnTo>
                <a:lnTo>
                  <a:pt x="61" y="23"/>
                </a:lnTo>
                <a:lnTo>
                  <a:pt x="63" y="22"/>
                </a:lnTo>
                <a:lnTo>
                  <a:pt x="63" y="22"/>
                </a:lnTo>
                <a:lnTo>
                  <a:pt x="64" y="19"/>
                </a:lnTo>
                <a:lnTo>
                  <a:pt x="64" y="19"/>
                </a:lnTo>
                <a:lnTo>
                  <a:pt x="64" y="16"/>
                </a:lnTo>
                <a:lnTo>
                  <a:pt x="63" y="13"/>
                </a:lnTo>
                <a:lnTo>
                  <a:pt x="63" y="13"/>
                </a:lnTo>
                <a:close/>
                <a:moveTo>
                  <a:pt x="34" y="201"/>
                </a:moveTo>
                <a:lnTo>
                  <a:pt x="34" y="201"/>
                </a:lnTo>
                <a:lnTo>
                  <a:pt x="37" y="202"/>
                </a:lnTo>
                <a:lnTo>
                  <a:pt x="37" y="202"/>
                </a:lnTo>
                <a:lnTo>
                  <a:pt x="50" y="202"/>
                </a:lnTo>
                <a:lnTo>
                  <a:pt x="50" y="202"/>
                </a:lnTo>
                <a:lnTo>
                  <a:pt x="70" y="204"/>
                </a:lnTo>
                <a:lnTo>
                  <a:pt x="70" y="204"/>
                </a:lnTo>
                <a:lnTo>
                  <a:pt x="94" y="204"/>
                </a:lnTo>
                <a:lnTo>
                  <a:pt x="94" y="204"/>
                </a:lnTo>
                <a:lnTo>
                  <a:pt x="108" y="202"/>
                </a:lnTo>
                <a:lnTo>
                  <a:pt x="108" y="202"/>
                </a:lnTo>
                <a:lnTo>
                  <a:pt x="110" y="202"/>
                </a:lnTo>
                <a:lnTo>
                  <a:pt x="110" y="202"/>
                </a:lnTo>
                <a:lnTo>
                  <a:pt x="110" y="192"/>
                </a:lnTo>
                <a:lnTo>
                  <a:pt x="110" y="192"/>
                </a:lnTo>
                <a:lnTo>
                  <a:pt x="94" y="192"/>
                </a:lnTo>
                <a:lnTo>
                  <a:pt x="94" y="192"/>
                </a:lnTo>
                <a:lnTo>
                  <a:pt x="94" y="194"/>
                </a:lnTo>
                <a:lnTo>
                  <a:pt x="94" y="194"/>
                </a:lnTo>
                <a:lnTo>
                  <a:pt x="94" y="196"/>
                </a:lnTo>
                <a:lnTo>
                  <a:pt x="94" y="196"/>
                </a:lnTo>
                <a:lnTo>
                  <a:pt x="95" y="198"/>
                </a:lnTo>
                <a:lnTo>
                  <a:pt x="95" y="198"/>
                </a:lnTo>
                <a:lnTo>
                  <a:pt x="95" y="199"/>
                </a:lnTo>
                <a:lnTo>
                  <a:pt x="94" y="201"/>
                </a:lnTo>
                <a:lnTo>
                  <a:pt x="94" y="201"/>
                </a:lnTo>
                <a:lnTo>
                  <a:pt x="93" y="202"/>
                </a:lnTo>
                <a:lnTo>
                  <a:pt x="91" y="202"/>
                </a:lnTo>
                <a:lnTo>
                  <a:pt x="91" y="202"/>
                </a:lnTo>
                <a:lnTo>
                  <a:pt x="81" y="202"/>
                </a:lnTo>
                <a:lnTo>
                  <a:pt x="81" y="202"/>
                </a:lnTo>
                <a:lnTo>
                  <a:pt x="80" y="202"/>
                </a:lnTo>
                <a:lnTo>
                  <a:pt x="80" y="202"/>
                </a:lnTo>
                <a:lnTo>
                  <a:pt x="78" y="202"/>
                </a:lnTo>
                <a:lnTo>
                  <a:pt x="78" y="201"/>
                </a:lnTo>
                <a:lnTo>
                  <a:pt x="78" y="201"/>
                </a:lnTo>
                <a:lnTo>
                  <a:pt x="78" y="196"/>
                </a:lnTo>
                <a:lnTo>
                  <a:pt x="78" y="196"/>
                </a:lnTo>
                <a:lnTo>
                  <a:pt x="78" y="192"/>
                </a:lnTo>
                <a:lnTo>
                  <a:pt x="78" y="192"/>
                </a:lnTo>
                <a:lnTo>
                  <a:pt x="67" y="192"/>
                </a:lnTo>
                <a:lnTo>
                  <a:pt x="67" y="192"/>
                </a:lnTo>
                <a:lnTo>
                  <a:pt x="57" y="191"/>
                </a:lnTo>
                <a:lnTo>
                  <a:pt x="57" y="191"/>
                </a:lnTo>
                <a:lnTo>
                  <a:pt x="57" y="192"/>
                </a:lnTo>
                <a:lnTo>
                  <a:pt x="57" y="192"/>
                </a:lnTo>
                <a:lnTo>
                  <a:pt x="56" y="198"/>
                </a:lnTo>
                <a:lnTo>
                  <a:pt x="56" y="198"/>
                </a:lnTo>
                <a:lnTo>
                  <a:pt x="56" y="201"/>
                </a:lnTo>
                <a:lnTo>
                  <a:pt x="53" y="202"/>
                </a:lnTo>
                <a:lnTo>
                  <a:pt x="53" y="202"/>
                </a:lnTo>
                <a:lnTo>
                  <a:pt x="43" y="202"/>
                </a:lnTo>
                <a:lnTo>
                  <a:pt x="43" y="202"/>
                </a:lnTo>
                <a:lnTo>
                  <a:pt x="40" y="201"/>
                </a:lnTo>
                <a:lnTo>
                  <a:pt x="40" y="201"/>
                </a:lnTo>
                <a:lnTo>
                  <a:pt x="39" y="201"/>
                </a:lnTo>
                <a:lnTo>
                  <a:pt x="37" y="199"/>
                </a:lnTo>
                <a:lnTo>
                  <a:pt x="37" y="199"/>
                </a:lnTo>
                <a:lnTo>
                  <a:pt x="37" y="192"/>
                </a:lnTo>
                <a:lnTo>
                  <a:pt x="37" y="192"/>
                </a:lnTo>
                <a:lnTo>
                  <a:pt x="37" y="192"/>
                </a:lnTo>
                <a:lnTo>
                  <a:pt x="37" y="192"/>
                </a:lnTo>
                <a:lnTo>
                  <a:pt x="33" y="195"/>
                </a:lnTo>
                <a:lnTo>
                  <a:pt x="27" y="199"/>
                </a:lnTo>
                <a:lnTo>
                  <a:pt x="27" y="199"/>
                </a:lnTo>
                <a:lnTo>
                  <a:pt x="33" y="199"/>
                </a:lnTo>
                <a:lnTo>
                  <a:pt x="33" y="199"/>
                </a:lnTo>
                <a:lnTo>
                  <a:pt x="34" y="199"/>
                </a:lnTo>
                <a:lnTo>
                  <a:pt x="34" y="201"/>
                </a:lnTo>
                <a:lnTo>
                  <a:pt x="34" y="201"/>
                </a:lnTo>
                <a:close/>
                <a:moveTo>
                  <a:pt x="76" y="258"/>
                </a:moveTo>
                <a:lnTo>
                  <a:pt x="76" y="258"/>
                </a:lnTo>
                <a:lnTo>
                  <a:pt x="76" y="259"/>
                </a:lnTo>
                <a:lnTo>
                  <a:pt x="76" y="259"/>
                </a:lnTo>
                <a:lnTo>
                  <a:pt x="77" y="272"/>
                </a:lnTo>
                <a:lnTo>
                  <a:pt x="77" y="272"/>
                </a:lnTo>
                <a:lnTo>
                  <a:pt x="77" y="273"/>
                </a:lnTo>
                <a:lnTo>
                  <a:pt x="77" y="273"/>
                </a:lnTo>
                <a:lnTo>
                  <a:pt x="78" y="273"/>
                </a:lnTo>
                <a:lnTo>
                  <a:pt x="78" y="273"/>
                </a:lnTo>
                <a:lnTo>
                  <a:pt x="95" y="272"/>
                </a:lnTo>
                <a:lnTo>
                  <a:pt x="95" y="272"/>
                </a:lnTo>
                <a:lnTo>
                  <a:pt x="103" y="272"/>
                </a:lnTo>
                <a:lnTo>
                  <a:pt x="103" y="272"/>
                </a:lnTo>
                <a:lnTo>
                  <a:pt x="104" y="272"/>
                </a:lnTo>
                <a:lnTo>
                  <a:pt x="104" y="272"/>
                </a:lnTo>
                <a:lnTo>
                  <a:pt x="107" y="269"/>
                </a:lnTo>
                <a:lnTo>
                  <a:pt x="107" y="269"/>
                </a:lnTo>
                <a:lnTo>
                  <a:pt x="107" y="268"/>
                </a:lnTo>
                <a:lnTo>
                  <a:pt x="107" y="268"/>
                </a:lnTo>
                <a:lnTo>
                  <a:pt x="105" y="262"/>
                </a:lnTo>
                <a:lnTo>
                  <a:pt x="105" y="262"/>
                </a:lnTo>
                <a:lnTo>
                  <a:pt x="105" y="260"/>
                </a:lnTo>
                <a:lnTo>
                  <a:pt x="105" y="260"/>
                </a:lnTo>
                <a:lnTo>
                  <a:pt x="104" y="259"/>
                </a:lnTo>
                <a:lnTo>
                  <a:pt x="104" y="258"/>
                </a:lnTo>
                <a:lnTo>
                  <a:pt x="104" y="258"/>
                </a:lnTo>
                <a:lnTo>
                  <a:pt x="97" y="258"/>
                </a:lnTo>
                <a:lnTo>
                  <a:pt x="97" y="258"/>
                </a:lnTo>
                <a:lnTo>
                  <a:pt x="95" y="260"/>
                </a:lnTo>
                <a:lnTo>
                  <a:pt x="95" y="260"/>
                </a:lnTo>
                <a:lnTo>
                  <a:pt x="95" y="260"/>
                </a:lnTo>
                <a:lnTo>
                  <a:pt x="95" y="260"/>
                </a:lnTo>
                <a:lnTo>
                  <a:pt x="95" y="259"/>
                </a:lnTo>
                <a:lnTo>
                  <a:pt x="95" y="259"/>
                </a:lnTo>
                <a:lnTo>
                  <a:pt x="94" y="258"/>
                </a:lnTo>
                <a:lnTo>
                  <a:pt x="94" y="258"/>
                </a:lnTo>
                <a:lnTo>
                  <a:pt x="76" y="258"/>
                </a:lnTo>
                <a:lnTo>
                  <a:pt x="76" y="258"/>
                </a:lnTo>
                <a:close/>
                <a:moveTo>
                  <a:pt x="71" y="258"/>
                </a:moveTo>
                <a:lnTo>
                  <a:pt x="71" y="258"/>
                </a:lnTo>
                <a:lnTo>
                  <a:pt x="63" y="258"/>
                </a:lnTo>
                <a:lnTo>
                  <a:pt x="63" y="258"/>
                </a:lnTo>
                <a:lnTo>
                  <a:pt x="60" y="259"/>
                </a:lnTo>
                <a:lnTo>
                  <a:pt x="60" y="259"/>
                </a:lnTo>
                <a:lnTo>
                  <a:pt x="57" y="259"/>
                </a:lnTo>
                <a:lnTo>
                  <a:pt x="57" y="258"/>
                </a:lnTo>
                <a:lnTo>
                  <a:pt x="57" y="258"/>
                </a:lnTo>
                <a:lnTo>
                  <a:pt x="57" y="256"/>
                </a:lnTo>
                <a:lnTo>
                  <a:pt x="57" y="256"/>
                </a:lnTo>
                <a:lnTo>
                  <a:pt x="56" y="256"/>
                </a:lnTo>
                <a:lnTo>
                  <a:pt x="56" y="256"/>
                </a:lnTo>
                <a:lnTo>
                  <a:pt x="47" y="255"/>
                </a:lnTo>
                <a:lnTo>
                  <a:pt x="47" y="255"/>
                </a:lnTo>
                <a:lnTo>
                  <a:pt x="46" y="256"/>
                </a:lnTo>
                <a:lnTo>
                  <a:pt x="46" y="256"/>
                </a:lnTo>
                <a:lnTo>
                  <a:pt x="46" y="258"/>
                </a:lnTo>
                <a:lnTo>
                  <a:pt x="46" y="258"/>
                </a:lnTo>
                <a:lnTo>
                  <a:pt x="47" y="259"/>
                </a:lnTo>
                <a:lnTo>
                  <a:pt x="47" y="259"/>
                </a:lnTo>
                <a:lnTo>
                  <a:pt x="47" y="266"/>
                </a:lnTo>
                <a:lnTo>
                  <a:pt x="47" y="266"/>
                </a:lnTo>
                <a:lnTo>
                  <a:pt x="47" y="268"/>
                </a:lnTo>
                <a:lnTo>
                  <a:pt x="47" y="269"/>
                </a:lnTo>
                <a:lnTo>
                  <a:pt x="47" y="269"/>
                </a:lnTo>
                <a:lnTo>
                  <a:pt x="46" y="270"/>
                </a:lnTo>
                <a:lnTo>
                  <a:pt x="46" y="270"/>
                </a:lnTo>
                <a:lnTo>
                  <a:pt x="47" y="270"/>
                </a:lnTo>
                <a:lnTo>
                  <a:pt x="47" y="270"/>
                </a:lnTo>
                <a:lnTo>
                  <a:pt x="54" y="272"/>
                </a:lnTo>
                <a:lnTo>
                  <a:pt x="54" y="272"/>
                </a:lnTo>
                <a:lnTo>
                  <a:pt x="61" y="273"/>
                </a:lnTo>
                <a:lnTo>
                  <a:pt x="67" y="273"/>
                </a:lnTo>
                <a:lnTo>
                  <a:pt x="67" y="273"/>
                </a:lnTo>
                <a:lnTo>
                  <a:pt x="70" y="273"/>
                </a:lnTo>
                <a:lnTo>
                  <a:pt x="70" y="273"/>
                </a:lnTo>
                <a:lnTo>
                  <a:pt x="71" y="273"/>
                </a:lnTo>
                <a:lnTo>
                  <a:pt x="71" y="273"/>
                </a:lnTo>
                <a:lnTo>
                  <a:pt x="71" y="266"/>
                </a:lnTo>
                <a:lnTo>
                  <a:pt x="71" y="258"/>
                </a:lnTo>
                <a:lnTo>
                  <a:pt x="71" y="258"/>
                </a:lnTo>
                <a:close/>
                <a:moveTo>
                  <a:pt x="67" y="218"/>
                </a:moveTo>
                <a:lnTo>
                  <a:pt x="67" y="218"/>
                </a:lnTo>
                <a:lnTo>
                  <a:pt x="67" y="219"/>
                </a:lnTo>
                <a:lnTo>
                  <a:pt x="67" y="219"/>
                </a:lnTo>
                <a:lnTo>
                  <a:pt x="68" y="219"/>
                </a:lnTo>
                <a:lnTo>
                  <a:pt x="68" y="219"/>
                </a:lnTo>
                <a:lnTo>
                  <a:pt x="95" y="219"/>
                </a:lnTo>
                <a:lnTo>
                  <a:pt x="95" y="219"/>
                </a:lnTo>
                <a:lnTo>
                  <a:pt x="97" y="219"/>
                </a:lnTo>
                <a:lnTo>
                  <a:pt x="97" y="219"/>
                </a:lnTo>
                <a:lnTo>
                  <a:pt x="95" y="211"/>
                </a:lnTo>
                <a:lnTo>
                  <a:pt x="95" y="211"/>
                </a:lnTo>
                <a:lnTo>
                  <a:pt x="95" y="209"/>
                </a:lnTo>
                <a:lnTo>
                  <a:pt x="95" y="209"/>
                </a:lnTo>
                <a:lnTo>
                  <a:pt x="94" y="208"/>
                </a:lnTo>
                <a:lnTo>
                  <a:pt x="94" y="208"/>
                </a:lnTo>
                <a:lnTo>
                  <a:pt x="95" y="208"/>
                </a:lnTo>
                <a:lnTo>
                  <a:pt x="95" y="208"/>
                </a:lnTo>
                <a:lnTo>
                  <a:pt x="97" y="206"/>
                </a:lnTo>
                <a:lnTo>
                  <a:pt x="97" y="206"/>
                </a:lnTo>
                <a:lnTo>
                  <a:pt x="67" y="206"/>
                </a:lnTo>
                <a:lnTo>
                  <a:pt x="67" y="206"/>
                </a:lnTo>
                <a:lnTo>
                  <a:pt x="67" y="208"/>
                </a:lnTo>
                <a:lnTo>
                  <a:pt x="67" y="208"/>
                </a:lnTo>
                <a:lnTo>
                  <a:pt x="67" y="209"/>
                </a:lnTo>
                <a:lnTo>
                  <a:pt x="67" y="209"/>
                </a:lnTo>
                <a:lnTo>
                  <a:pt x="68" y="215"/>
                </a:lnTo>
                <a:lnTo>
                  <a:pt x="68" y="215"/>
                </a:lnTo>
                <a:lnTo>
                  <a:pt x="68" y="216"/>
                </a:lnTo>
                <a:lnTo>
                  <a:pt x="67" y="218"/>
                </a:lnTo>
                <a:lnTo>
                  <a:pt x="67" y="218"/>
                </a:lnTo>
                <a:lnTo>
                  <a:pt x="67" y="218"/>
                </a:lnTo>
                <a:lnTo>
                  <a:pt x="67" y="218"/>
                </a:lnTo>
                <a:close/>
                <a:moveTo>
                  <a:pt x="134" y="162"/>
                </a:moveTo>
                <a:lnTo>
                  <a:pt x="134" y="162"/>
                </a:lnTo>
                <a:lnTo>
                  <a:pt x="134" y="161"/>
                </a:lnTo>
                <a:lnTo>
                  <a:pt x="134" y="161"/>
                </a:lnTo>
                <a:lnTo>
                  <a:pt x="137" y="161"/>
                </a:lnTo>
                <a:lnTo>
                  <a:pt x="138" y="162"/>
                </a:lnTo>
                <a:lnTo>
                  <a:pt x="138" y="162"/>
                </a:lnTo>
                <a:lnTo>
                  <a:pt x="137" y="165"/>
                </a:lnTo>
                <a:lnTo>
                  <a:pt x="137" y="165"/>
                </a:lnTo>
                <a:lnTo>
                  <a:pt x="135" y="167"/>
                </a:lnTo>
                <a:lnTo>
                  <a:pt x="134" y="165"/>
                </a:lnTo>
                <a:lnTo>
                  <a:pt x="134" y="165"/>
                </a:lnTo>
                <a:lnTo>
                  <a:pt x="131" y="162"/>
                </a:lnTo>
                <a:lnTo>
                  <a:pt x="131" y="162"/>
                </a:lnTo>
                <a:lnTo>
                  <a:pt x="125" y="154"/>
                </a:lnTo>
                <a:lnTo>
                  <a:pt x="125" y="154"/>
                </a:lnTo>
                <a:lnTo>
                  <a:pt x="121" y="150"/>
                </a:lnTo>
                <a:lnTo>
                  <a:pt x="121" y="150"/>
                </a:lnTo>
                <a:lnTo>
                  <a:pt x="121" y="148"/>
                </a:lnTo>
                <a:lnTo>
                  <a:pt x="121" y="148"/>
                </a:lnTo>
                <a:lnTo>
                  <a:pt x="120" y="150"/>
                </a:lnTo>
                <a:lnTo>
                  <a:pt x="120" y="150"/>
                </a:lnTo>
                <a:lnTo>
                  <a:pt x="120" y="150"/>
                </a:lnTo>
                <a:lnTo>
                  <a:pt x="120" y="150"/>
                </a:lnTo>
                <a:lnTo>
                  <a:pt x="120" y="152"/>
                </a:lnTo>
                <a:lnTo>
                  <a:pt x="120" y="154"/>
                </a:lnTo>
                <a:lnTo>
                  <a:pt x="120" y="154"/>
                </a:lnTo>
                <a:lnTo>
                  <a:pt x="125" y="164"/>
                </a:lnTo>
                <a:lnTo>
                  <a:pt x="125" y="164"/>
                </a:lnTo>
                <a:lnTo>
                  <a:pt x="127" y="165"/>
                </a:lnTo>
                <a:lnTo>
                  <a:pt x="128" y="167"/>
                </a:lnTo>
                <a:lnTo>
                  <a:pt x="128" y="167"/>
                </a:lnTo>
                <a:lnTo>
                  <a:pt x="130" y="168"/>
                </a:lnTo>
                <a:lnTo>
                  <a:pt x="130" y="168"/>
                </a:lnTo>
                <a:lnTo>
                  <a:pt x="130" y="168"/>
                </a:lnTo>
                <a:lnTo>
                  <a:pt x="130" y="168"/>
                </a:lnTo>
                <a:lnTo>
                  <a:pt x="154" y="162"/>
                </a:lnTo>
                <a:lnTo>
                  <a:pt x="154" y="162"/>
                </a:lnTo>
                <a:lnTo>
                  <a:pt x="149" y="161"/>
                </a:lnTo>
                <a:lnTo>
                  <a:pt x="149" y="161"/>
                </a:lnTo>
                <a:lnTo>
                  <a:pt x="148" y="160"/>
                </a:lnTo>
                <a:lnTo>
                  <a:pt x="148" y="160"/>
                </a:lnTo>
                <a:lnTo>
                  <a:pt x="147" y="158"/>
                </a:lnTo>
                <a:lnTo>
                  <a:pt x="147" y="158"/>
                </a:lnTo>
                <a:lnTo>
                  <a:pt x="145" y="157"/>
                </a:lnTo>
                <a:lnTo>
                  <a:pt x="145" y="157"/>
                </a:lnTo>
                <a:lnTo>
                  <a:pt x="138" y="148"/>
                </a:lnTo>
                <a:lnTo>
                  <a:pt x="138" y="148"/>
                </a:lnTo>
                <a:lnTo>
                  <a:pt x="134" y="145"/>
                </a:lnTo>
                <a:lnTo>
                  <a:pt x="134" y="145"/>
                </a:lnTo>
                <a:lnTo>
                  <a:pt x="134" y="144"/>
                </a:lnTo>
                <a:lnTo>
                  <a:pt x="134" y="144"/>
                </a:lnTo>
                <a:lnTo>
                  <a:pt x="132" y="144"/>
                </a:lnTo>
                <a:lnTo>
                  <a:pt x="132" y="144"/>
                </a:lnTo>
                <a:lnTo>
                  <a:pt x="132" y="144"/>
                </a:lnTo>
                <a:lnTo>
                  <a:pt x="131" y="142"/>
                </a:lnTo>
                <a:lnTo>
                  <a:pt x="131" y="142"/>
                </a:lnTo>
                <a:lnTo>
                  <a:pt x="131" y="142"/>
                </a:lnTo>
                <a:lnTo>
                  <a:pt x="131" y="142"/>
                </a:lnTo>
                <a:lnTo>
                  <a:pt x="130" y="144"/>
                </a:lnTo>
                <a:lnTo>
                  <a:pt x="130" y="144"/>
                </a:lnTo>
                <a:lnTo>
                  <a:pt x="131" y="147"/>
                </a:lnTo>
                <a:lnTo>
                  <a:pt x="131" y="147"/>
                </a:lnTo>
                <a:lnTo>
                  <a:pt x="134" y="152"/>
                </a:lnTo>
                <a:lnTo>
                  <a:pt x="134" y="152"/>
                </a:lnTo>
                <a:lnTo>
                  <a:pt x="138" y="158"/>
                </a:lnTo>
                <a:lnTo>
                  <a:pt x="138" y="158"/>
                </a:lnTo>
                <a:lnTo>
                  <a:pt x="141" y="160"/>
                </a:lnTo>
                <a:lnTo>
                  <a:pt x="142" y="161"/>
                </a:lnTo>
                <a:lnTo>
                  <a:pt x="142" y="161"/>
                </a:lnTo>
                <a:lnTo>
                  <a:pt x="144" y="162"/>
                </a:lnTo>
                <a:lnTo>
                  <a:pt x="144" y="164"/>
                </a:lnTo>
                <a:lnTo>
                  <a:pt x="144" y="164"/>
                </a:lnTo>
                <a:lnTo>
                  <a:pt x="144" y="165"/>
                </a:lnTo>
                <a:lnTo>
                  <a:pt x="141" y="165"/>
                </a:lnTo>
                <a:lnTo>
                  <a:pt x="141" y="165"/>
                </a:lnTo>
                <a:lnTo>
                  <a:pt x="141" y="164"/>
                </a:lnTo>
                <a:lnTo>
                  <a:pt x="141" y="164"/>
                </a:lnTo>
                <a:lnTo>
                  <a:pt x="135" y="157"/>
                </a:lnTo>
                <a:lnTo>
                  <a:pt x="135" y="157"/>
                </a:lnTo>
                <a:lnTo>
                  <a:pt x="128" y="147"/>
                </a:lnTo>
                <a:lnTo>
                  <a:pt x="128" y="147"/>
                </a:lnTo>
                <a:lnTo>
                  <a:pt x="128" y="145"/>
                </a:lnTo>
                <a:lnTo>
                  <a:pt x="128" y="145"/>
                </a:lnTo>
                <a:lnTo>
                  <a:pt x="127" y="145"/>
                </a:lnTo>
                <a:lnTo>
                  <a:pt x="127" y="145"/>
                </a:lnTo>
                <a:lnTo>
                  <a:pt x="124" y="147"/>
                </a:lnTo>
                <a:lnTo>
                  <a:pt x="124" y="147"/>
                </a:lnTo>
                <a:lnTo>
                  <a:pt x="125" y="148"/>
                </a:lnTo>
                <a:lnTo>
                  <a:pt x="125" y="148"/>
                </a:lnTo>
                <a:lnTo>
                  <a:pt x="125" y="150"/>
                </a:lnTo>
                <a:lnTo>
                  <a:pt x="125" y="151"/>
                </a:lnTo>
                <a:lnTo>
                  <a:pt x="125" y="151"/>
                </a:lnTo>
                <a:lnTo>
                  <a:pt x="132" y="161"/>
                </a:lnTo>
                <a:lnTo>
                  <a:pt x="132" y="161"/>
                </a:lnTo>
                <a:lnTo>
                  <a:pt x="134" y="162"/>
                </a:lnTo>
                <a:lnTo>
                  <a:pt x="134" y="162"/>
                </a:lnTo>
                <a:close/>
                <a:moveTo>
                  <a:pt x="114" y="269"/>
                </a:moveTo>
                <a:lnTo>
                  <a:pt x="114" y="269"/>
                </a:lnTo>
                <a:lnTo>
                  <a:pt x="117" y="269"/>
                </a:lnTo>
                <a:lnTo>
                  <a:pt x="117" y="269"/>
                </a:lnTo>
                <a:lnTo>
                  <a:pt x="128" y="266"/>
                </a:lnTo>
                <a:lnTo>
                  <a:pt x="128" y="266"/>
                </a:lnTo>
                <a:lnTo>
                  <a:pt x="130" y="266"/>
                </a:lnTo>
                <a:lnTo>
                  <a:pt x="131" y="268"/>
                </a:lnTo>
                <a:lnTo>
                  <a:pt x="131" y="268"/>
                </a:lnTo>
                <a:lnTo>
                  <a:pt x="142" y="266"/>
                </a:lnTo>
                <a:lnTo>
                  <a:pt x="142" y="266"/>
                </a:lnTo>
                <a:lnTo>
                  <a:pt x="142" y="258"/>
                </a:lnTo>
                <a:lnTo>
                  <a:pt x="141" y="249"/>
                </a:lnTo>
                <a:lnTo>
                  <a:pt x="141" y="249"/>
                </a:lnTo>
                <a:lnTo>
                  <a:pt x="141" y="249"/>
                </a:lnTo>
                <a:lnTo>
                  <a:pt x="141" y="249"/>
                </a:lnTo>
                <a:lnTo>
                  <a:pt x="132" y="253"/>
                </a:lnTo>
                <a:lnTo>
                  <a:pt x="132" y="253"/>
                </a:lnTo>
                <a:lnTo>
                  <a:pt x="132" y="253"/>
                </a:lnTo>
                <a:lnTo>
                  <a:pt x="132" y="253"/>
                </a:lnTo>
                <a:lnTo>
                  <a:pt x="128" y="253"/>
                </a:lnTo>
                <a:lnTo>
                  <a:pt x="128" y="253"/>
                </a:lnTo>
                <a:lnTo>
                  <a:pt x="127" y="255"/>
                </a:lnTo>
                <a:lnTo>
                  <a:pt x="127" y="255"/>
                </a:lnTo>
                <a:lnTo>
                  <a:pt x="124" y="258"/>
                </a:lnTo>
                <a:lnTo>
                  <a:pt x="124" y="258"/>
                </a:lnTo>
                <a:lnTo>
                  <a:pt x="115" y="265"/>
                </a:lnTo>
                <a:lnTo>
                  <a:pt x="115" y="265"/>
                </a:lnTo>
                <a:lnTo>
                  <a:pt x="114" y="266"/>
                </a:lnTo>
                <a:lnTo>
                  <a:pt x="114" y="266"/>
                </a:lnTo>
                <a:lnTo>
                  <a:pt x="114" y="269"/>
                </a:lnTo>
                <a:lnTo>
                  <a:pt x="114" y="269"/>
                </a:lnTo>
                <a:close/>
                <a:moveTo>
                  <a:pt x="64" y="253"/>
                </a:moveTo>
                <a:lnTo>
                  <a:pt x="64" y="253"/>
                </a:lnTo>
                <a:lnTo>
                  <a:pt x="90" y="252"/>
                </a:lnTo>
                <a:lnTo>
                  <a:pt x="90" y="252"/>
                </a:lnTo>
                <a:lnTo>
                  <a:pt x="91" y="242"/>
                </a:lnTo>
                <a:lnTo>
                  <a:pt x="91" y="242"/>
                </a:lnTo>
                <a:lnTo>
                  <a:pt x="77" y="242"/>
                </a:lnTo>
                <a:lnTo>
                  <a:pt x="64" y="242"/>
                </a:lnTo>
                <a:lnTo>
                  <a:pt x="64" y="242"/>
                </a:lnTo>
                <a:lnTo>
                  <a:pt x="64" y="253"/>
                </a:lnTo>
                <a:lnTo>
                  <a:pt x="64" y="253"/>
                </a:lnTo>
                <a:close/>
                <a:moveTo>
                  <a:pt x="132" y="214"/>
                </a:moveTo>
                <a:lnTo>
                  <a:pt x="132" y="214"/>
                </a:lnTo>
                <a:lnTo>
                  <a:pt x="132" y="214"/>
                </a:lnTo>
                <a:lnTo>
                  <a:pt x="132" y="214"/>
                </a:lnTo>
                <a:lnTo>
                  <a:pt x="131" y="214"/>
                </a:lnTo>
                <a:lnTo>
                  <a:pt x="131" y="214"/>
                </a:lnTo>
                <a:lnTo>
                  <a:pt x="130" y="212"/>
                </a:lnTo>
                <a:lnTo>
                  <a:pt x="130" y="212"/>
                </a:lnTo>
                <a:lnTo>
                  <a:pt x="131" y="211"/>
                </a:lnTo>
                <a:lnTo>
                  <a:pt x="131" y="211"/>
                </a:lnTo>
                <a:lnTo>
                  <a:pt x="131" y="209"/>
                </a:lnTo>
                <a:lnTo>
                  <a:pt x="131" y="209"/>
                </a:lnTo>
                <a:lnTo>
                  <a:pt x="131" y="205"/>
                </a:lnTo>
                <a:lnTo>
                  <a:pt x="131" y="205"/>
                </a:lnTo>
                <a:lnTo>
                  <a:pt x="130" y="204"/>
                </a:lnTo>
                <a:lnTo>
                  <a:pt x="130" y="204"/>
                </a:lnTo>
                <a:lnTo>
                  <a:pt x="120" y="205"/>
                </a:lnTo>
                <a:lnTo>
                  <a:pt x="120" y="205"/>
                </a:lnTo>
                <a:lnTo>
                  <a:pt x="110" y="206"/>
                </a:lnTo>
                <a:lnTo>
                  <a:pt x="110" y="206"/>
                </a:lnTo>
                <a:lnTo>
                  <a:pt x="101" y="206"/>
                </a:lnTo>
                <a:lnTo>
                  <a:pt x="101" y="206"/>
                </a:lnTo>
                <a:lnTo>
                  <a:pt x="101" y="209"/>
                </a:lnTo>
                <a:lnTo>
                  <a:pt x="101" y="209"/>
                </a:lnTo>
                <a:lnTo>
                  <a:pt x="100" y="218"/>
                </a:lnTo>
                <a:lnTo>
                  <a:pt x="100" y="218"/>
                </a:lnTo>
                <a:lnTo>
                  <a:pt x="100" y="219"/>
                </a:lnTo>
                <a:lnTo>
                  <a:pt x="100" y="219"/>
                </a:lnTo>
                <a:lnTo>
                  <a:pt x="101" y="219"/>
                </a:lnTo>
                <a:lnTo>
                  <a:pt x="101" y="219"/>
                </a:lnTo>
                <a:lnTo>
                  <a:pt x="113" y="211"/>
                </a:lnTo>
                <a:lnTo>
                  <a:pt x="113" y="211"/>
                </a:lnTo>
                <a:lnTo>
                  <a:pt x="114" y="209"/>
                </a:lnTo>
                <a:lnTo>
                  <a:pt x="114" y="209"/>
                </a:lnTo>
                <a:lnTo>
                  <a:pt x="115" y="211"/>
                </a:lnTo>
                <a:lnTo>
                  <a:pt x="115" y="212"/>
                </a:lnTo>
                <a:lnTo>
                  <a:pt x="115" y="212"/>
                </a:lnTo>
                <a:lnTo>
                  <a:pt x="115" y="214"/>
                </a:lnTo>
                <a:lnTo>
                  <a:pt x="114" y="215"/>
                </a:lnTo>
                <a:lnTo>
                  <a:pt x="114" y="215"/>
                </a:lnTo>
                <a:lnTo>
                  <a:pt x="107" y="218"/>
                </a:lnTo>
                <a:lnTo>
                  <a:pt x="107" y="218"/>
                </a:lnTo>
                <a:lnTo>
                  <a:pt x="107" y="218"/>
                </a:lnTo>
                <a:lnTo>
                  <a:pt x="107" y="218"/>
                </a:lnTo>
                <a:lnTo>
                  <a:pt x="107" y="218"/>
                </a:lnTo>
                <a:lnTo>
                  <a:pt x="107" y="218"/>
                </a:lnTo>
                <a:lnTo>
                  <a:pt x="114" y="218"/>
                </a:lnTo>
                <a:lnTo>
                  <a:pt x="114" y="218"/>
                </a:lnTo>
                <a:lnTo>
                  <a:pt x="121" y="215"/>
                </a:lnTo>
                <a:lnTo>
                  <a:pt x="121" y="215"/>
                </a:lnTo>
                <a:lnTo>
                  <a:pt x="124" y="215"/>
                </a:lnTo>
                <a:lnTo>
                  <a:pt x="124" y="215"/>
                </a:lnTo>
                <a:lnTo>
                  <a:pt x="125" y="215"/>
                </a:lnTo>
                <a:lnTo>
                  <a:pt x="125" y="215"/>
                </a:lnTo>
                <a:lnTo>
                  <a:pt x="127" y="215"/>
                </a:lnTo>
                <a:lnTo>
                  <a:pt x="127" y="215"/>
                </a:lnTo>
                <a:lnTo>
                  <a:pt x="132" y="214"/>
                </a:lnTo>
                <a:lnTo>
                  <a:pt x="132" y="214"/>
                </a:lnTo>
                <a:close/>
                <a:moveTo>
                  <a:pt x="53" y="223"/>
                </a:moveTo>
                <a:lnTo>
                  <a:pt x="53" y="223"/>
                </a:lnTo>
                <a:lnTo>
                  <a:pt x="53" y="225"/>
                </a:lnTo>
                <a:lnTo>
                  <a:pt x="53" y="225"/>
                </a:lnTo>
                <a:lnTo>
                  <a:pt x="53" y="231"/>
                </a:lnTo>
                <a:lnTo>
                  <a:pt x="53" y="231"/>
                </a:lnTo>
                <a:lnTo>
                  <a:pt x="53" y="233"/>
                </a:lnTo>
                <a:lnTo>
                  <a:pt x="53" y="236"/>
                </a:lnTo>
                <a:lnTo>
                  <a:pt x="53" y="236"/>
                </a:lnTo>
                <a:lnTo>
                  <a:pt x="77" y="235"/>
                </a:lnTo>
                <a:lnTo>
                  <a:pt x="77" y="235"/>
                </a:lnTo>
                <a:lnTo>
                  <a:pt x="76" y="228"/>
                </a:lnTo>
                <a:lnTo>
                  <a:pt x="76" y="228"/>
                </a:lnTo>
                <a:lnTo>
                  <a:pt x="76" y="228"/>
                </a:lnTo>
                <a:lnTo>
                  <a:pt x="76" y="228"/>
                </a:lnTo>
                <a:lnTo>
                  <a:pt x="74" y="226"/>
                </a:lnTo>
                <a:lnTo>
                  <a:pt x="74" y="226"/>
                </a:lnTo>
                <a:lnTo>
                  <a:pt x="74" y="223"/>
                </a:lnTo>
                <a:lnTo>
                  <a:pt x="74" y="223"/>
                </a:lnTo>
                <a:lnTo>
                  <a:pt x="53" y="223"/>
                </a:lnTo>
                <a:lnTo>
                  <a:pt x="53" y="223"/>
                </a:lnTo>
                <a:close/>
                <a:moveTo>
                  <a:pt x="61" y="219"/>
                </a:moveTo>
                <a:lnTo>
                  <a:pt x="61" y="219"/>
                </a:lnTo>
                <a:lnTo>
                  <a:pt x="63" y="218"/>
                </a:lnTo>
                <a:lnTo>
                  <a:pt x="63" y="218"/>
                </a:lnTo>
                <a:lnTo>
                  <a:pt x="61" y="208"/>
                </a:lnTo>
                <a:lnTo>
                  <a:pt x="61" y="208"/>
                </a:lnTo>
                <a:lnTo>
                  <a:pt x="61" y="206"/>
                </a:lnTo>
                <a:lnTo>
                  <a:pt x="60" y="206"/>
                </a:lnTo>
                <a:lnTo>
                  <a:pt x="60" y="206"/>
                </a:lnTo>
                <a:lnTo>
                  <a:pt x="46" y="206"/>
                </a:lnTo>
                <a:lnTo>
                  <a:pt x="46" y="206"/>
                </a:lnTo>
                <a:lnTo>
                  <a:pt x="37" y="205"/>
                </a:lnTo>
                <a:lnTo>
                  <a:pt x="37" y="205"/>
                </a:lnTo>
                <a:lnTo>
                  <a:pt x="36" y="205"/>
                </a:lnTo>
                <a:lnTo>
                  <a:pt x="36" y="205"/>
                </a:lnTo>
                <a:lnTo>
                  <a:pt x="37" y="211"/>
                </a:lnTo>
                <a:lnTo>
                  <a:pt x="39" y="216"/>
                </a:lnTo>
                <a:lnTo>
                  <a:pt x="39" y="216"/>
                </a:lnTo>
                <a:lnTo>
                  <a:pt x="61" y="219"/>
                </a:lnTo>
                <a:lnTo>
                  <a:pt x="61" y="219"/>
                </a:lnTo>
                <a:close/>
                <a:moveTo>
                  <a:pt x="54" y="317"/>
                </a:moveTo>
                <a:lnTo>
                  <a:pt x="54" y="317"/>
                </a:lnTo>
                <a:lnTo>
                  <a:pt x="56" y="304"/>
                </a:lnTo>
                <a:lnTo>
                  <a:pt x="56" y="304"/>
                </a:lnTo>
                <a:lnTo>
                  <a:pt x="54" y="304"/>
                </a:lnTo>
                <a:lnTo>
                  <a:pt x="54" y="304"/>
                </a:lnTo>
                <a:lnTo>
                  <a:pt x="49" y="304"/>
                </a:lnTo>
                <a:lnTo>
                  <a:pt x="49" y="304"/>
                </a:lnTo>
                <a:lnTo>
                  <a:pt x="39" y="304"/>
                </a:lnTo>
                <a:lnTo>
                  <a:pt x="39" y="304"/>
                </a:lnTo>
                <a:lnTo>
                  <a:pt x="37" y="304"/>
                </a:lnTo>
                <a:lnTo>
                  <a:pt x="37" y="304"/>
                </a:lnTo>
                <a:lnTo>
                  <a:pt x="34" y="307"/>
                </a:lnTo>
                <a:lnTo>
                  <a:pt x="34" y="307"/>
                </a:lnTo>
                <a:lnTo>
                  <a:pt x="34" y="310"/>
                </a:lnTo>
                <a:lnTo>
                  <a:pt x="34" y="310"/>
                </a:lnTo>
                <a:lnTo>
                  <a:pt x="34" y="316"/>
                </a:lnTo>
                <a:lnTo>
                  <a:pt x="34" y="316"/>
                </a:lnTo>
                <a:lnTo>
                  <a:pt x="40" y="317"/>
                </a:lnTo>
                <a:lnTo>
                  <a:pt x="40" y="317"/>
                </a:lnTo>
                <a:lnTo>
                  <a:pt x="51" y="317"/>
                </a:lnTo>
                <a:lnTo>
                  <a:pt x="51" y="317"/>
                </a:lnTo>
                <a:lnTo>
                  <a:pt x="54" y="317"/>
                </a:lnTo>
                <a:lnTo>
                  <a:pt x="54" y="317"/>
                </a:lnTo>
                <a:close/>
                <a:moveTo>
                  <a:pt x="36" y="249"/>
                </a:moveTo>
                <a:lnTo>
                  <a:pt x="36" y="249"/>
                </a:lnTo>
                <a:lnTo>
                  <a:pt x="39" y="250"/>
                </a:lnTo>
                <a:lnTo>
                  <a:pt x="39" y="250"/>
                </a:lnTo>
                <a:lnTo>
                  <a:pt x="54" y="253"/>
                </a:lnTo>
                <a:lnTo>
                  <a:pt x="54" y="253"/>
                </a:lnTo>
                <a:lnTo>
                  <a:pt x="57" y="253"/>
                </a:lnTo>
                <a:lnTo>
                  <a:pt x="57" y="253"/>
                </a:lnTo>
                <a:lnTo>
                  <a:pt x="59" y="241"/>
                </a:lnTo>
                <a:lnTo>
                  <a:pt x="59" y="241"/>
                </a:lnTo>
                <a:lnTo>
                  <a:pt x="59" y="241"/>
                </a:lnTo>
                <a:lnTo>
                  <a:pt x="59" y="241"/>
                </a:lnTo>
                <a:lnTo>
                  <a:pt x="43" y="239"/>
                </a:lnTo>
                <a:lnTo>
                  <a:pt x="43" y="239"/>
                </a:lnTo>
                <a:lnTo>
                  <a:pt x="40" y="239"/>
                </a:lnTo>
                <a:lnTo>
                  <a:pt x="40" y="239"/>
                </a:lnTo>
                <a:lnTo>
                  <a:pt x="40" y="242"/>
                </a:lnTo>
                <a:lnTo>
                  <a:pt x="37" y="243"/>
                </a:lnTo>
                <a:lnTo>
                  <a:pt x="37" y="243"/>
                </a:lnTo>
                <a:lnTo>
                  <a:pt x="37" y="245"/>
                </a:lnTo>
                <a:lnTo>
                  <a:pt x="37" y="245"/>
                </a:lnTo>
                <a:lnTo>
                  <a:pt x="36" y="249"/>
                </a:lnTo>
                <a:lnTo>
                  <a:pt x="36" y="249"/>
                </a:lnTo>
                <a:close/>
                <a:moveTo>
                  <a:pt x="39" y="336"/>
                </a:moveTo>
                <a:lnTo>
                  <a:pt x="39" y="336"/>
                </a:lnTo>
                <a:lnTo>
                  <a:pt x="36" y="339"/>
                </a:lnTo>
                <a:lnTo>
                  <a:pt x="36" y="339"/>
                </a:lnTo>
                <a:lnTo>
                  <a:pt x="36" y="341"/>
                </a:lnTo>
                <a:lnTo>
                  <a:pt x="36" y="341"/>
                </a:lnTo>
                <a:lnTo>
                  <a:pt x="36" y="344"/>
                </a:lnTo>
                <a:lnTo>
                  <a:pt x="36" y="344"/>
                </a:lnTo>
                <a:lnTo>
                  <a:pt x="36" y="346"/>
                </a:lnTo>
                <a:lnTo>
                  <a:pt x="36" y="346"/>
                </a:lnTo>
                <a:lnTo>
                  <a:pt x="36" y="347"/>
                </a:lnTo>
                <a:lnTo>
                  <a:pt x="36" y="347"/>
                </a:lnTo>
                <a:lnTo>
                  <a:pt x="43" y="347"/>
                </a:lnTo>
                <a:lnTo>
                  <a:pt x="43" y="347"/>
                </a:lnTo>
                <a:lnTo>
                  <a:pt x="43" y="346"/>
                </a:lnTo>
                <a:lnTo>
                  <a:pt x="44" y="346"/>
                </a:lnTo>
                <a:lnTo>
                  <a:pt x="44" y="346"/>
                </a:lnTo>
                <a:lnTo>
                  <a:pt x="44" y="346"/>
                </a:lnTo>
                <a:lnTo>
                  <a:pt x="46" y="347"/>
                </a:lnTo>
                <a:lnTo>
                  <a:pt x="46" y="347"/>
                </a:lnTo>
                <a:lnTo>
                  <a:pt x="53" y="347"/>
                </a:lnTo>
                <a:lnTo>
                  <a:pt x="53" y="347"/>
                </a:lnTo>
                <a:lnTo>
                  <a:pt x="54" y="341"/>
                </a:lnTo>
                <a:lnTo>
                  <a:pt x="54" y="336"/>
                </a:lnTo>
                <a:lnTo>
                  <a:pt x="54" y="336"/>
                </a:lnTo>
                <a:lnTo>
                  <a:pt x="50" y="336"/>
                </a:lnTo>
                <a:lnTo>
                  <a:pt x="50" y="336"/>
                </a:lnTo>
                <a:lnTo>
                  <a:pt x="44" y="336"/>
                </a:lnTo>
                <a:lnTo>
                  <a:pt x="44" y="336"/>
                </a:lnTo>
                <a:lnTo>
                  <a:pt x="39" y="336"/>
                </a:lnTo>
                <a:lnTo>
                  <a:pt x="39" y="336"/>
                </a:lnTo>
                <a:close/>
                <a:moveTo>
                  <a:pt x="56" y="378"/>
                </a:moveTo>
                <a:lnTo>
                  <a:pt x="56" y="378"/>
                </a:lnTo>
                <a:lnTo>
                  <a:pt x="53" y="366"/>
                </a:lnTo>
                <a:lnTo>
                  <a:pt x="53" y="366"/>
                </a:lnTo>
                <a:lnTo>
                  <a:pt x="39" y="366"/>
                </a:lnTo>
                <a:lnTo>
                  <a:pt x="39" y="366"/>
                </a:lnTo>
                <a:lnTo>
                  <a:pt x="37" y="367"/>
                </a:lnTo>
                <a:lnTo>
                  <a:pt x="37" y="367"/>
                </a:lnTo>
                <a:lnTo>
                  <a:pt x="36" y="368"/>
                </a:lnTo>
                <a:lnTo>
                  <a:pt x="36" y="370"/>
                </a:lnTo>
                <a:lnTo>
                  <a:pt x="36" y="370"/>
                </a:lnTo>
                <a:lnTo>
                  <a:pt x="36" y="373"/>
                </a:lnTo>
                <a:lnTo>
                  <a:pt x="36" y="373"/>
                </a:lnTo>
                <a:lnTo>
                  <a:pt x="36" y="374"/>
                </a:lnTo>
                <a:lnTo>
                  <a:pt x="36" y="374"/>
                </a:lnTo>
                <a:lnTo>
                  <a:pt x="46" y="377"/>
                </a:lnTo>
                <a:lnTo>
                  <a:pt x="56" y="378"/>
                </a:lnTo>
                <a:lnTo>
                  <a:pt x="56" y="378"/>
                </a:lnTo>
                <a:close/>
                <a:moveTo>
                  <a:pt x="83" y="235"/>
                </a:moveTo>
                <a:lnTo>
                  <a:pt x="83" y="235"/>
                </a:lnTo>
                <a:lnTo>
                  <a:pt x="84" y="235"/>
                </a:lnTo>
                <a:lnTo>
                  <a:pt x="84" y="235"/>
                </a:lnTo>
                <a:lnTo>
                  <a:pt x="98" y="233"/>
                </a:lnTo>
                <a:lnTo>
                  <a:pt x="98" y="233"/>
                </a:lnTo>
                <a:lnTo>
                  <a:pt x="100" y="232"/>
                </a:lnTo>
                <a:lnTo>
                  <a:pt x="100" y="232"/>
                </a:lnTo>
                <a:lnTo>
                  <a:pt x="113" y="223"/>
                </a:lnTo>
                <a:lnTo>
                  <a:pt x="113" y="223"/>
                </a:lnTo>
                <a:lnTo>
                  <a:pt x="113" y="222"/>
                </a:lnTo>
                <a:lnTo>
                  <a:pt x="113" y="222"/>
                </a:lnTo>
                <a:lnTo>
                  <a:pt x="111" y="222"/>
                </a:lnTo>
                <a:lnTo>
                  <a:pt x="111" y="222"/>
                </a:lnTo>
                <a:lnTo>
                  <a:pt x="107" y="223"/>
                </a:lnTo>
                <a:lnTo>
                  <a:pt x="107" y="223"/>
                </a:lnTo>
                <a:lnTo>
                  <a:pt x="97" y="226"/>
                </a:lnTo>
                <a:lnTo>
                  <a:pt x="97" y="226"/>
                </a:lnTo>
                <a:lnTo>
                  <a:pt x="95" y="228"/>
                </a:lnTo>
                <a:lnTo>
                  <a:pt x="95" y="228"/>
                </a:lnTo>
                <a:lnTo>
                  <a:pt x="94" y="226"/>
                </a:lnTo>
                <a:lnTo>
                  <a:pt x="94" y="225"/>
                </a:lnTo>
                <a:lnTo>
                  <a:pt x="94" y="225"/>
                </a:lnTo>
                <a:lnTo>
                  <a:pt x="95" y="223"/>
                </a:lnTo>
                <a:lnTo>
                  <a:pt x="95" y="223"/>
                </a:lnTo>
                <a:lnTo>
                  <a:pt x="81" y="223"/>
                </a:lnTo>
                <a:lnTo>
                  <a:pt x="81" y="223"/>
                </a:lnTo>
                <a:lnTo>
                  <a:pt x="83" y="226"/>
                </a:lnTo>
                <a:lnTo>
                  <a:pt x="83" y="226"/>
                </a:lnTo>
                <a:lnTo>
                  <a:pt x="83" y="229"/>
                </a:lnTo>
                <a:lnTo>
                  <a:pt x="83" y="229"/>
                </a:lnTo>
                <a:lnTo>
                  <a:pt x="83" y="235"/>
                </a:lnTo>
                <a:lnTo>
                  <a:pt x="83" y="235"/>
                </a:lnTo>
                <a:close/>
                <a:moveTo>
                  <a:pt x="140" y="214"/>
                </a:moveTo>
                <a:lnTo>
                  <a:pt x="140" y="214"/>
                </a:lnTo>
                <a:lnTo>
                  <a:pt x="137" y="215"/>
                </a:lnTo>
                <a:lnTo>
                  <a:pt x="137" y="215"/>
                </a:lnTo>
                <a:lnTo>
                  <a:pt x="124" y="219"/>
                </a:lnTo>
                <a:lnTo>
                  <a:pt x="124" y="219"/>
                </a:lnTo>
                <a:lnTo>
                  <a:pt x="121" y="219"/>
                </a:lnTo>
                <a:lnTo>
                  <a:pt x="121" y="219"/>
                </a:lnTo>
                <a:lnTo>
                  <a:pt x="117" y="223"/>
                </a:lnTo>
                <a:lnTo>
                  <a:pt x="117" y="223"/>
                </a:lnTo>
                <a:lnTo>
                  <a:pt x="115" y="225"/>
                </a:lnTo>
                <a:lnTo>
                  <a:pt x="115" y="225"/>
                </a:lnTo>
                <a:lnTo>
                  <a:pt x="117" y="228"/>
                </a:lnTo>
                <a:lnTo>
                  <a:pt x="117" y="228"/>
                </a:lnTo>
                <a:lnTo>
                  <a:pt x="118" y="228"/>
                </a:lnTo>
                <a:lnTo>
                  <a:pt x="118" y="228"/>
                </a:lnTo>
                <a:lnTo>
                  <a:pt x="125" y="225"/>
                </a:lnTo>
                <a:lnTo>
                  <a:pt x="125" y="225"/>
                </a:lnTo>
                <a:lnTo>
                  <a:pt x="128" y="223"/>
                </a:lnTo>
                <a:lnTo>
                  <a:pt x="128" y="223"/>
                </a:lnTo>
                <a:lnTo>
                  <a:pt x="130" y="225"/>
                </a:lnTo>
                <a:lnTo>
                  <a:pt x="130" y="225"/>
                </a:lnTo>
                <a:lnTo>
                  <a:pt x="130" y="226"/>
                </a:lnTo>
                <a:lnTo>
                  <a:pt x="130" y="226"/>
                </a:lnTo>
                <a:lnTo>
                  <a:pt x="128" y="228"/>
                </a:lnTo>
                <a:lnTo>
                  <a:pt x="128" y="228"/>
                </a:lnTo>
                <a:lnTo>
                  <a:pt x="127" y="229"/>
                </a:lnTo>
                <a:lnTo>
                  <a:pt x="127" y="229"/>
                </a:lnTo>
                <a:lnTo>
                  <a:pt x="140" y="228"/>
                </a:lnTo>
                <a:lnTo>
                  <a:pt x="140" y="228"/>
                </a:lnTo>
                <a:lnTo>
                  <a:pt x="140" y="214"/>
                </a:lnTo>
                <a:lnTo>
                  <a:pt x="140" y="214"/>
                </a:lnTo>
                <a:close/>
                <a:moveTo>
                  <a:pt x="41" y="286"/>
                </a:moveTo>
                <a:lnTo>
                  <a:pt x="41" y="286"/>
                </a:lnTo>
                <a:lnTo>
                  <a:pt x="56" y="287"/>
                </a:lnTo>
                <a:lnTo>
                  <a:pt x="56" y="287"/>
                </a:lnTo>
                <a:lnTo>
                  <a:pt x="56" y="285"/>
                </a:lnTo>
                <a:lnTo>
                  <a:pt x="56" y="285"/>
                </a:lnTo>
                <a:lnTo>
                  <a:pt x="56" y="277"/>
                </a:lnTo>
                <a:lnTo>
                  <a:pt x="56" y="277"/>
                </a:lnTo>
                <a:lnTo>
                  <a:pt x="56" y="276"/>
                </a:lnTo>
                <a:lnTo>
                  <a:pt x="54" y="276"/>
                </a:lnTo>
                <a:lnTo>
                  <a:pt x="54" y="276"/>
                </a:lnTo>
                <a:lnTo>
                  <a:pt x="40" y="275"/>
                </a:lnTo>
                <a:lnTo>
                  <a:pt x="40" y="275"/>
                </a:lnTo>
                <a:lnTo>
                  <a:pt x="37" y="275"/>
                </a:lnTo>
                <a:lnTo>
                  <a:pt x="37" y="275"/>
                </a:lnTo>
                <a:lnTo>
                  <a:pt x="37" y="282"/>
                </a:lnTo>
                <a:lnTo>
                  <a:pt x="37" y="282"/>
                </a:lnTo>
                <a:lnTo>
                  <a:pt x="39" y="282"/>
                </a:lnTo>
                <a:lnTo>
                  <a:pt x="39" y="282"/>
                </a:lnTo>
                <a:lnTo>
                  <a:pt x="40" y="282"/>
                </a:lnTo>
                <a:lnTo>
                  <a:pt x="40" y="282"/>
                </a:lnTo>
                <a:lnTo>
                  <a:pt x="43" y="283"/>
                </a:lnTo>
                <a:lnTo>
                  <a:pt x="41" y="285"/>
                </a:lnTo>
                <a:lnTo>
                  <a:pt x="41" y="285"/>
                </a:lnTo>
                <a:lnTo>
                  <a:pt x="41" y="286"/>
                </a:lnTo>
                <a:lnTo>
                  <a:pt x="41" y="286"/>
                </a:lnTo>
                <a:close/>
                <a:moveTo>
                  <a:pt x="135" y="350"/>
                </a:moveTo>
                <a:lnTo>
                  <a:pt x="135" y="350"/>
                </a:lnTo>
                <a:lnTo>
                  <a:pt x="128" y="350"/>
                </a:lnTo>
                <a:lnTo>
                  <a:pt x="128" y="350"/>
                </a:lnTo>
                <a:lnTo>
                  <a:pt x="128" y="353"/>
                </a:lnTo>
                <a:lnTo>
                  <a:pt x="128" y="353"/>
                </a:lnTo>
                <a:lnTo>
                  <a:pt x="130" y="354"/>
                </a:lnTo>
                <a:lnTo>
                  <a:pt x="131" y="357"/>
                </a:lnTo>
                <a:lnTo>
                  <a:pt x="131" y="357"/>
                </a:lnTo>
                <a:lnTo>
                  <a:pt x="131" y="357"/>
                </a:lnTo>
                <a:lnTo>
                  <a:pt x="131" y="357"/>
                </a:lnTo>
                <a:lnTo>
                  <a:pt x="130" y="360"/>
                </a:lnTo>
                <a:lnTo>
                  <a:pt x="130" y="360"/>
                </a:lnTo>
                <a:lnTo>
                  <a:pt x="130" y="361"/>
                </a:lnTo>
                <a:lnTo>
                  <a:pt x="130" y="361"/>
                </a:lnTo>
                <a:lnTo>
                  <a:pt x="130" y="364"/>
                </a:lnTo>
                <a:lnTo>
                  <a:pt x="130" y="364"/>
                </a:lnTo>
                <a:lnTo>
                  <a:pt x="135" y="364"/>
                </a:lnTo>
                <a:lnTo>
                  <a:pt x="135" y="364"/>
                </a:lnTo>
                <a:lnTo>
                  <a:pt x="140" y="363"/>
                </a:lnTo>
                <a:lnTo>
                  <a:pt x="144" y="361"/>
                </a:lnTo>
                <a:lnTo>
                  <a:pt x="144" y="361"/>
                </a:lnTo>
                <a:lnTo>
                  <a:pt x="145" y="360"/>
                </a:lnTo>
                <a:lnTo>
                  <a:pt x="145" y="360"/>
                </a:lnTo>
                <a:lnTo>
                  <a:pt x="144" y="349"/>
                </a:lnTo>
                <a:lnTo>
                  <a:pt x="144" y="349"/>
                </a:lnTo>
                <a:lnTo>
                  <a:pt x="144" y="349"/>
                </a:lnTo>
                <a:lnTo>
                  <a:pt x="144" y="349"/>
                </a:lnTo>
                <a:lnTo>
                  <a:pt x="140" y="350"/>
                </a:lnTo>
                <a:lnTo>
                  <a:pt x="140" y="350"/>
                </a:lnTo>
                <a:lnTo>
                  <a:pt x="140" y="351"/>
                </a:lnTo>
                <a:lnTo>
                  <a:pt x="138" y="353"/>
                </a:lnTo>
                <a:lnTo>
                  <a:pt x="138" y="353"/>
                </a:lnTo>
                <a:lnTo>
                  <a:pt x="137" y="353"/>
                </a:lnTo>
                <a:lnTo>
                  <a:pt x="135" y="350"/>
                </a:lnTo>
                <a:lnTo>
                  <a:pt x="135" y="350"/>
                </a:lnTo>
                <a:close/>
                <a:moveTo>
                  <a:pt x="61" y="289"/>
                </a:moveTo>
                <a:lnTo>
                  <a:pt x="61" y="289"/>
                </a:lnTo>
                <a:lnTo>
                  <a:pt x="63" y="289"/>
                </a:lnTo>
                <a:lnTo>
                  <a:pt x="63" y="289"/>
                </a:lnTo>
                <a:lnTo>
                  <a:pt x="66" y="287"/>
                </a:lnTo>
                <a:lnTo>
                  <a:pt x="66" y="287"/>
                </a:lnTo>
                <a:lnTo>
                  <a:pt x="70" y="286"/>
                </a:lnTo>
                <a:lnTo>
                  <a:pt x="70" y="286"/>
                </a:lnTo>
                <a:lnTo>
                  <a:pt x="73" y="285"/>
                </a:lnTo>
                <a:lnTo>
                  <a:pt x="73" y="285"/>
                </a:lnTo>
                <a:lnTo>
                  <a:pt x="77" y="282"/>
                </a:lnTo>
                <a:lnTo>
                  <a:pt x="83" y="280"/>
                </a:lnTo>
                <a:lnTo>
                  <a:pt x="83" y="280"/>
                </a:lnTo>
                <a:lnTo>
                  <a:pt x="86" y="280"/>
                </a:lnTo>
                <a:lnTo>
                  <a:pt x="86" y="280"/>
                </a:lnTo>
                <a:lnTo>
                  <a:pt x="86" y="279"/>
                </a:lnTo>
                <a:lnTo>
                  <a:pt x="86" y="279"/>
                </a:lnTo>
                <a:lnTo>
                  <a:pt x="86" y="277"/>
                </a:lnTo>
                <a:lnTo>
                  <a:pt x="84" y="277"/>
                </a:lnTo>
                <a:lnTo>
                  <a:pt x="84" y="277"/>
                </a:lnTo>
                <a:lnTo>
                  <a:pt x="78" y="277"/>
                </a:lnTo>
                <a:lnTo>
                  <a:pt x="78" y="277"/>
                </a:lnTo>
                <a:lnTo>
                  <a:pt x="76" y="277"/>
                </a:lnTo>
                <a:lnTo>
                  <a:pt x="76" y="277"/>
                </a:lnTo>
                <a:lnTo>
                  <a:pt x="74" y="277"/>
                </a:lnTo>
                <a:lnTo>
                  <a:pt x="74" y="277"/>
                </a:lnTo>
                <a:lnTo>
                  <a:pt x="73" y="277"/>
                </a:lnTo>
                <a:lnTo>
                  <a:pt x="73" y="277"/>
                </a:lnTo>
                <a:lnTo>
                  <a:pt x="61" y="276"/>
                </a:lnTo>
                <a:lnTo>
                  <a:pt x="61" y="276"/>
                </a:lnTo>
                <a:lnTo>
                  <a:pt x="60" y="276"/>
                </a:lnTo>
                <a:lnTo>
                  <a:pt x="60" y="276"/>
                </a:lnTo>
                <a:lnTo>
                  <a:pt x="60" y="276"/>
                </a:lnTo>
                <a:lnTo>
                  <a:pt x="60" y="276"/>
                </a:lnTo>
                <a:lnTo>
                  <a:pt x="61" y="283"/>
                </a:lnTo>
                <a:lnTo>
                  <a:pt x="61" y="283"/>
                </a:lnTo>
                <a:lnTo>
                  <a:pt x="61" y="285"/>
                </a:lnTo>
                <a:lnTo>
                  <a:pt x="61" y="285"/>
                </a:lnTo>
                <a:lnTo>
                  <a:pt x="61" y="286"/>
                </a:lnTo>
                <a:lnTo>
                  <a:pt x="61" y="286"/>
                </a:lnTo>
                <a:lnTo>
                  <a:pt x="61" y="289"/>
                </a:lnTo>
                <a:lnTo>
                  <a:pt x="61" y="289"/>
                </a:lnTo>
                <a:close/>
                <a:moveTo>
                  <a:pt x="124" y="241"/>
                </a:moveTo>
                <a:lnTo>
                  <a:pt x="124" y="241"/>
                </a:lnTo>
                <a:lnTo>
                  <a:pt x="124" y="241"/>
                </a:lnTo>
                <a:lnTo>
                  <a:pt x="124" y="241"/>
                </a:lnTo>
                <a:lnTo>
                  <a:pt x="124" y="241"/>
                </a:lnTo>
                <a:lnTo>
                  <a:pt x="124" y="241"/>
                </a:lnTo>
                <a:lnTo>
                  <a:pt x="111" y="245"/>
                </a:lnTo>
                <a:lnTo>
                  <a:pt x="111" y="245"/>
                </a:lnTo>
                <a:lnTo>
                  <a:pt x="105" y="246"/>
                </a:lnTo>
                <a:lnTo>
                  <a:pt x="105" y="246"/>
                </a:lnTo>
                <a:lnTo>
                  <a:pt x="104" y="246"/>
                </a:lnTo>
                <a:lnTo>
                  <a:pt x="104" y="246"/>
                </a:lnTo>
                <a:lnTo>
                  <a:pt x="103" y="245"/>
                </a:lnTo>
                <a:lnTo>
                  <a:pt x="103" y="243"/>
                </a:lnTo>
                <a:lnTo>
                  <a:pt x="103" y="243"/>
                </a:lnTo>
                <a:lnTo>
                  <a:pt x="104" y="242"/>
                </a:lnTo>
                <a:lnTo>
                  <a:pt x="104" y="242"/>
                </a:lnTo>
                <a:lnTo>
                  <a:pt x="108" y="239"/>
                </a:lnTo>
                <a:lnTo>
                  <a:pt x="108" y="239"/>
                </a:lnTo>
                <a:lnTo>
                  <a:pt x="108" y="239"/>
                </a:lnTo>
                <a:lnTo>
                  <a:pt x="108" y="239"/>
                </a:lnTo>
                <a:lnTo>
                  <a:pt x="97" y="241"/>
                </a:lnTo>
                <a:lnTo>
                  <a:pt x="97" y="241"/>
                </a:lnTo>
                <a:lnTo>
                  <a:pt x="97" y="252"/>
                </a:lnTo>
                <a:lnTo>
                  <a:pt x="97" y="252"/>
                </a:lnTo>
                <a:lnTo>
                  <a:pt x="105" y="250"/>
                </a:lnTo>
                <a:lnTo>
                  <a:pt x="105" y="250"/>
                </a:lnTo>
                <a:lnTo>
                  <a:pt x="110" y="250"/>
                </a:lnTo>
                <a:lnTo>
                  <a:pt x="110" y="250"/>
                </a:lnTo>
                <a:lnTo>
                  <a:pt x="111" y="250"/>
                </a:lnTo>
                <a:lnTo>
                  <a:pt x="111" y="250"/>
                </a:lnTo>
                <a:lnTo>
                  <a:pt x="124" y="242"/>
                </a:lnTo>
                <a:lnTo>
                  <a:pt x="124" y="242"/>
                </a:lnTo>
                <a:lnTo>
                  <a:pt x="124" y="241"/>
                </a:lnTo>
                <a:lnTo>
                  <a:pt x="124" y="241"/>
                </a:lnTo>
                <a:close/>
                <a:moveTo>
                  <a:pt x="120" y="295"/>
                </a:moveTo>
                <a:lnTo>
                  <a:pt x="120" y="295"/>
                </a:lnTo>
                <a:lnTo>
                  <a:pt x="121" y="295"/>
                </a:lnTo>
                <a:lnTo>
                  <a:pt x="121" y="295"/>
                </a:lnTo>
                <a:lnTo>
                  <a:pt x="128" y="293"/>
                </a:lnTo>
                <a:lnTo>
                  <a:pt x="128" y="293"/>
                </a:lnTo>
                <a:lnTo>
                  <a:pt x="131" y="293"/>
                </a:lnTo>
                <a:lnTo>
                  <a:pt x="131" y="293"/>
                </a:lnTo>
                <a:lnTo>
                  <a:pt x="134" y="295"/>
                </a:lnTo>
                <a:lnTo>
                  <a:pt x="132" y="296"/>
                </a:lnTo>
                <a:lnTo>
                  <a:pt x="132" y="296"/>
                </a:lnTo>
                <a:lnTo>
                  <a:pt x="132" y="297"/>
                </a:lnTo>
                <a:lnTo>
                  <a:pt x="132" y="297"/>
                </a:lnTo>
                <a:lnTo>
                  <a:pt x="142" y="296"/>
                </a:lnTo>
                <a:lnTo>
                  <a:pt x="142" y="296"/>
                </a:lnTo>
                <a:lnTo>
                  <a:pt x="142" y="285"/>
                </a:lnTo>
                <a:lnTo>
                  <a:pt x="142" y="285"/>
                </a:lnTo>
                <a:lnTo>
                  <a:pt x="142" y="285"/>
                </a:lnTo>
                <a:lnTo>
                  <a:pt x="142" y="285"/>
                </a:lnTo>
                <a:lnTo>
                  <a:pt x="142" y="285"/>
                </a:lnTo>
                <a:lnTo>
                  <a:pt x="142" y="285"/>
                </a:lnTo>
                <a:lnTo>
                  <a:pt x="134" y="287"/>
                </a:lnTo>
                <a:lnTo>
                  <a:pt x="125" y="289"/>
                </a:lnTo>
                <a:lnTo>
                  <a:pt x="125" y="289"/>
                </a:lnTo>
                <a:lnTo>
                  <a:pt x="124" y="289"/>
                </a:lnTo>
                <a:lnTo>
                  <a:pt x="124" y="289"/>
                </a:lnTo>
                <a:lnTo>
                  <a:pt x="120" y="293"/>
                </a:lnTo>
                <a:lnTo>
                  <a:pt x="120" y="293"/>
                </a:lnTo>
                <a:lnTo>
                  <a:pt x="120" y="295"/>
                </a:lnTo>
                <a:lnTo>
                  <a:pt x="120" y="295"/>
                </a:lnTo>
                <a:close/>
                <a:moveTo>
                  <a:pt x="124" y="282"/>
                </a:moveTo>
                <a:lnTo>
                  <a:pt x="124" y="282"/>
                </a:lnTo>
                <a:lnTo>
                  <a:pt x="115" y="285"/>
                </a:lnTo>
                <a:lnTo>
                  <a:pt x="115" y="285"/>
                </a:lnTo>
                <a:lnTo>
                  <a:pt x="113" y="285"/>
                </a:lnTo>
                <a:lnTo>
                  <a:pt x="113" y="285"/>
                </a:lnTo>
                <a:lnTo>
                  <a:pt x="111" y="283"/>
                </a:lnTo>
                <a:lnTo>
                  <a:pt x="111" y="282"/>
                </a:lnTo>
                <a:lnTo>
                  <a:pt x="111" y="282"/>
                </a:lnTo>
                <a:lnTo>
                  <a:pt x="113" y="280"/>
                </a:lnTo>
                <a:lnTo>
                  <a:pt x="113" y="280"/>
                </a:lnTo>
                <a:lnTo>
                  <a:pt x="115" y="277"/>
                </a:lnTo>
                <a:lnTo>
                  <a:pt x="115" y="277"/>
                </a:lnTo>
                <a:lnTo>
                  <a:pt x="115" y="277"/>
                </a:lnTo>
                <a:lnTo>
                  <a:pt x="115" y="277"/>
                </a:lnTo>
                <a:lnTo>
                  <a:pt x="114" y="277"/>
                </a:lnTo>
                <a:lnTo>
                  <a:pt x="114" y="277"/>
                </a:lnTo>
                <a:lnTo>
                  <a:pt x="107" y="277"/>
                </a:lnTo>
                <a:lnTo>
                  <a:pt x="107" y="277"/>
                </a:lnTo>
                <a:lnTo>
                  <a:pt x="91" y="277"/>
                </a:lnTo>
                <a:lnTo>
                  <a:pt x="91" y="277"/>
                </a:lnTo>
                <a:lnTo>
                  <a:pt x="90" y="277"/>
                </a:lnTo>
                <a:lnTo>
                  <a:pt x="90" y="277"/>
                </a:lnTo>
                <a:lnTo>
                  <a:pt x="90" y="280"/>
                </a:lnTo>
                <a:lnTo>
                  <a:pt x="90" y="280"/>
                </a:lnTo>
                <a:lnTo>
                  <a:pt x="95" y="282"/>
                </a:lnTo>
                <a:lnTo>
                  <a:pt x="100" y="286"/>
                </a:lnTo>
                <a:lnTo>
                  <a:pt x="100" y="286"/>
                </a:lnTo>
                <a:lnTo>
                  <a:pt x="101" y="285"/>
                </a:lnTo>
                <a:lnTo>
                  <a:pt x="104" y="285"/>
                </a:lnTo>
                <a:lnTo>
                  <a:pt x="104" y="285"/>
                </a:lnTo>
                <a:lnTo>
                  <a:pt x="104" y="285"/>
                </a:lnTo>
                <a:lnTo>
                  <a:pt x="104" y="285"/>
                </a:lnTo>
                <a:lnTo>
                  <a:pt x="107" y="285"/>
                </a:lnTo>
                <a:lnTo>
                  <a:pt x="107" y="285"/>
                </a:lnTo>
                <a:lnTo>
                  <a:pt x="110" y="285"/>
                </a:lnTo>
                <a:lnTo>
                  <a:pt x="110" y="285"/>
                </a:lnTo>
                <a:lnTo>
                  <a:pt x="114" y="285"/>
                </a:lnTo>
                <a:lnTo>
                  <a:pt x="114" y="285"/>
                </a:lnTo>
                <a:lnTo>
                  <a:pt x="120" y="285"/>
                </a:lnTo>
                <a:lnTo>
                  <a:pt x="120" y="285"/>
                </a:lnTo>
                <a:lnTo>
                  <a:pt x="124" y="283"/>
                </a:lnTo>
                <a:lnTo>
                  <a:pt x="124" y="283"/>
                </a:lnTo>
                <a:lnTo>
                  <a:pt x="124" y="282"/>
                </a:lnTo>
                <a:lnTo>
                  <a:pt x="124" y="282"/>
                </a:lnTo>
                <a:close/>
                <a:moveTo>
                  <a:pt x="43" y="269"/>
                </a:moveTo>
                <a:lnTo>
                  <a:pt x="43" y="269"/>
                </a:lnTo>
                <a:lnTo>
                  <a:pt x="43" y="268"/>
                </a:lnTo>
                <a:lnTo>
                  <a:pt x="43" y="268"/>
                </a:lnTo>
                <a:lnTo>
                  <a:pt x="43" y="266"/>
                </a:lnTo>
                <a:lnTo>
                  <a:pt x="43" y="266"/>
                </a:lnTo>
                <a:lnTo>
                  <a:pt x="43" y="258"/>
                </a:lnTo>
                <a:lnTo>
                  <a:pt x="43" y="258"/>
                </a:lnTo>
                <a:lnTo>
                  <a:pt x="43" y="256"/>
                </a:lnTo>
                <a:lnTo>
                  <a:pt x="43" y="256"/>
                </a:lnTo>
                <a:lnTo>
                  <a:pt x="41" y="255"/>
                </a:lnTo>
                <a:lnTo>
                  <a:pt x="40" y="255"/>
                </a:lnTo>
                <a:lnTo>
                  <a:pt x="40" y="255"/>
                </a:lnTo>
                <a:lnTo>
                  <a:pt x="39" y="253"/>
                </a:lnTo>
                <a:lnTo>
                  <a:pt x="39" y="253"/>
                </a:lnTo>
                <a:lnTo>
                  <a:pt x="37" y="253"/>
                </a:lnTo>
                <a:lnTo>
                  <a:pt x="36" y="255"/>
                </a:lnTo>
                <a:lnTo>
                  <a:pt x="36" y="255"/>
                </a:lnTo>
                <a:lnTo>
                  <a:pt x="34" y="256"/>
                </a:lnTo>
                <a:lnTo>
                  <a:pt x="34" y="256"/>
                </a:lnTo>
                <a:lnTo>
                  <a:pt x="27" y="262"/>
                </a:lnTo>
                <a:lnTo>
                  <a:pt x="27" y="262"/>
                </a:lnTo>
                <a:lnTo>
                  <a:pt x="27" y="263"/>
                </a:lnTo>
                <a:lnTo>
                  <a:pt x="27" y="265"/>
                </a:lnTo>
                <a:lnTo>
                  <a:pt x="27" y="265"/>
                </a:lnTo>
                <a:lnTo>
                  <a:pt x="27" y="265"/>
                </a:lnTo>
                <a:lnTo>
                  <a:pt x="27" y="265"/>
                </a:lnTo>
                <a:lnTo>
                  <a:pt x="32" y="266"/>
                </a:lnTo>
                <a:lnTo>
                  <a:pt x="32" y="266"/>
                </a:lnTo>
                <a:lnTo>
                  <a:pt x="34" y="266"/>
                </a:lnTo>
                <a:lnTo>
                  <a:pt x="34" y="266"/>
                </a:lnTo>
                <a:lnTo>
                  <a:pt x="39" y="266"/>
                </a:lnTo>
                <a:lnTo>
                  <a:pt x="39" y="266"/>
                </a:lnTo>
                <a:lnTo>
                  <a:pt x="41" y="266"/>
                </a:lnTo>
                <a:lnTo>
                  <a:pt x="41" y="269"/>
                </a:lnTo>
                <a:lnTo>
                  <a:pt x="41" y="269"/>
                </a:lnTo>
                <a:lnTo>
                  <a:pt x="41" y="269"/>
                </a:lnTo>
                <a:lnTo>
                  <a:pt x="41" y="269"/>
                </a:lnTo>
                <a:lnTo>
                  <a:pt x="43" y="269"/>
                </a:lnTo>
                <a:lnTo>
                  <a:pt x="43" y="269"/>
                </a:lnTo>
                <a:close/>
                <a:moveTo>
                  <a:pt x="120" y="385"/>
                </a:moveTo>
                <a:lnTo>
                  <a:pt x="120" y="385"/>
                </a:lnTo>
                <a:lnTo>
                  <a:pt x="127" y="384"/>
                </a:lnTo>
                <a:lnTo>
                  <a:pt x="127" y="384"/>
                </a:lnTo>
                <a:lnTo>
                  <a:pt x="127" y="384"/>
                </a:lnTo>
                <a:lnTo>
                  <a:pt x="127" y="384"/>
                </a:lnTo>
                <a:lnTo>
                  <a:pt x="131" y="383"/>
                </a:lnTo>
                <a:lnTo>
                  <a:pt x="131" y="383"/>
                </a:lnTo>
                <a:lnTo>
                  <a:pt x="132" y="381"/>
                </a:lnTo>
                <a:lnTo>
                  <a:pt x="132" y="381"/>
                </a:lnTo>
                <a:lnTo>
                  <a:pt x="132" y="381"/>
                </a:lnTo>
                <a:lnTo>
                  <a:pt x="132" y="381"/>
                </a:lnTo>
                <a:lnTo>
                  <a:pt x="132" y="378"/>
                </a:lnTo>
                <a:lnTo>
                  <a:pt x="132" y="377"/>
                </a:lnTo>
                <a:lnTo>
                  <a:pt x="132" y="377"/>
                </a:lnTo>
                <a:lnTo>
                  <a:pt x="132" y="377"/>
                </a:lnTo>
                <a:lnTo>
                  <a:pt x="132" y="377"/>
                </a:lnTo>
                <a:lnTo>
                  <a:pt x="132" y="371"/>
                </a:lnTo>
                <a:lnTo>
                  <a:pt x="132" y="371"/>
                </a:lnTo>
                <a:lnTo>
                  <a:pt x="131" y="368"/>
                </a:lnTo>
                <a:lnTo>
                  <a:pt x="131" y="368"/>
                </a:lnTo>
                <a:lnTo>
                  <a:pt x="125" y="370"/>
                </a:lnTo>
                <a:lnTo>
                  <a:pt x="125" y="370"/>
                </a:lnTo>
                <a:lnTo>
                  <a:pt x="125" y="371"/>
                </a:lnTo>
                <a:lnTo>
                  <a:pt x="125" y="371"/>
                </a:lnTo>
                <a:lnTo>
                  <a:pt x="124" y="376"/>
                </a:lnTo>
                <a:lnTo>
                  <a:pt x="124" y="376"/>
                </a:lnTo>
                <a:lnTo>
                  <a:pt x="121" y="380"/>
                </a:lnTo>
                <a:lnTo>
                  <a:pt x="121" y="380"/>
                </a:lnTo>
                <a:lnTo>
                  <a:pt x="120" y="384"/>
                </a:lnTo>
                <a:lnTo>
                  <a:pt x="120" y="384"/>
                </a:lnTo>
                <a:lnTo>
                  <a:pt x="120" y="385"/>
                </a:lnTo>
                <a:lnTo>
                  <a:pt x="120" y="385"/>
                </a:lnTo>
                <a:close/>
                <a:moveTo>
                  <a:pt x="46" y="236"/>
                </a:moveTo>
                <a:lnTo>
                  <a:pt x="46" y="236"/>
                </a:lnTo>
                <a:lnTo>
                  <a:pt x="47" y="236"/>
                </a:lnTo>
                <a:lnTo>
                  <a:pt x="47" y="236"/>
                </a:lnTo>
                <a:lnTo>
                  <a:pt x="47" y="226"/>
                </a:lnTo>
                <a:lnTo>
                  <a:pt x="47" y="226"/>
                </a:lnTo>
                <a:lnTo>
                  <a:pt x="46" y="225"/>
                </a:lnTo>
                <a:lnTo>
                  <a:pt x="46" y="225"/>
                </a:lnTo>
                <a:lnTo>
                  <a:pt x="46" y="223"/>
                </a:lnTo>
                <a:lnTo>
                  <a:pt x="46" y="223"/>
                </a:lnTo>
                <a:lnTo>
                  <a:pt x="41" y="223"/>
                </a:lnTo>
                <a:lnTo>
                  <a:pt x="41" y="223"/>
                </a:lnTo>
                <a:lnTo>
                  <a:pt x="40" y="223"/>
                </a:lnTo>
                <a:lnTo>
                  <a:pt x="40" y="223"/>
                </a:lnTo>
                <a:lnTo>
                  <a:pt x="34" y="226"/>
                </a:lnTo>
                <a:lnTo>
                  <a:pt x="34" y="226"/>
                </a:lnTo>
                <a:lnTo>
                  <a:pt x="29" y="231"/>
                </a:lnTo>
                <a:lnTo>
                  <a:pt x="29" y="231"/>
                </a:lnTo>
                <a:lnTo>
                  <a:pt x="27" y="232"/>
                </a:lnTo>
                <a:lnTo>
                  <a:pt x="27" y="233"/>
                </a:lnTo>
                <a:lnTo>
                  <a:pt x="27" y="233"/>
                </a:lnTo>
                <a:lnTo>
                  <a:pt x="29" y="233"/>
                </a:lnTo>
                <a:lnTo>
                  <a:pt x="29" y="233"/>
                </a:lnTo>
                <a:lnTo>
                  <a:pt x="39" y="232"/>
                </a:lnTo>
                <a:lnTo>
                  <a:pt x="39" y="232"/>
                </a:lnTo>
                <a:lnTo>
                  <a:pt x="40" y="232"/>
                </a:lnTo>
                <a:lnTo>
                  <a:pt x="40" y="232"/>
                </a:lnTo>
                <a:lnTo>
                  <a:pt x="41" y="233"/>
                </a:lnTo>
                <a:lnTo>
                  <a:pt x="41" y="235"/>
                </a:lnTo>
                <a:lnTo>
                  <a:pt x="41" y="235"/>
                </a:lnTo>
                <a:lnTo>
                  <a:pt x="41" y="236"/>
                </a:lnTo>
                <a:lnTo>
                  <a:pt x="41" y="236"/>
                </a:lnTo>
                <a:lnTo>
                  <a:pt x="46" y="236"/>
                </a:lnTo>
                <a:lnTo>
                  <a:pt x="46" y="236"/>
                </a:lnTo>
                <a:close/>
                <a:moveTo>
                  <a:pt x="137" y="319"/>
                </a:moveTo>
                <a:lnTo>
                  <a:pt x="137" y="319"/>
                </a:lnTo>
                <a:lnTo>
                  <a:pt x="137" y="320"/>
                </a:lnTo>
                <a:lnTo>
                  <a:pt x="137" y="322"/>
                </a:lnTo>
                <a:lnTo>
                  <a:pt x="137" y="322"/>
                </a:lnTo>
                <a:lnTo>
                  <a:pt x="135" y="324"/>
                </a:lnTo>
                <a:lnTo>
                  <a:pt x="135" y="324"/>
                </a:lnTo>
                <a:lnTo>
                  <a:pt x="132" y="326"/>
                </a:lnTo>
                <a:lnTo>
                  <a:pt x="132" y="326"/>
                </a:lnTo>
                <a:lnTo>
                  <a:pt x="128" y="330"/>
                </a:lnTo>
                <a:lnTo>
                  <a:pt x="128" y="330"/>
                </a:lnTo>
                <a:lnTo>
                  <a:pt x="127" y="330"/>
                </a:lnTo>
                <a:lnTo>
                  <a:pt x="127" y="330"/>
                </a:lnTo>
                <a:lnTo>
                  <a:pt x="128" y="333"/>
                </a:lnTo>
                <a:lnTo>
                  <a:pt x="128" y="333"/>
                </a:lnTo>
                <a:lnTo>
                  <a:pt x="135" y="331"/>
                </a:lnTo>
                <a:lnTo>
                  <a:pt x="144" y="330"/>
                </a:lnTo>
                <a:lnTo>
                  <a:pt x="144" y="330"/>
                </a:lnTo>
                <a:lnTo>
                  <a:pt x="142" y="317"/>
                </a:lnTo>
                <a:lnTo>
                  <a:pt x="142" y="317"/>
                </a:lnTo>
                <a:lnTo>
                  <a:pt x="140" y="317"/>
                </a:lnTo>
                <a:lnTo>
                  <a:pt x="140" y="317"/>
                </a:lnTo>
                <a:lnTo>
                  <a:pt x="137" y="319"/>
                </a:lnTo>
                <a:lnTo>
                  <a:pt x="137" y="319"/>
                </a:lnTo>
                <a:close/>
                <a:moveTo>
                  <a:pt x="44" y="154"/>
                </a:moveTo>
                <a:lnTo>
                  <a:pt x="44" y="154"/>
                </a:lnTo>
                <a:lnTo>
                  <a:pt x="44" y="154"/>
                </a:lnTo>
                <a:lnTo>
                  <a:pt x="44" y="154"/>
                </a:lnTo>
                <a:lnTo>
                  <a:pt x="41" y="161"/>
                </a:lnTo>
                <a:lnTo>
                  <a:pt x="41" y="161"/>
                </a:lnTo>
                <a:lnTo>
                  <a:pt x="37" y="168"/>
                </a:lnTo>
                <a:lnTo>
                  <a:pt x="37" y="168"/>
                </a:lnTo>
                <a:lnTo>
                  <a:pt x="36" y="169"/>
                </a:lnTo>
                <a:lnTo>
                  <a:pt x="36" y="169"/>
                </a:lnTo>
                <a:lnTo>
                  <a:pt x="37" y="171"/>
                </a:lnTo>
                <a:lnTo>
                  <a:pt x="37" y="171"/>
                </a:lnTo>
                <a:lnTo>
                  <a:pt x="37" y="171"/>
                </a:lnTo>
                <a:lnTo>
                  <a:pt x="41" y="172"/>
                </a:lnTo>
                <a:lnTo>
                  <a:pt x="41" y="172"/>
                </a:lnTo>
                <a:lnTo>
                  <a:pt x="43" y="172"/>
                </a:lnTo>
                <a:lnTo>
                  <a:pt x="44" y="171"/>
                </a:lnTo>
                <a:lnTo>
                  <a:pt x="44" y="171"/>
                </a:lnTo>
                <a:lnTo>
                  <a:pt x="44" y="169"/>
                </a:lnTo>
                <a:lnTo>
                  <a:pt x="44" y="169"/>
                </a:lnTo>
                <a:lnTo>
                  <a:pt x="51" y="157"/>
                </a:lnTo>
                <a:lnTo>
                  <a:pt x="51" y="157"/>
                </a:lnTo>
                <a:lnTo>
                  <a:pt x="51" y="154"/>
                </a:lnTo>
                <a:lnTo>
                  <a:pt x="51" y="154"/>
                </a:lnTo>
                <a:lnTo>
                  <a:pt x="44" y="154"/>
                </a:lnTo>
                <a:lnTo>
                  <a:pt x="44" y="154"/>
                </a:lnTo>
                <a:close/>
                <a:moveTo>
                  <a:pt x="88" y="157"/>
                </a:moveTo>
                <a:lnTo>
                  <a:pt x="88" y="157"/>
                </a:lnTo>
                <a:lnTo>
                  <a:pt x="81" y="157"/>
                </a:lnTo>
                <a:lnTo>
                  <a:pt x="81" y="157"/>
                </a:lnTo>
                <a:lnTo>
                  <a:pt x="81" y="158"/>
                </a:lnTo>
                <a:lnTo>
                  <a:pt x="81" y="158"/>
                </a:lnTo>
                <a:lnTo>
                  <a:pt x="81" y="171"/>
                </a:lnTo>
                <a:lnTo>
                  <a:pt x="81" y="171"/>
                </a:lnTo>
                <a:lnTo>
                  <a:pt x="81" y="174"/>
                </a:lnTo>
                <a:lnTo>
                  <a:pt x="81" y="174"/>
                </a:lnTo>
                <a:lnTo>
                  <a:pt x="83" y="175"/>
                </a:lnTo>
                <a:lnTo>
                  <a:pt x="83" y="175"/>
                </a:lnTo>
                <a:lnTo>
                  <a:pt x="88" y="175"/>
                </a:lnTo>
                <a:lnTo>
                  <a:pt x="88" y="175"/>
                </a:lnTo>
                <a:lnTo>
                  <a:pt x="88" y="175"/>
                </a:lnTo>
                <a:lnTo>
                  <a:pt x="88" y="175"/>
                </a:lnTo>
                <a:lnTo>
                  <a:pt x="88" y="157"/>
                </a:lnTo>
                <a:lnTo>
                  <a:pt x="88" y="157"/>
                </a:lnTo>
                <a:close/>
                <a:moveTo>
                  <a:pt x="104" y="154"/>
                </a:moveTo>
                <a:lnTo>
                  <a:pt x="104" y="154"/>
                </a:lnTo>
                <a:lnTo>
                  <a:pt x="100" y="155"/>
                </a:lnTo>
                <a:lnTo>
                  <a:pt x="100" y="155"/>
                </a:lnTo>
                <a:lnTo>
                  <a:pt x="98" y="155"/>
                </a:lnTo>
                <a:lnTo>
                  <a:pt x="98" y="157"/>
                </a:lnTo>
                <a:lnTo>
                  <a:pt x="98" y="157"/>
                </a:lnTo>
                <a:lnTo>
                  <a:pt x="98" y="164"/>
                </a:lnTo>
                <a:lnTo>
                  <a:pt x="100" y="171"/>
                </a:lnTo>
                <a:lnTo>
                  <a:pt x="100" y="171"/>
                </a:lnTo>
                <a:lnTo>
                  <a:pt x="101" y="174"/>
                </a:lnTo>
                <a:lnTo>
                  <a:pt x="101" y="174"/>
                </a:lnTo>
                <a:lnTo>
                  <a:pt x="101" y="174"/>
                </a:lnTo>
                <a:lnTo>
                  <a:pt x="101" y="174"/>
                </a:lnTo>
                <a:lnTo>
                  <a:pt x="107" y="174"/>
                </a:lnTo>
                <a:lnTo>
                  <a:pt x="107" y="174"/>
                </a:lnTo>
                <a:lnTo>
                  <a:pt x="105" y="164"/>
                </a:lnTo>
                <a:lnTo>
                  <a:pt x="105" y="164"/>
                </a:lnTo>
                <a:lnTo>
                  <a:pt x="104" y="154"/>
                </a:lnTo>
                <a:lnTo>
                  <a:pt x="104" y="154"/>
                </a:lnTo>
                <a:close/>
                <a:moveTo>
                  <a:pt x="41" y="333"/>
                </a:moveTo>
                <a:lnTo>
                  <a:pt x="41" y="333"/>
                </a:lnTo>
                <a:lnTo>
                  <a:pt x="41" y="322"/>
                </a:lnTo>
                <a:lnTo>
                  <a:pt x="41" y="322"/>
                </a:lnTo>
                <a:lnTo>
                  <a:pt x="41" y="320"/>
                </a:lnTo>
                <a:lnTo>
                  <a:pt x="41" y="320"/>
                </a:lnTo>
                <a:lnTo>
                  <a:pt x="37" y="320"/>
                </a:lnTo>
                <a:lnTo>
                  <a:pt x="37" y="320"/>
                </a:lnTo>
                <a:lnTo>
                  <a:pt x="37" y="320"/>
                </a:lnTo>
                <a:lnTo>
                  <a:pt x="37" y="320"/>
                </a:lnTo>
                <a:lnTo>
                  <a:pt x="33" y="324"/>
                </a:lnTo>
                <a:lnTo>
                  <a:pt x="33" y="324"/>
                </a:lnTo>
                <a:lnTo>
                  <a:pt x="26" y="329"/>
                </a:lnTo>
                <a:lnTo>
                  <a:pt x="26" y="329"/>
                </a:lnTo>
                <a:lnTo>
                  <a:pt x="26" y="330"/>
                </a:lnTo>
                <a:lnTo>
                  <a:pt x="26" y="330"/>
                </a:lnTo>
                <a:lnTo>
                  <a:pt x="29" y="330"/>
                </a:lnTo>
                <a:lnTo>
                  <a:pt x="29" y="330"/>
                </a:lnTo>
                <a:lnTo>
                  <a:pt x="30" y="330"/>
                </a:lnTo>
                <a:lnTo>
                  <a:pt x="30" y="330"/>
                </a:lnTo>
                <a:lnTo>
                  <a:pt x="32" y="330"/>
                </a:lnTo>
                <a:lnTo>
                  <a:pt x="33" y="331"/>
                </a:lnTo>
                <a:lnTo>
                  <a:pt x="33" y="331"/>
                </a:lnTo>
                <a:lnTo>
                  <a:pt x="34" y="331"/>
                </a:lnTo>
                <a:lnTo>
                  <a:pt x="34" y="331"/>
                </a:lnTo>
                <a:lnTo>
                  <a:pt x="41" y="333"/>
                </a:lnTo>
                <a:lnTo>
                  <a:pt x="41" y="333"/>
                </a:lnTo>
                <a:close/>
                <a:moveTo>
                  <a:pt x="110" y="152"/>
                </a:moveTo>
                <a:lnTo>
                  <a:pt x="110" y="152"/>
                </a:lnTo>
                <a:lnTo>
                  <a:pt x="110" y="152"/>
                </a:lnTo>
                <a:lnTo>
                  <a:pt x="110" y="152"/>
                </a:lnTo>
                <a:lnTo>
                  <a:pt x="107" y="152"/>
                </a:lnTo>
                <a:lnTo>
                  <a:pt x="107" y="152"/>
                </a:lnTo>
                <a:lnTo>
                  <a:pt x="105" y="154"/>
                </a:lnTo>
                <a:lnTo>
                  <a:pt x="105" y="155"/>
                </a:lnTo>
                <a:lnTo>
                  <a:pt x="105" y="155"/>
                </a:lnTo>
                <a:lnTo>
                  <a:pt x="105" y="157"/>
                </a:lnTo>
                <a:lnTo>
                  <a:pt x="105" y="157"/>
                </a:lnTo>
                <a:lnTo>
                  <a:pt x="108" y="168"/>
                </a:lnTo>
                <a:lnTo>
                  <a:pt x="108" y="168"/>
                </a:lnTo>
                <a:lnTo>
                  <a:pt x="110" y="172"/>
                </a:lnTo>
                <a:lnTo>
                  <a:pt x="110" y="172"/>
                </a:lnTo>
                <a:lnTo>
                  <a:pt x="110" y="172"/>
                </a:lnTo>
                <a:lnTo>
                  <a:pt x="110" y="172"/>
                </a:lnTo>
                <a:lnTo>
                  <a:pt x="113" y="172"/>
                </a:lnTo>
                <a:lnTo>
                  <a:pt x="113" y="172"/>
                </a:lnTo>
                <a:lnTo>
                  <a:pt x="115" y="172"/>
                </a:lnTo>
                <a:lnTo>
                  <a:pt x="115" y="172"/>
                </a:lnTo>
                <a:lnTo>
                  <a:pt x="117" y="172"/>
                </a:lnTo>
                <a:lnTo>
                  <a:pt x="117" y="172"/>
                </a:lnTo>
                <a:lnTo>
                  <a:pt x="114" y="165"/>
                </a:lnTo>
                <a:lnTo>
                  <a:pt x="114" y="165"/>
                </a:lnTo>
                <a:lnTo>
                  <a:pt x="113" y="160"/>
                </a:lnTo>
                <a:lnTo>
                  <a:pt x="113" y="160"/>
                </a:lnTo>
                <a:lnTo>
                  <a:pt x="110" y="152"/>
                </a:lnTo>
                <a:lnTo>
                  <a:pt x="110" y="152"/>
                </a:lnTo>
                <a:close/>
                <a:moveTo>
                  <a:pt x="121" y="171"/>
                </a:moveTo>
                <a:lnTo>
                  <a:pt x="121" y="171"/>
                </a:lnTo>
                <a:lnTo>
                  <a:pt x="127" y="169"/>
                </a:lnTo>
                <a:lnTo>
                  <a:pt x="127" y="169"/>
                </a:lnTo>
                <a:lnTo>
                  <a:pt x="122" y="164"/>
                </a:lnTo>
                <a:lnTo>
                  <a:pt x="122" y="164"/>
                </a:lnTo>
                <a:lnTo>
                  <a:pt x="118" y="152"/>
                </a:lnTo>
                <a:lnTo>
                  <a:pt x="118" y="152"/>
                </a:lnTo>
                <a:lnTo>
                  <a:pt x="117" y="152"/>
                </a:lnTo>
                <a:lnTo>
                  <a:pt x="117" y="152"/>
                </a:lnTo>
                <a:lnTo>
                  <a:pt x="115" y="151"/>
                </a:lnTo>
                <a:lnTo>
                  <a:pt x="115" y="151"/>
                </a:lnTo>
                <a:lnTo>
                  <a:pt x="114" y="151"/>
                </a:lnTo>
                <a:lnTo>
                  <a:pt x="114" y="151"/>
                </a:lnTo>
                <a:lnTo>
                  <a:pt x="113" y="152"/>
                </a:lnTo>
                <a:lnTo>
                  <a:pt x="113" y="154"/>
                </a:lnTo>
                <a:lnTo>
                  <a:pt x="113" y="154"/>
                </a:lnTo>
                <a:lnTo>
                  <a:pt x="113" y="157"/>
                </a:lnTo>
                <a:lnTo>
                  <a:pt x="113" y="157"/>
                </a:lnTo>
                <a:lnTo>
                  <a:pt x="117" y="165"/>
                </a:lnTo>
                <a:lnTo>
                  <a:pt x="117" y="165"/>
                </a:lnTo>
                <a:lnTo>
                  <a:pt x="118" y="168"/>
                </a:lnTo>
                <a:lnTo>
                  <a:pt x="118" y="168"/>
                </a:lnTo>
                <a:lnTo>
                  <a:pt x="118" y="169"/>
                </a:lnTo>
                <a:lnTo>
                  <a:pt x="118" y="169"/>
                </a:lnTo>
                <a:lnTo>
                  <a:pt x="120" y="169"/>
                </a:lnTo>
                <a:lnTo>
                  <a:pt x="121" y="171"/>
                </a:lnTo>
                <a:lnTo>
                  <a:pt x="121" y="171"/>
                </a:lnTo>
                <a:close/>
                <a:moveTo>
                  <a:pt x="57" y="164"/>
                </a:moveTo>
                <a:lnTo>
                  <a:pt x="57" y="164"/>
                </a:lnTo>
                <a:lnTo>
                  <a:pt x="57" y="164"/>
                </a:lnTo>
                <a:lnTo>
                  <a:pt x="57" y="164"/>
                </a:lnTo>
                <a:lnTo>
                  <a:pt x="59" y="162"/>
                </a:lnTo>
                <a:lnTo>
                  <a:pt x="59" y="162"/>
                </a:lnTo>
                <a:lnTo>
                  <a:pt x="61" y="158"/>
                </a:lnTo>
                <a:lnTo>
                  <a:pt x="61" y="158"/>
                </a:lnTo>
                <a:lnTo>
                  <a:pt x="63" y="157"/>
                </a:lnTo>
                <a:lnTo>
                  <a:pt x="63" y="157"/>
                </a:lnTo>
                <a:lnTo>
                  <a:pt x="63" y="157"/>
                </a:lnTo>
                <a:lnTo>
                  <a:pt x="64" y="158"/>
                </a:lnTo>
                <a:lnTo>
                  <a:pt x="64" y="160"/>
                </a:lnTo>
                <a:lnTo>
                  <a:pt x="64" y="160"/>
                </a:lnTo>
                <a:lnTo>
                  <a:pt x="64" y="161"/>
                </a:lnTo>
                <a:lnTo>
                  <a:pt x="64" y="161"/>
                </a:lnTo>
                <a:lnTo>
                  <a:pt x="63" y="172"/>
                </a:lnTo>
                <a:lnTo>
                  <a:pt x="63" y="172"/>
                </a:lnTo>
                <a:lnTo>
                  <a:pt x="63" y="174"/>
                </a:lnTo>
                <a:lnTo>
                  <a:pt x="63" y="174"/>
                </a:lnTo>
                <a:lnTo>
                  <a:pt x="70" y="174"/>
                </a:lnTo>
                <a:lnTo>
                  <a:pt x="70" y="174"/>
                </a:lnTo>
                <a:lnTo>
                  <a:pt x="70" y="172"/>
                </a:lnTo>
                <a:lnTo>
                  <a:pt x="70" y="172"/>
                </a:lnTo>
                <a:lnTo>
                  <a:pt x="71" y="160"/>
                </a:lnTo>
                <a:lnTo>
                  <a:pt x="71" y="160"/>
                </a:lnTo>
                <a:lnTo>
                  <a:pt x="71" y="158"/>
                </a:lnTo>
                <a:lnTo>
                  <a:pt x="71" y="157"/>
                </a:lnTo>
                <a:lnTo>
                  <a:pt x="71" y="157"/>
                </a:lnTo>
                <a:lnTo>
                  <a:pt x="60" y="157"/>
                </a:lnTo>
                <a:lnTo>
                  <a:pt x="60" y="157"/>
                </a:lnTo>
                <a:lnTo>
                  <a:pt x="60" y="158"/>
                </a:lnTo>
                <a:lnTo>
                  <a:pt x="60" y="158"/>
                </a:lnTo>
                <a:lnTo>
                  <a:pt x="60" y="158"/>
                </a:lnTo>
                <a:lnTo>
                  <a:pt x="60" y="158"/>
                </a:lnTo>
                <a:lnTo>
                  <a:pt x="57" y="164"/>
                </a:lnTo>
                <a:lnTo>
                  <a:pt x="57" y="164"/>
                </a:lnTo>
                <a:close/>
                <a:moveTo>
                  <a:pt x="90" y="157"/>
                </a:moveTo>
                <a:lnTo>
                  <a:pt x="90" y="157"/>
                </a:lnTo>
                <a:lnTo>
                  <a:pt x="90" y="157"/>
                </a:lnTo>
                <a:lnTo>
                  <a:pt x="90" y="157"/>
                </a:lnTo>
                <a:lnTo>
                  <a:pt x="90" y="171"/>
                </a:lnTo>
                <a:lnTo>
                  <a:pt x="90" y="171"/>
                </a:lnTo>
                <a:lnTo>
                  <a:pt x="91" y="174"/>
                </a:lnTo>
                <a:lnTo>
                  <a:pt x="91" y="174"/>
                </a:lnTo>
                <a:lnTo>
                  <a:pt x="91" y="175"/>
                </a:lnTo>
                <a:lnTo>
                  <a:pt x="91" y="175"/>
                </a:lnTo>
                <a:lnTo>
                  <a:pt x="95" y="175"/>
                </a:lnTo>
                <a:lnTo>
                  <a:pt x="95" y="175"/>
                </a:lnTo>
                <a:lnTo>
                  <a:pt x="98" y="175"/>
                </a:lnTo>
                <a:lnTo>
                  <a:pt x="98" y="175"/>
                </a:lnTo>
                <a:lnTo>
                  <a:pt x="98" y="174"/>
                </a:lnTo>
                <a:lnTo>
                  <a:pt x="98" y="174"/>
                </a:lnTo>
                <a:lnTo>
                  <a:pt x="97" y="165"/>
                </a:lnTo>
                <a:lnTo>
                  <a:pt x="95" y="157"/>
                </a:lnTo>
                <a:lnTo>
                  <a:pt x="95" y="157"/>
                </a:lnTo>
                <a:lnTo>
                  <a:pt x="95" y="155"/>
                </a:lnTo>
                <a:lnTo>
                  <a:pt x="95" y="155"/>
                </a:lnTo>
                <a:lnTo>
                  <a:pt x="90" y="157"/>
                </a:lnTo>
                <a:lnTo>
                  <a:pt x="90" y="157"/>
                </a:lnTo>
                <a:close/>
                <a:moveTo>
                  <a:pt x="78" y="175"/>
                </a:moveTo>
                <a:lnTo>
                  <a:pt x="78" y="175"/>
                </a:lnTo>
                <a:lnTo>
                  <a:pt x="78" y="168"/>
                </a:lnTo>
                <a:lnTo>
                  <a:pt x="78" y="168"/>
                </a:lnTo>
                <a:lnTo>
                  <a:pt x="80" y="160"/>
                </a:lnTo>
                <a:lnTo>
                  <a:pt x="80" y="160"/>
                </a:lnTo>
                <a:lnTo>
                  <a:pt x="80" y="158"/>
                </a:lnTo>
                <a:lnTo>
                  <a:pt x="80" y="158"/>
                </a:lnTo>
                <a:lnTo>
                  <a:pt x="80" y="158"/>
                </a:lnTo>
                <a:lnTo>
                  <a:pt x="78" y="157"/>
                </a:lnTo>
                <a:lnTo>
                  <a:pt x="78" y="157"/>
                </a:lnTo>
                <a:lnTo>
                  <a:pt x="74" y="157"/>
                </a:lnTo>
                <a:lnTo>
                  <a:pt x="74" y="157"/>
                </a:lnTo>
                <a:lnTo>
                  <a:pt x="74" y="158"/>
                </a:lnTo>
                <a:lnTo>
                  <a:pt x="74" y="158"/>
                </a:lnTo>
                <a:lnTo>
                  <a:pt x="73" y="160"/>
                </a:lnTo>
                <a:lnTo>
                  <a:pt x="73" y="160"/>
                </a:lnTo>
                <a:lnTo>
                  <a:pt x="71" y="172"/>
                </a:lnTo>
                <a:lnTo>
                  <a:pt x="71" y="172"/>
                </a:lnTo>
                <a:lnTo>
                  <a:pt x="71" y="174"/>
                </a:lnTo>
                <a:lnTo>
                  <a:pt x="71" y="174"/>
                </a:lnTo>
                <a:lnTo>
                  <a:pt x="78" y="175"/>
                </a:lnTo>
                <a:lnTo>
                  <a:pt x="78" y="175"/>
                </a:lnTo>
                <a:close/>
                <a:moveTo>
                  <a:pt x="56" y="302"/>
                </a:moveTo>
                <a:lnTo>
                  <a:pt x="56" y="302"/>
                </a:lnTo>
                <a:lnTo>
                  <a:pt x="57" y="296"/>
                </a:lnTo>
                <a:lnTo>
                  <a:pt x="57" y="296"/>
                </a:lnTo>
                <a:lnTo>
                  <a:pt x="61" y="290"/>
                </a:lnTo>
                <a:lnTo>
                  <a:pt x="61" y="290"/>
                </a:lnTo>
                <a:lnTo>
                  <a:pt x="60" y="290"/>
                </a:lnTo>
                <a:lnTo>
                  <a:pt x="59" y="292"/>
                </a:lnTo>
                <a:lnTo>
                  <a:pt x="59" y="292"/>
                </a:lnTo>
                <a:lnTo>
                  <a:pt x="57" y="292"/>
                </a:lnTo>
                <a:lnTo>
                  <a:pt x="57" y="292"/>
                </a:lnTo>
                <a:lnTo>
                  <a:pt x="56" y="292"/>
                </a:lnTo>
                <a:lnTo>
                  <a:pt x="56" y="292"/>
                </a:lnTo>
                <a:lnTo>
                  <a:pt x="56" y="290"/>
                </a:lnTo>
                <a:lnTo>
                  <a:pt x="54" y="290"/>
                </a:lnTo>
                <a:lnTo>
                  <a:pt x="54" y="290"/>
                </a:lnTo>
                <a:lnTo>
                  <a:pt x="51" y="290"/>
                </a:lnTo>
                <a:lnTo>
                  <a:pt x="51" y="290"/>
                </a:lnTo>
                <a:lnTo>
                  <a:pt x="49" y="290"/>
                </a:lnTo>
                <a:lnTo>
                  <a:pt x="49" y="290"/>
                </a:lnTo>
                <a:lnTo>
                  <a:pt x="49" y="292"/>
                </a:lnTo>
                <a:lnTo>
                  <a:pt x="49" y="292"/>
                </a:lnTo>
                <a:lnTo>
                  <a:pt x="47" y="295"/>
                </a:lnTo>
                <a:lnTo>
                  <a:pt x="47" y="295"/>
                </a:lnTo>
                <a:lnTo>
                  <a:pt x="47" y="296"/>
                </a:lnTo>
                <a:lnTo>
                  <a:pt x="47" y="296"/>
                </a:lnTo>
                <a:lnTo>
                  <a:pt x="47" y="302"/>
                </a:lnTo>
                <a:lnTo>
                  <a:pt x="47" y="302"/>
                </a:lnTo>
                <a:lnTo>
                  <a:pt x="56" y="302"/>
                </a:lnTo>
                <a:lnTo>
                  <a:pt x="56" y="302"/>
                </a:lnTo>
                <a:close/>
                <a:moveTo>
                  <a:pt x="132" y="233"/>
                </a:moveTo>
                <a:lnTo>
                  <a:pt x="132" y="233"/>
                </a:lnTo>
                <a:lnTo>
                  <a:pt x="134" y="249"/>
                </a:lnTo>
                <a:lnTo>
                  <a:pt x="134" y="249"/>
                </a:lnTo>
                <a:lnTo>
                  <a:pt x="141" y="246"/>
                </a:lnTo>
                <a:lnTo>
                  <a:pt x="141" y="246"/>
                </a:lnTo>
                <a:lnTo>
                  <a:pt x="140" y="232"/>
                </a:lnTo>
                <a:lnTo>
                  <a:pt x="140" y="232"/>
                </a:lnTo>
                <a:lnTo>
                  <a:pt x="132" y="233"/>
                </a:lnTo>
                <a:lnTo>
                  <a:pt x="132" y="233"/>
                </a:lnTo>
                <a:close/>
                <a:moveTo>
                  <a:pt x="127" y="189"/>
                </a:moveTo>
                <a:lnTo>
                  <a:pt x="127" y="189"/>
                </a:lnTo>
                <a:lnTo>
                  <a:pt x="127" y="199"/>
                </a:lnTo>
                <a:lnTo>
                  <a:pt x="127" y="199"/>
                </a:lnTo>
                <a:lnTo>
                  <a:pt x="140" y="196"/>
                </a:lnTo>
                <a:lnTo>
                  <a:pt x="140" y="196"/>
                </a:lnTo>
                <a:lnTo>
                  <a:pt x="140" y="187"/>
                </a:lnTo>
                <a:lnTo>
                  <a:pt x="140" y="187"/>
                </a:lnTo>
                <a:lnTo>
                  <a:pt x="127" y="189"/>
                </a:lnTo>
                <a:lnTo>
                  <a:pt x="127" y="189"/>
                </a:lnTo>
                <a:close/>
                <a:moveTo>
                  <a:pt x="24" y="169"/>
                </a:moveTo>
                <a:lnTo>
                  <a:pt x="24" y="169"/>
                </a:lnTo>
                <a:lnTo>
                  <a:pt x="36" y="152"/>
                </a:lnTo>
                <a:lnTo>
                  <a:pt x="36" y="152"/>
                </a:lnTo>
                <a:lnTo>
                  <a:pt x="33" y="151"/>
                </a:lnTo>
                <a:lnTo>
                  <a:pt x="33" y="151"/>
                </a:lnTo>
                <a:lnTo>
                  <a:pt x="32" y="152"/>
                </a:lnTo>
                <a:lnTo>
                  <a:pt x="30" y="154"/>
                </a:lnTo>
                <a:lnTo>
                  <a:pt x="30" y="154"/>
                </a:lnTo>
                <a:lnTo>
                  <a:pt x="30" y="152"/>
                </a:lnTo>
                <a:lnTo>
                  <a:pt x="30" y="152"/>
                </a:lnTo>
                <a:lnTo>
                  <a:pt x="27" y="155"/>
                </a:lnTo>
                <a:lnTo>
                  <a:pt x="27" y="155"/>
                </a:lnTo>
                <a:lnTo>
                  <a:pt x="20" y="165"/>
                </a:lnTo>
                <a:lnTo>
                  <a:pt x="20" y="165"/>
                </a:lnTo>
                <a:lnTo>
                  <a:pt x="17" y="168"/>
                </a:lnTo>
                <a:lnTo>
                  <a:pt x="17" y="168"/>
                </a:lnTo>
                <a:lnTo>
                  <a:pt x="24" y="169"/>
                </a:lnTo>
                <a:lnTo>
                  <a:pt x="24" y="169"/>
                </a:lnTo>
                <a:close/>
                <a:moveTo>
                  <a:pt x="27" y="297"/>
                </a:moveTo>
                <a:lnTo>
                  <a:pt x="27" y="297"/>
                </a:lnTo>
                <a:lnTo>
                  <a:pt x="29" y="297"/>
                </a:lnTo>
                <a:lnTo>
                  <a:pt x="29" y="297"/>
                </a:lnTo>
                <a:lnTo>
                  <a:pt x="37" y="300"/>
                </a:lnTo>
                <a:lnTo>
                  <a:pt x="37" y="300"/>
                </a:lnTo>
                <a:lnTo>
                  <a:pt x="43" y="300"/>
                </a:lnTo>
                <a:lnTo>
                  <a:pt x="43" y="300"/>
                </a:lnTo>
                <a:lnTo>
                  <a:pt x="44" y="300"/>
                </a:lnTo>
                <a:lnTo>
                  <a:pt x="44" y="300"/>
                </a:lnTo>
                <a:lnTo>
                  <a:pt x="43" y="300"/>
                </a:lnTo>
                <a:lnTo>
                  <a:pt x="43" y="300"/>
                </a:lnTo>
                <a:lnTo>
                  <a:pt x="41" y="299"/>
                </a:lnTo>
                <a:lnTo>
                  <a:pt x="41" y="296"/>
                </a:lnTo>
                <a:lnTo>
                  <a:pt x="41" y="296"/>
                </a:lnTo>
                <a:lnTo>
                  <a:pt x="43" y="293"/>
                </a:lnTo>
                <a:lnTo>
                  <a:pt x="43" y="293"/>
                </a:lnTo>
                <a:lnTo>
                  <a:pt x="44" y="290"/>
                </a:lnTo>
                <a:lnTo>
                  <a:pt x="44" y="290"/>
                </a:lnTo>
                <a:lnTo>
                  <a:pt x="44" y="289"/>
                </a:lnTo>
                <a:lnTo>
                  <a:pt x="44" y="289"/>
                </a:lnTo>
                <a:lnTo>
                  <a:pt x="40" y="289"/>
                </a:lnTo>
                <a:lnTo>
                  <a:pt x="40" y="289"/>
                </a:lnTo>
                <a:lnTo>
                  <a:pt x="39" y="289"/>
                </a:lnTo>
                <a:lnTo>
                  <a:pt x="39" y="289"/>
                </a:lnTo>
                <a:lnTo>
                  <a:pt x="30" y="295"/>
                </a:lnTo>
                <a:lnTo>
                  <a:pt x="30" y="295"/>
                </a:lnTo>
                <a:lnTo>
                  <a:pt x="27" y="297"/>
                </a:lnTo>
                <a:lnTo>
                  <a:pt x="27" y="297"/>
                </a:lnTo>
                <a:close/>
                <a:moveTo>
                  <a:pt x="33" y="350"/>
                </a:moveTo>
                <a:lnTo>
                  <a:pt x="33" y="350"/>
                </a:lnTo>
                <a:lnTo>
                  <a:pt x="33" y="350"/>
                </a:lnTo>
                <a:lnTo>
                  <a:pt x="33" y="350"/>
                </a:lnTo>
                <a:lnTo>
                  <a:pt x="34" y="350"/>
                </a:lnTo>
                <a:lnTo>
                  <a:pt x="34" y="350"/>
                </a:lnTo>
                <a:lnTo>
                  <a:pt x="36" y="351"/>
                </a:lnTo>
                <a:lnTo>
                  <a:pt x="34" y="354"/>
                </a:lnTo>
                <a:lnTo>
                  <a:pt x="34" y="354"/>
                </a:lnTo>
                <a:lnTo>
                  <a:pt x="34" y="356"/>
                </a:lnTo>
                <a:lnTo>
                  <a:pt x="34" y="356"/>
                </a:lnTo>
                <a:lnTo>
                  <a:pt x="30" y="360"/>
                </a:lnTo>
                <a:lnTo>
                  <a:pt x="30" y="360"/>
                </a:lnTo>
                <a:lnTo>
                  <a:pt x="29" y="360"/>
                </a:lnTo>
                <a:lnTo>
                  <a:pt x="29" y="360"/>
                </a:lnTo>
                <a:lnTo>
                  <a:pt x="33" y="361"/>
                </a:lnTo>
                <a:lnTo>
                  <a:pt x="33" y="361"/>
                </a:lnTo>
                <a:lnTo>
                  <a:pt x="36" y="363"/>
                </a:lnTo>
                <a:lnTo>
                  <a:pt x="36" y="363"/>
                </a:lnTo>
                <a:lnTo>
                  <a:pt x="41" y="363"/>
                </a:lnTo>
                <a:lnTo>
                  <a:pt x="41" y="363"/>
                </a:lnTo>
                <a:lnTo>
                  <a:pt x="41" y="358"/>
                </a:lnTo>
                <a:lnTo>
                  <a:pt x="41" y="358"/>
                </a:lnTo>
                <a:lnTo>
                  <a:pt x="41" y="358"/>
                </a:lnTo>
                <a:lnTo>
                  <a:pt x="41" y="358"/>
                </a:lnTo>
                <a:lnTo>
                  <a:pt x="41" y="357"/>
                </a:lnTo>
                <a:lnTo>
                  <a:pt x="41" y="354"/>
                </a:lnTo>
                <a:lnTo>
                  <a:pt x="41" y="354"/>
                </a:lnTo>
                <a:lnTo>
                  <a:pt x="41" y="354"/>
                </a:lnTo>
                <a:lnTo>
                  <a:pt x="41" y="354"/>
                </a:lnTo>
                <a:lnTo>
                  <a:pt x="41" y="351"/>
                </a:lnTo>
                <a:lnTo>
                  <a:pt x="41" y="351"/>
                </a:lnTo>
                <a:lnTo>
                  <a:pt x="43" y="351"/>
                </a:lnTo>
                <a:lnTo>
                  <a:pt x="43" y="350"/>
                </a:lnTo>
                <a:lnTo>
                  <a:pt x="43" y="350"/>
                </a:lnTo>
                <a:lnTo>
                  <a:pt x="33" y="350"/>
                </a:lnTo>
                <a:lnTo>
                  <a:pt x="33" y="350"/>
                </a:lnTo>
                <a:close/>
                <a:moveTo>
                  <a:pt x="120" y="141"/>
                </a:moveTo>
                <a:lnTo>
                  <a:pt x="120" y="141"/>
                </a:lnTo>
                <a:lnTo>
                  <a:pt x="120" y="141"/>
                </a:lnTo>
                <a:lnTo>
                  <a:pt x="120" y="141"/>
                </a:lnTo>
                <a:lnTo>
                  <a:pt x="130" y="138"/>
                </a:lnTo>
                <a:lnTo>
                  <a:pt x="130" y="138"/>
                </a:lnTo>
                <a:lnTo>
                  <a:pt x="131" y="137"/>
                </a:lnTo>
                <a:lnTo>
                  <a:pt x="131" y="137"/>
                </a:lnTo>
                <a:lnTo>
                  <a:pt x="130" y="133"/>
                </a:lnTo>
                <a:lnTo>
                  <a:pt x="130" y="133"/>
                </a:lnTo>
                <a:lnTo>
                  <a:pt x="125" y="120"/>
                </a:lnTo>
                <a:lnTo>
                  <a:pt x="125" y="120"/>
                </a:lnTo>
                <a:lnTo>
                  <a:pt x="118" y="101"/>
                </a:lnTo>
                <a:lnTo>
                  <a:pt x="118" y="101"/>
                </a:lnTo>
                <a:lnTo>
                  <a:pt x="113" y="91"/>
                </a:lnTo>
                <a:lnTo>
                  <a:pt x="113" y="91"/>
                </a:lnTo>
                <a:lnTo>
                  <a:pt x="113" y="91"/>
                </a:lnTo>
                <a:lnTo>
                  <a:pt x="113" y="91"/>
                </a:lnTo>
                <a:lnTo>
                  <a:pt x="113" y="93"/>
                </a:lnTo>
                <a:lnTo>
                  <a:pt x="113" y="93"/>
                </a:lnTo>
                <a:lnTo>
                  <a:pt x="114" y="98"/>
                </a:lnTo>
                <a:lnTo>
                  <a:pt x="114" y="98"/>
                </a:lnTo>
                <a:lnTo>
                  <a:pt x="118" y="107"/>
                </a:lnTo>
                <a:lnTo>
                  <a:pt x="118" y="107"/>
                </a:lnTo>
                <a:lnTo>
                  <a:pt x="124" y="121"/>
                </a:lnTo>
                <a:lnTo>
                  <a:pt x="124" y="121"/>
                </a:lnTo>
                <a:lnTo>
                  <a:pt x="127" y="130"/>
                </a:lnTo>
                <a:lnTo>
                  <a:pt x="127" y="130"/>
                </a:lnTo>
                <a:lnTo>
                  <a:pt x="127" y="135"/>
                </a:lnTo>
                <a:lnTo>
                  <a:pt x="127" y="135"/>
                </a:lnTo>
                <a:lnTo>
                  <a:pt x="127" y="135"/>
                </a:lnTo>
                <a:lnTo>
                  <a:pt x="125" y="137"/>
                </a:lnTo>
                <a:lnTo>
                  <a:pt x="125" y="137"/>
                </a:lnTo>
                <a:lnTo>
                  <a:pt x="124" y="135"/>
                </a:lnTo>
                <a:lnTo>
                  <a:pt x="124" y="135"/>
                </a:lnTo>
                <a:lnTo>
                  <a:pt x="124" y="134"/>
                </a:lnTo>
                <a:lnTo>
                  <a:pt x="124" y="134"/>
                </a:lnTo>
                <a:lnTo>
                  <a:pt x="118" y="135"/>
                </a:lnTo>
                <a:lnTo>
                  <a:pt x="118" y="135"/>
                </a:lnTo>
                <a:lnTo>
                  <a:pt x="118" y="137"/>
                </a:lnTo>
                <a:lnTo>
                  <a:pt x="118" y="138"/>
                </a:lnTo>
                <a:lnTo>
                  <a:pt x="118" y="138"/>
                </a:lnTo>
                <a:lnTo>
                  <a:pt x="122" y="137"/>
                </a:lnTo>
                <a:lnTo>
                  <a:pt x="122" y="137"/>
                </a:lnTo>
                <a:lnTo>
                  <a:pt x="124" y="137"/>
                </a:lnTo>
                <a:lnTo>
                  <a:pt x="124" y="137"/>
                </a:lnTo>
                <a:lnTo>
                  <a:pt x="122" y="138"/>
                </a:lnTo>
                <a:lnTo>
                  <a:pt x="122" y="138"/>
                </a:lnTo>
                <a:lnTo>
                  <a:pt x="122" y="138"/>
                </a:lnTo>
                <a:lnTo>
                  <a:pt x="122" y="138"/>
                </a:lnTo>
                <a:lnTo>
                  <a:pt x="120" y="141"/>
                </a:lnTo>
                <a:lnTo>
                  <a:pt x="120" y="141"/>
                </a:lnTo>
                <a:close/>
                <a:moveTo>
                  <a:pt x="142" y="280"/>
                </a:moveTo>
                <a:lnTo>
                  <a:pt x="142" y="280"/>
                </a:lnTo>
                <a:lnTo>
                  <a:pt x="142" y="270"/>
                </a:lnTo>
                <a:lnTo>
                  <a:pt x="142" y="270"/>
                </a:lnTo>
                <a:lnTo>
                  <a:pt x="142" y="270"/>
                </a:lnTo>
                <a:lnTo>
                  <a:pt x="142" y="270"/>
                </a:lnTo>
                <a:lnTo>
                  <a:pt x="131" y="275"/>
                </a:lnTo>
                <a:lnTo>
                  <a:pt x="131" y="275"/>
                </a:lnTo>
                <a:lnTo>
                  <a:pt x="131" y="275"/>
                </a:lnTo>
                <a:lnTo>
                  <a:pt x="131" y="275"/>
                </a:lnTo>
                <a:lnTo>
                  <a:pt x="131" y="277"/>
                </a:lnTo>
                <a:lnTo>
                  <a:pt x="131" y="277"/>
                </a:lnTo>
                <a:lnTo>
                  <a:pt x="131" y="279"/>
                </a:lnTo>
                <a:lnTo>
                  <a:pt x="131" y="279"/>
                </a:lnTo>
                <a:lnTo>
                  <a:pt x="132" y="282"/>
                </a:lnTo>
                <a:lnTo>
                  <a:pt x="132" y="282"/>
                </a:lnTo>
                <a:lnTo>
                  <a:pt x="131" y="283"/>
                </a:lnTo>
                <a:lnTo>
                  <a:pt x="131" y="283"/>
                </a:lnTo>
                <a:lnTo>
                  <a:pt x="142" y="280"/>
                </a:lnTo>
                <a:lnTo>
                  <a:pt x="142" y="280"/>
                </a:lnTo>
                <a:close/>
                <a:moveTo>
                  <a:pt x="122" y="302"/>
                </a:moveTo>
                <a:lnTo>
                  <a:pt x="122" y="302"/>
                </a:lnTo>
                <a:lnTo>
                  <a:pt x="122" y="302"/>
                </a:lnTo>
                <a:lnTo>
                  <a:pt x="122" y="302"/>
                </a:lnTo>
                <a:lnTo>
                  <a:pt x="120" y="302"/>
                </a:lnTo>
                <a:lnTo>
                  <a:pt x="120" y="302"/>
                </a:lnTo>
                <a:lnTo>
                  <a:pt x="117" y="303"/>
                </a:lnTo>
                <a:lnTo>
                  <a:pt x="117" y="303"/>
                </a:lnTo>
                <a:lnTo>
                  <a:pt x="117" y="303"/>
                </a:lnTo>
                <a:lnTo>
                  <a:pt x="117" y="303"/>
                </a:lnTo>
                <a:lnTo>
                  <a:pt x="111" y="303"/>
                </a:lnTo>
                <a:lnTo>
                  <a:pt x="111" y="303"/>
                </a:lnTo>
                <a:lnTo>
                  <a:pt x="114" y="313"/>
                </a:lnTo>
                <a:lnTo>
                  <a:pt x="114" y="313"/>
                </a:lnTo>
                <a:lnTo>
                  <a:pt x="114" y="314"/>
                </a:lnTo>
                <a:lnTo>
                  <a:pt x="114" y="314"/>
                </a:lnTo>
                <a:lnTo>
                  <a:pt x="124" y="314"/>
                </a:lnTo>
                <a:lnTo>
                  <a:pt x="124" y="314"/>
                </a:lnTo>
                <a:lnTo>
                  <a:pt x="125" y="314"/>
                </a:lnTo>
                <a:lnTo>
                  <a:pt x="125" y="314"/>
                </a:lnTo>
                <a:lnTo>
                  <a:pt x="130" y="310"/>
                </a:lnTo>
                <a:lnTo>
                  <a:pt x="130" y="310"/>
                </a:lnTo>
                <a:lnTo>
                  <a:pt x="131" y="309"/>
                </a:lnTo>
                <a:lnTo>
                  <a:pt x="131" y="309"/>
                </a:lnTo>
                <a:lnTo>
                  <a:pt x="130" y="309"/>
                </a:lnTo>
                <a:lnTo>
                  <a:pt x="130" y="309"/>
                </a:lnTo>
                <a:lnTo>
                  <a:pt x="121" y="310"/>
                </a:lnTo>
                <a:lnTo>
                  <a:pt x="121" y="310"/>
                </a:lnTo>
                <a:lnTo>
                  <a:pt x="117" y="310"/>
                </a:lnTo>
                <a:lnTo>
                  <a:pt x="117" y="310"/>
                </a:lnTo>
                <a:lnTo>
                  <a:pt x="115" y="310"/>
                </a:lnTo>
                <a:lnTo>
                  <a:pt x="115" y="307"/>
                </a:lnTo>
                <a:lnTo>
                  <a:pt x="115" y="307"/>
                </a:lnTo>
                <a:lnTo>
                  <a:pt x="117" y="306"/>
                </a:lnTo>
                <a:lnTo>
                  <a:pt x="117" y="306"/>
                </a:lnTo>
                <a:lnTo>
                  <a:pt x="121" y="303"/>
                </a:lnTo>
                <a:lnTo>
                  <a:pt x="121" y="303"/>
                </a:lnTo>
                <a:lnTo>
                  <a:pt x="122" y="302"/>
                </a:lnTo>
                <a:lnTo>
                  <a:pt x="122" y="302"/>
                </a:lnTo>
                <a:close/>
                <a:moveTo>
                  <a:pt x="44" y="363"/>
                </a:moveTo>
                <a:lnTo>
                  <a:pt x="44" y="363"/>
                </a:lnTo>
                <a:lnTo>
                  <a:pt x="53" y="363"/>
                </a:lnTo>
                <a:lnTo>
                  <a:pt x="53" y="363"/>
                </a:lnTo>
                <a:lnTo>
                  <a:pt x="53" y="350"/>
                </a:lnTo>
                <a:lnTo>
                  <a:pt x="53" y="350"/>
                </a:lnTo>
                <a:lnTo>
                  <a:pt x="46" y="350"/>
                </a:lnTo>
                <a:lnTo>
                  <a:pt x="46" y="350"/>
                </a:lnTo>
                <a:lnTo>
                  <a:pt x="46" y="351"/>
                </a:lnTo>
                <a:lnTo>
                  <a:pt x="46" y="351"/>
                </a:lnTo>
                <a:lnTo>
                  <a:pt x="46" y="351"/>
                </a:lnTo>
                <a:lnTo>
                  <a:pt x="46" y="354"/>
                </a:lnTo>
                <a:lnTo>
                  <a:pt x="46" y="354"/>
                </a:lnTo>
                <a:lnTo>
                  <a:pt x="46" y="356"/>
                </a:lnTo>
                <a:lnTo>
                  <a:pt x="46" y="358"/>
                </a:lnTo>
                <a:lnTo>
                  <a:pt x="46" y="358"/>
                </a:lnTo>
                <a:lnTo>
                  <a:pt x="46" y="358"/>
                </a:lnTo>
                <a:lnTo>
                  <a:pt x="46" y="358"/>
                </a:lnTo>
                <a:lnTo>
                  <a:pt x="44" y="363"/>
                </a:lnTo>
                <a:lnTo>
                  <a:pt x="44" y="363"/>
                </a:lnTo>
                <a:close/>
                <a:moveTo>
                  <a:pt x="9" y="165"/>
                </a:moveTo>
                <a:lnTo>
                  <a:pt x="9" y="165"/>
                </a:lnTo>
                <a:lnTo>
                  <a:pt x="13" y="167"/>
                </a:lnTo>
                <a:lnTo>
                  <a:pt x="13" y="167"/>
                </a:lnTo>
                <a:lnTo>
                  <a:pt x="14" y="167"/>
                </a:lnTo>
                <a:lnTo>
                  <a:pt x="14" y="167"/>
                </a:lnTo>
                <a:lnTo>
                  <a:pt x="19" y="162"/>
                </a:lnTo>
                <a:lnTo>
                  <a:pt x="19" y="162"/>
                </a:lnTo>
                <a:lnTo>
                  <a:pt x="23" y="157"/>
                </a:lnTo>
                <a:lnTo>
                  <a:pt x="23" y="157"/>
                </a:lnTo>
                <a:lnTo>
                  <a:pt x="29" y="151"/>
                </a:lnTo>
                <a:lnTo>
                  <a:pt x="29" y="151"/>
                </a:lnTo>
                <a:lnTo>
                  <a:pt x="29" y="151"/>
                </a:lnTo>
                <a:lnTo>
                  <a:pt x="29" y="151"/>
                </a:lnTo>
                <a:lnTo>
                  <a:pt x="24" y="150"/>
                </a:lnTo>
                <a:lnTo>
                  <a:pt x="24" y="150"/>
                </a:lnTo>
                <a:lnTo>
                  <a:pt x="23" y="152"/>
                </a:lnTo>
                <a:lnTo>
                  <a:pt x="23" y="152"/>
                </a:lnTo>
                <a:lnTo>
                  <a:pt x="22" y="154"/>
                </a:lnTo>
                <a:lnTo>
                  <a:pt x="20" y="154"/>
                </a:lnTo>
                <a:lnTo>
                  <a:pt x="20" y="154"/>
                </a:lnTo>
                <a:lnTo>
                  <a:pt x="19" y="154"/>
                </a:lnTo>
                <a:lnTo>
                  <a:pt x="19" y="154"/>
                </a:lnTo>
                <a:lnTo>
                  <a:pt x="17" y="155"/>
                </a:lnTo>
                <a:lnTo>
                  <a:pt x="17" y="157"/>
                </a:lnTo>
                <a:lnTo>
                  <a:pt x="17" y="157"/>
                </a:lnTo>
                <a:lnTo>
                  <a:pt x="16" y="158"/>
                </a:lnTo>
                <a:lnTo>
                  <a:pt x="16" y="158"/>
                </a:lnTo>
                <a:lnTo>
                  <a:pt x="13" y="161"/>
                </a:lnTo>
                <a:lnTo>
                  <a:pt x="13" y="161"/>
                </a:lnTo>
                <a:lnTo>
                  <a:pt x="13" y="162"/>
                </a:lnTo>
                <a:lnTo>
                  <a:pt x="13" y="162"/>
                </a:lnTo>
                <a:lnTo>
                  <a:pt x="10" y="165"/>
                </a:lnTo>
                <a:lnTo>
                  <a:pt x="10" y="165"/>
                </a:lnTo>
                <a:lnTo>
                  <a:pt x="9" y="165"/>
                </a:lnTo>
                <a:lnTo>
                  <a:pt x="9" y="165"/>
                </a:lnTo>
                <a:close/>
                <a:moveTo>
                  <a:pt x="137" y="367"/>
                </a:moveTo>
                <a:lnTo>
                  <a:pt x="137" y="367"/>
                </a:lnTo>
                <a:lnTo>
                  <a:pt x="137" y="368"/>
                </a:lnTo>
                <a:lnTo>
                  <a:pt x="135" y="370"/>
                </a:lnTo>
                <a:lnTo>
                  <a:pt x="135" y="370"/>
                </a:lnTo>
                <a:lnTo>
                  <a:pt x="135" y="370"/>
                </a:lnTo>
                <a:lnTo>
                  <a:pt x="135" y="370"/>
                </a:lnTo>
                <a:lnTo>
                  <a:pt x="135" y="376"/>
                </a:lnTo>
                <a:lnTo>
                  <a:pt x="135" y="376"/>
                </a:lnTo>
                <a:lnTo>
                  <a:pt x="135" y="377"/>
                </a:lnTo>
                <a:lnTo>
                  <a:pt x="135" y="377"/>
                </a:lnTo>
                <a:lnTo>
                  <a:pt x="137" y="378"/>
                </a:lnTo>
                <a:lnTo>
                  <a:pt x="137" y="380"/>
                </a:lnTo>
                <a:lnTo>
                  <a:pt x="137" y="380"/>
                </a:lnTo>
                <a:lnTo>
                  <a:pt x="141" y="377"/>
                </a:lnTo>
                <a:lnTo>
                  <a:pt x="141" y="377"/>
                </a:lnTo>
                <a:lnTo>
                  <a:pt x="141" y="377"/>
                </a:lnTo>
                <a:lnTo>
                  <a:pt x="141" y="377"/>
                </a:lnTo>
                <a:lnTo>
                  <a:pt x="144" y="373"/>
                </a:lnTo>
                <a:lnTo>
                  <a:pt x="144" y="373"/>
                </a:lnTo>
                <a:lnTo>
                  <a:pt x="144" y="368"/>
                </a:lnTo>
                <a:lnTo>
                  <a:pt x="144" y="368"/>
                </a:lnTo>
                <a:lnTo>
                  <a:pt x="144" y="364"/>
                </a:lnTo>
                <a:lnTo>
                  <a:pt x="144" y="364"/>
                </a:lnTo>
                <a:lnTo>
                  <a:pt x="137" y="367"/>
                </a:lnTo>
                <a:lnTo>
                  <a:pt x="137" y="367"/>
                </a:lnTo>
                <a:close/>
                <a:moveTo>
                  <a:pt x="115" y="127"/>
                </a:moveTo>
                <a:lnTo>
                  <a:pt x="115" y="127"/>
                </a:lnTo>
                <a:lnTo>
                  <a:pt x="117" y="133"/>
                </a:lnTo>
                <a:lnTo>
                  <a:pt x="117" y="133"/>
                </a:lnTo>
                <a:lnTo>
                  <a:pt x="122" y="131"/>
                </a:lnTo>
                <a:lnTo>
                  <a:pt x="122" y="131"/>
                </a:lnTo>
                <a:lnTo>
                  <a:pt x="118" y="115"/>
                </a:lnTo>
                <a:lnTo>
                  <a:pt x="118" y="115"/>
                </a:lnTo>
                <a:lnTo>
                  <a:pt x="113" y="118"/>
                </a:lnTo>
                <a:lnTo>
                  <a:pt x="113" y="118"/>
                </a:lnTo>
                <a:lnTo>
                  <a:pt x="114" y="124"/>
                </a:lnTo>
                <a:lnTo>
                  <a:pt x="114" y="124"/>
                </a:lnTo>
                <a:lnTo>
                  <a:pt x="115" y="124"/>
                </a:lnTo>
                <a:lnTo>
                  <a:pt x="115" y="124"/>
                </a:lnTo>
                <a:lnTo>
                  <a:pt x="117" y="123"/>
                </a:lnTo>
                <a:lnTo>
                  <a:pt x="117" y="123"/>
                </a:lnTo>
                <a:lnTo>
                  <a:pt x="118" y="124"/>
                </a:lnTo>
                <a:lnTo>
                  <a:pt x="118" y="124"/>
                </a:lnTo>
                <a:lnTo>
                  <a:pt x="118" y="125"/>
                </a:lnTo>
                <a:lnTo>
                  <a:pt x="118" y="125"/>
                </a:lnTo>
                <a:lnTo>
                  <a:pt x="117" y="127"/>
                </a:lnTo>
                <a:lnTo>
                  <a:pt x="117" y="127"/>
                </a:lnTo>
                <a:lnTo>
                  <a:pt x="115" y="127"/>
                </a:lnTo>
                <a:lnTo>
                  <a:pt x="115" y="127"/>
                </a:lnTo>
                <a:close/>
                <a:moveTo>
                  <a:pt x="47" y="320"/>
                </a:moveTo>
                <a:lnTo>
                  <a:pt x="47" y="320"/>
                </a:lnTo>
                <a:lnTo>
                  <a:pt x="47" y="326"/>
                </a:lnTo>
                <a:lnTo>
                  <a:pt x="47" y="326"/>
                </a:lnTo>
                <a:lnTo>
                  <a:pt x="47" y="327"/>
                </a:lnTo>
                <a:lnTo>
                  <a:pt x="47" y="327"/>
                </a:lnTo>
                <a:lnTo>
                  <a:pt x="46" y="329"/>
                </a:lnTo>
                <a:lnTo>
                  <a:pt x="46" y="330"/>
                </a:lnTo>
                <a:lnTo>
                  <a:pt x="46" y="330"/>
                </a:lnTo>
                <a:lnTo>
                  <a:pt x="46" y="333"/>
                </a:lnTo>
                <a:lnTo>
                  <a:pt x="46" y="333"/>
                </a:lnTo>
                <a:lnTo>
                  <a:pt x="54" y="331"/>
                </a:lnTo>
                <a:lnTo>
                  <a:pt x="54" y="331"/>
                </a:lnTo>
                <a:lnTo>
                  <a:pt x="54" y="320"/>
                </a:lnTo>
                <a:lnTo>
                  <a:pt x="54" y="320"/>
                </a:lnTo>
                <a:lnTo>
                  <a:pt x="47" y="320"/>
                </a:lnTo>
                <a:lnTo>
                  <a:pt x="47" y="320"/>
                </a:lnTo>
                <a:close/>
                <a:moveTo>
                  <a:pt x="118" y="113"/>
                </a:moveTo>
                <a:lnTo>
                  <a:pt x="118" y="113"/>
                </a:lnTo>
                <a:lnTo>
                  <a:pt x="115" y="107"/>
                </a:lnTo>
                <a:lnTo>
                  <a:pt x="115" y="107"/>
                </a:lnTo>
                <a:lnTo>
                  <a:pt x="110" y="98"/>
                </a:lnTo>
                <a:lnTo>
                  <a:pt x="110" y="98"/>
                </a:lnTo>
                <a:lnTo>
                  <a:pt x="110" y="97"/>
                </a:lnTo>
                <a:lnTo>
                  <a:pt x="110" y="97"/>
                </a:lnTo>
                <a:lnTo>
                  <a:pt x="105" y="100"/>
                </a:lnTo>
                <a:lnTo>
                  <a:pt x="105" y="100"/>
                </a:lnTo>
                <a:lnTo>
                  <a:pt x="107" y="104"/>
                </a:lnTo>
                <a:lnTo>
                  <a:pt x="107" y="104"/>
                </a:lnTo>
                <a:lnTo>
                  <a:pt x="108" y="104"/>
                </a:lnTo>
                <a:lnTo>
                  <a:pt x="108" y="104"/>
                </a:lnTo>
                <a:lnTo>
                  <a:pt x="111" y="104"/>
                </a:lnTo>
                <a:lnTo>
                  <a:pt x="111" y="104"/>
                </a:lnTo>
                <a:lnTo>
                  <a:pt x="113" y="104"/>
                </a:lnTo>
                <a:lnTo>
                  <a:pt x="113" y="104"/>
                </a:lnTo>
                <a:lnTo>
                  <a:pt x="113" y="106"/>
                </a:lnTo>
                <a:lnTo>
                  <a:pt x="113" y="106"/>
                </a:lnTo>
                <a:lnTo>
                  <a:pt x="110" y="107"/>
                </a:lnTo>
                <a:lnTo>
                  <a:pt x="110" y="107"/>
                </a:lnTo>
                <a:lnTo>
                  <a:pt x="108" y="108"/>
                </a:lnTo>
                <a:lnTo>
                  <a:pt x="108" y="108"/>
                </a:lnTo>
                <a:lnTo>
                  <a:pt x="110" y="114"/>
                </a:lnTo>
                <a:lnTo>
                  <a:pt x="110" y="114"/>
                </a:lnTo>
                <a:lnTo>
                  <a:pt x="110" y="113"/>
                </a:lnTo>
                <a:lnTo>
                  <a:pt x="111" y="113"/>
                </a:lnTo>
                <a:lnTo>
                  <a:pt x="111" y="113"/>
                </a:lnTo>
                <a:lnTo>
                  <a:pt x="113" y="114"/>
                </a:lnTo>
                <a:lnTo>
                  <a:pt x="113" y="114"/>
                </a:lnTo>
                <a:lnTo>
                  <a:pt x="118" y="113"/>
                </a:lnTo>
                <a:lnTo>
                  <a:pt x="118" y="113"/>
                </a:lnTo>
                <a:close/>
                <a:moveTo>
                  <a:pt x="40" y="154"/>
                </a:moveTo>
                <a:lnTo>
                  <a:pt x="40" y="154"/>
                </a:lnTo>
                <a:lnTo>
                  <a:pt x="37" y="154"/>
                </a:lnTo>
                <a:lnTo>
                  <a:pt x="37" y="154"/>
                </a:lnTo>
                <a:lnTo>
                  <a:pt x="36" y="155"/>
                </a:lnTo>
                <a:lnTo>
                  <a:pt x="36" y="155"/>
                </a:lnTo>
                <a:lnTo>
                  <a:pt x="29" y="168"/>
                </a:lnTo>
                <a:lnTo>
                  <a:pt x="29" y="168"/>
                </a:lnTo>
                <a:lnTo>
                  <a:pt x="27" y="169"/>
                </a:lnTo>
                <a:lnTo>
                  <a:pt x="27" y="169"/>
                </a:lnTo>
                <a:lnTo>
                  <a:pt x="33" y="171"/>
                </a:lnTo>
                <a:lnTo>
                  <a:pt x="33" y="171"/>
                </a:lnTo>
                <a:lnTo>
                  <a:pt x="36" y="165"/>
                </a:lnTo>
                <a:lnTo>
                  <a:pt x="36" y="165"/>
                </a:lnTo>
                <a:lnTo>
                  <a:pt x="40" y="157"/>
                </a:lnTo>
                <a:lnTo>
                  <a:pt x="40" y="157"/>
                </a:lnTo>
                <a:lnTo>
                  <a:pt x="41" y="155"/>
                </a:lnTo>
                <a:lnTo>
                  <a:pt x="40" y="154"/>
                </a:lnTo>
                <a:lnTo>
                  <a:pt x="40" y="154"/>
                </a:lnTo>
                <a:lnTo>
                  <a:pt x="40" y="152"/>
                </a:lnTo>
                <a:lnTo>
                  <a:pt x="40" y="152"/>
                </a:lnTo>
                <a:lnTo>
                  <a:pt x="40" y="154"/>
                </a:lnTo>
                <a:lnTo>
                  <a:pt x="40" y="154"/>
                </a:lnTo>
                <a:close/>
                <a:moveTo>
                  <a:pt x="56" y="155"/>
                </a:moveTo>
                <a:lnTo>
                  <a:pt x="56" y="155"/>
                </a:lnTo>
                <a:lnTo>
                  <a:pt x="54" y="155"/>
                </a:lnTo>
                <a:lnTo>
                  <a:pt x="54" y="155"/>
                </a:lnTo>
                <a:lnTo>
                  <a:pt x="53" y="157"/>
                </a:lnTo>
                <a:lnTo>
                  <a:pt x="53" y="157"/>
                </a:lnTo>
                <a:lnTo>
                  <a:pt x="51" y="160"/>
                </a:lnTo>
                <a:lnTo>
                  <a:pt x="51" y="160"/>
                </a:lnTo>
                <a:lnTo>
                  <a:pt x="47" y="169"/>
                </a:lnTo>
                <a:lnTo>
                  <a:pt x="47" y="169"/>
                </a:lnTo>
                <a:lnTo>
                  <a:pt x="47" y="172"/>
                </a:lnTo>
                <a:lnTo>
                  <a:pt x="47" y="172"/>
                </a:lnTo>
                <a:lnTo>
                  <a:pt x="51" y="172"/>
                </a:lnTo>
                <a:lnTo>
                  <a:pt x="51" y="172"/>
                </a:lnTo>
                <a:lnTo>
                  <a:pt x="57" y="158"/>
                </a:lnTo>
                <a:lnTo>
                  <a:pt x="57" y="158"/>
                </a:lnTo>
                <a:lnTo>
                  <a:pt x="56" y="157"/>
                </a:lnTo>
                <a:lnTo>
                  <a:pt x="56" y="155"/>
                </a:lnTo>
                <a:lnTo>
                  <a:pt x="56" y="155"/>
                </a:lnTo>
                <a:close/>
                <a:moveTo>
                  <a:pt x="76" y="133"/>
                </a:moveTo>
                <a:lnTo>
                  <a:pt x="76" y="133"/>
                </a:lnTo>
                <a:lnTo>
                  <a:pt x="66" y="134"/>
                </a:lnTo>
                <a:lnTo>
                  <a:pt x="60" y="137"/>
                </a:lnTo>
                <a:lnTo>
                  <a:pt x="60" y="137"/>
                </a:lnTo>
                <a:lnTo>
                  <a:pt x="74" y="137"/>
                </a:lnTo>
                <a:lnTo>
                  <a:pt x="74" y="137"/>
                </a:lnTo>
                <a:lnTo>
                  <a:pt x="76" y="137"/>
                </a:lnTo>
                <a:lnTo>
                  <a:pt x="76" y="137"/>
                </a:lnTo>
                <a:lnTo>
                  <a:pt x="78" y="138"/>
                </a:lnTo>
                <a:lnTo>
                  <a:pt x="78" y="141"/>
                </a:lnTo>
                <a:lnTo>
                  <a:pt x="78" y="141"/>
                </a:lnTo>
                <a:lnTo>
                  <a:pt x="77" y="141"/>
                </a:lnTo>
                <a:lnTo>
                  <a:pt x="77" y="141"/>
                </a:lnTo>
                <a:lnTo>
                  <a:pt x="78" y="141"/>
                </a:lnTo>
                <a:lnTo>
                  <a:pt x="78" y="141"/>
                </a:lnTo>
                <a:lnTo>
                  <a:pt x="83" y="141"/>
                </a:lnTo>
                <a:lnTo>
                  <a:pt x="83" y="141"/>
                </a:lnTo>
                <a:lnTo>
                  <a:pt x="84" y="140"/>
                </a:lnTo>
                <a:lnTo>
                  <a:pt x="84" y="140"/>
                </a:lnTo>
                <a:lnTo>
                  <a:pt x="86" y="140"/>
                </a:lnTo>
                <a:lnTo>
                  <a:pt x="86" y="140"/>
                </a:lnTo>
                <a:lnTo>
                  <a:pt x="87" y="138"/>
                </a:lnTo>
                <a:lnTo>
                  <a:pt x="87" y="138"/>
                </a:lnTo>
                <a:lnTo>
                  <a:pt x="86" y="135"/>
                </a:lnTo>
                <a:lnTo>
                  <a:pt x="86" y="135"/>
                </a:lnTo>
                <a:lnTo>
                  <a:pt x="84" y="135"/>
                </a:lnTo>
                <a:lnTo>
                  <a:pt x="84" y="135"/>
                </a:lnTo>
                <a:lnTo>
                  <a:pt x="81" y="135"/>
                </a:lnTo>
                <a:lnTo>
                  <a:pt x="80" y="137"/>
                </a:lnTo>
                <a:lnTo>
                  <a:pt x="80" y="137"/>
                </a:lnTo>
                <a:lnTo>
                  <a:pt x="78" y="137"/>
                </a:lnTo>
                <a:lnTo>
                  <a:pt x="77" y="135"/>
                </a:lnTo>
                <a:lnTo>
                  <a:pt x="77" y="135"/>
                </a:lnTo>
                <a:lnTo>
                  <a:pt x="77" y="134"/>
                </a:lnTo>
                <a:lnTo>
                  <a:pt x="77" y="134"/>
                </a:lnTo>
                <a:lnTo>
                  <a:pt x="76" y="133"/>
                </a:lnTo>
                <a:lnTo>
                  <a:pt x="76" y="133"/>
                </a:lnTo>
                <a:close/>
                <a:moveTo>
                  <a:pt x="142" y="299"/>
                </a:moveTo>
                <a:lnTo>
                  <a:pt x="142" y="299"/>
                </a:lnTo>
                <a:lnTo>
                  <a:pt x="138" y="300"/>
                </a:lnTo>
                <a:lnTo>
                  <a:pt x="138" y="300"/>
                </a:lnTo>
                <a:lnTo>
                  <a:pt x="138" y="303"/>
                </a:lnTo>
                <a:lnTo>
                  <a:pt x="138" y="303"/>
                </a:lnTo>
                <a:lnTo>
                  <a:pt x="137" y="303"/>
                </a:lnTo>
                <a:lnTo>
                  <a:pt x="137" y="303"/>
                </a:lnTo>
                <a:lnTo>
                  <a:pt x="137" y="304"/>
                </a:lnTo>
                <a:lnTo>
                  <a:pt x="137" y="304"/>
                </a:lnTo>
                <a:lnTo>
                  <a:pt x="137" y="310"/>
                </a:lnTo>
                <a:lnTo>
                  <a:pt x="137" y="310"/>
                </a:lnTo>
                <a:lnTo>
                  <a:pt x="137" y="313"/>
                </a:lnTo>
                <a:lnTo>
                  <a:pt x="137" y="313"/>
                </a:lnTo>
                <a:lnTo>
                  <a:pt x="137" y="314"/>
                </a:lnTo>
                <a:lnTo>
                  <a:pt x="137" y="314"/>
                </a:lnTo>
                <a:lnTo>
                  <a:pt x="142" y="313"/>
                </a:lnTo>
                <a:lnTo>
                  <a:pt x="142" y="313"/>
                </a:lnTo>
                <a:lnTo>
                  <a:pt x="142" y="299"/>
                </a:lnTo>
                <a:lnTo>
                  <a:pt x="142" y="299"/>
                </a:lnTo>
                <a:close/>
                <a:moveTo>
                  <a:pt x="57" y="388"/>
                </a:moveTo>
                <a:lnTo>
                  <a:pt x="57" y="388"/>
                </a:lnTo>
                <a:lnTo>
                  <a:pt x="56" y="381"/>
                </a:lnTo>
                <a:lnTo>
                  <a:pt x="56" y="381"/>
                </a:lnTo>
                <a:lnTo>
                  <a:pt x="47" y="381"/>
                </a:lnTo>
                <a:lnTo>
                  <a:pt x="39" y="380"/>
                </a:lnTo>
                <a:lnTo>
                  <a:pt x="39" y="380"/>
                </a:lnTo>
                <a:lnTo>
                  <a:pt x="39" y="381"/>
                </a:lnTo>
                <a:lnTo>
                  <a:pt x="40" y="383"/>
                </a:lnTo>
                <a:lnTo>
                  <a:pt x="40" y="383"/>
                </a:lnTo>
                <a:lnTo>
                  <a:pt x="56" y="388"/>
                </a:lnTo>
                <a:lnTo>
                  <a:pt x="56" y="388"/>
                </a:lnTo>
                <a:lnTo>
                  <a:pt x="57" y="388"/>
                </a:lnTo>
                <a:lnTo>
                  <a:pt x="57" y="388"/>
                </a:lnTo>
                <a:close/>
                <a:moveTo>
                  <a:pt x="118" y="346"/>
                </a:moveTo>
                <a:lnTo>
                  <a:pt x="118" y="346"/>
                </a:lnTo>
                <a:lnTo>
                  <a:pt x="122" y="346"/>
                </a:lnTo>
                <a:lnTo>
                  <a:pt x="122" y="346"/>
                </a:lnTo>
                <a:lnTo>
                  <a:pt x="124" y="346"/>
                </a:lnTo>
                <a:lnTo>
                  <a:pt x="124" y="346"/>
                </a:lnTo>
                <a:lnTo>
                  <a:pt x="128" y="340"/>
                </a:lnTo>
                <a:lnTo>
                  <a:pt x="128" y="340"/>
                </a:lnTo>
                <a:lnTo>
                  <a:pt x="130" y="339"/>
                </a:lnTo>
                <a:lnTo>
                  <a:pt x="127" y="337"/>
                </a:lnTo>
                <a:lnTo>
                  <a:pt x="127" y="337"/>
                </a:lnTo>
                <a:lnTo>
                  <a:pt x="121" y="337"/>
                </a:lnTo>
                <a:lnTo>
                  <a:pt x="121" y="337"/>
                </a:lnTo>
                <a:lnTo>
                  <a:pt x="120" y="337"/>
                </a:lnTo>
                <a:lnTo>
                  <a:pt x="120" y="337"/>
                </a:lnTo>
                <a:lnTo>
                  <a:pt x="117" y="337"/>
                </a:lnTo>
                <a:lnTo>
                  <a:pt x="117" y="337"/>
                </a:lnTo>
                <a:lnTo>
                  <a:pt x="118" y="346"/>
                </a:lnTo>
                <a:lnTo>
                  <a:pt x="118" y="346"/>
                </a:lnTo>
                <a:close/>
                <a:moveTo>
                  <a:pt x="111" y="96"/>
                </a:moveTo>
                <a:lnTo>
                  <a:pt x="111" y="96"/>
                </a:lnTo>
                <a:lnTo>
                  <a:pt x="111" y="96"/>
                </a:lnTo>
                <a:lnTo>
                  <a:pt x="111" y="96"/>
                </a:lnTo>
                <a:lnTo>
                  <a:pt x="111" y="94"/>
                </a:lnTo>
                <a:lnTo>
                  <a:pt x="111" y="94"/>
                </a:lnTo>
                <a:lnTo>
                  <a:pt x="107" y="84"/>
                </a:lnTo>
                <a:lnTo>
                  <a:pt x="107" y="84"/>
                </a:lnTo>
                <a:lnTo>
                  <a:pt x="104" y="79"/>
                </a:lnTo>
                <a:lnTo>
                  <a:pt x="101" y="73"/>
                </a:lnTo>
                <a:lnTo>
                  <a:pt x="101" y="73"/>
                </a:lnTo>
                <a:lnTo>
                  <a:pt x="101" y="71"/>
                </a:lnTo>
                <a:lnTo>
                  <a:pt x="101" y="71"/>
                </a:lnTo>
                <a:lnTo>
                  <a:pt x="97" y="74"/>
                </a:lnTo>
                <a:lnTo>
                  <a:pt x="97" y="74"/>
                </a:lnTo>
                <a:lnTo>
                  <a:pt x="100" y="79"/>
                </a:lnTo>
                <a:lnTo>
                  <a:pt x="100" y="79"/>
                </a:lnTo>
                <a:lnTo>
                  <a:pt x="101" y="77"/>
                </a:lnTo>
                <a:lnTo>
                  <a:pt x="101" y="77"/>
                </a:lnTo>
                <a:lnTo>
                  <a:pt x="103" y="79"/>
                </a:lnTo>
                <a:lnTo>
                  <a:pt x="103" y="79"/>
                </a:lnTo>
                <a:lnTo>
                  <a:pt x="101" y="80"/>
                </a:lnTo>
                <a:lnTo>
                  <a:pt x="101" y="80"/>
                </a:lnTo>
                <a:lnTo>
                  <a:pt x="101" y="81"/>
                </a:lnTo>
                <a:lnTo>
                  <a:pt x="101" y="81"/>
                </a:lnTo>
                <a:lnTo>
                  <a:pt x="105" y="87"/>
                </a:lnTo>
                <a:lnTo>
                  <a:pt x="105" y="87"/>
                </a:lnTo>
                <a:lnTo>
                  <a:pt x="105" y="88"/>
                </a:lnTo>
                <a:lnTo>
                  <a:pt x="105" y="88"/>
                </a:lnTo>
                <a:lnTo>
                  <a:pt x="107" y="90"/>
                </a:lnTo>
                <a:lnTo>
                  <a:pt x="107" y="90"/>
                </a:lnTo>
                <a:lnTo>
                  <a:pt x="107" y="91"/>
                </a:lnTo>
                <a:lnTo>
                  <a:pt x="107" y="91"/>
                </a:lnTo>
                <a:lnTo>
                  <a:pt x="110" y="94"/>
                </a:lnTo>
                <a:lnTo>
                  <a:pt x="110" y="94"/>
                </a:lnTo>
                <a:lnTo>
                  <a:pt x="111" y="96"/>
                </a:lnTo>
                <a:lnTo>
                  <a:pt x="111" y="96"/>
                </a:lnTo>
                <a:close/>
                <a:moveTo>
                  <a:pt x="127" y="185"/>
                </a:moveTo>
                <a:lnTo>
                  <a:pt x="127" y="185"/>
                </a:lnTo>
                <a:lnTo>
                  <a:pt x="140" y="182"/>
                </a:lnTo>
                <a:lnTo>
                  <a:pt x="140" y="182"/>
                </a:lnTo>
                <a:lnTo>
                  <a:pt x="140" y="179"/>
                </a:lnTo>
                <a:lnTo>
                  <a:pt x="138" y="175"/>
                </a:lnTo>
                <a:lnTo>
                  <a:pt x="138" y="175"/>
                </a:lnTo>
                <a:lnTo>
                  <a:pt x="137" y="177"/>
                </a:lnTo>
                <a:lnTo>
                  <a:pt x="137" y="177"/>
                </a:lnTo>
                <a:lnTo>
                  <a:pt x="131" y="178"/>
                </a:lnTo>
                <a:lnTo>
                  <a:pt x="131" y="178"/>
                </a:lnTo>
                <a:lnTo>
                  <a:pt x="128" y="179"/>
                </a:lnTo>
                <a:lnTo>
                  <a:pt x="128" y="181"/>
                </a:lnTo>
                <a:lnTo>
                  <a:pt x="128" y="181"/>
                </a:lnTo>
                <a:lnTo>
                  <a:pt x="127" y="185"/>
                </a:lnTo>
                <a:lnTo>
                  <a:pt x="127" y="185"/>
                </a:lnTo>
                <a:close/>
                <a:moveTo>
                  <a:pt x="68" y="113"/>
                </a:moveTo>
                <a:lnTo>
                  <a:pt x="68" y="113"/>
                </a:lnTo>
                <a:lnTo>
                  <a:pt x="68" y="113"/>
                </a:lnTo>
                <a:lnTo>
                  <a:pt x="68" y="113"/>
                </a:lnTo>
                <a:lnTo>
                  <a:pt x="78" y="114"/>
                </a:lnTo>
                <a:lnTo>
                  <a:pt x="78" y="114"/>
                </a:lnTo>
                <a:lnTo>
                  <a:pt x="80" y="114"/>
                </a:lnTo>
                <a:lnTo>
                  <a:pt x="80" y="114"/>
                </a:lnTo>
                <a:lnTo>
                  <a:pt x="83" y="111"/>
                </a:lnTo>
                <a:lnTo>
                  <a:pt x="83" y="111"/>
                </a:lnTo>
                <a:lnTo>
                  <a:pt x="83" y="110"/>
                </a:lnTo>
                <a:lnTo>
                  <a:pt x="83" y="108"/>
                </a:lnTo>
                <a:lnTo>
                  <a:pt x="86" y="107"/>
                </a:lnTo>
                <a:lnTo>
                  <a:pt x="86" y="107"/>
                </a:lnTo>
                <a:lnTo>
                  <a:pt x="84" y="107"/>
                </a:lnTo>
                <a:lnTo>
                  <a:pt x="84" y="107"/>
                </a:lnTo>
                <a:lnTo>
                  <a:pt x="76" y="107"/>
                </a:lnTo>
                <a:lnTo>
                  <a:pt x="76" y="107"/>
                </a:lnTo>
                <a:lnTo>
                  <a:pt x="76" y="107"/>
                </a:lnTo>
                <a:lnTo>
                  <a:pt x="76" y="107"/>
                </a:lnTo>
                <a:lnTo>
                  <a:pt x="71" y="110"/>
                </a:lnTo>
                <a:lnTo>
                  <a:pt x="71" y="110"/>
                </a:lnTo>
                <a:lnTo>
                  <a:pt x="68" y="113"/>
                </a:lnTo>
                <a:lnTo>
                  <a:pt x="68" y="113"/>
                </a:lnTo>
                <a:close/>
                <a:moveTo>
                  <a:pt x="117" y="331"/>
                </a:moveTo>
                <a:lnTo>
                  <a:pt x="117" y="331"/>
                </a:lnTo>
                <a:lnTo>
                  <a:pt x="120" y="333"/>
                </a:lnTo>
                <a:lnTo>
                  <a:pt x="121" y="331"/>
                </a:lnTo>
                <a:lnTo>
                  <a:pt x="121" y="331"/>
                </a:lnTo>
                <a:lnTo>
                  <a:pt x="121" y="331"/>
                </a:lnTo>
                <a:lnTo>
                  <a:pt x="121" y="331"/>
                </a:lnTo>
                <a:lnTo>
                  <a:pt x="122" y="330"/>
                </a:lnTo>
                <a:lnTo>
                  <a:pt x="122" y="330"/>
                </a:lnTo>
                <a:lnTo>
                  <a:pt x="121" y="324"/>
                </a:lnTo>
                <a:lnTo>
                  <a:pt x="121" y="324"/>
                </a:lnTo>
                <a:lnTo>
                  <a:pt x="121" y="322"/>
                </a:lnTo>
                <a:lnTo>
                  <a:pt x="121" y="322"/>
                </a:lnTo>
                <a:lnTo>
                  <a:pt x="120" y="322"/>
                </a:lnTo>
                <a:lnTo>
                  <a:pt x="120" y="320"/>
                </a:lnTo>
                <a:lnTo>
                  <a:pt x="120" y="320"/>
                </a:lnTo>
                <a:lnTo>
                  <a:pt x="117" y="320"/>
                </a:lnTo>
                <a:lnTo>
                  <a:pt x="115" y="320"/>
                </a:lnTo>
                <a:lnTo>
                  <a:pt x="115" y="320"/>
                </a:lnTo>
                <a:lnTo>
                  <a:pt x="117" y="330"/>
                </a:lnTo>
                <a:lnTo>
                  <a:pt x="117" y="330"/>
                </a:lnTo>
                <a:lnTo>
                  <a:pt x="118" y="330"/>
                </a:lnTo>
                <a:lnTo>
                  <a:pt x="118" y="330"/>
                </a:lnTo>
                <a:lnTo>
                  <a:pt x="117" y="331"/>
                </a:lnTo>
                <a:lnTo>
                  <a:pt x="117" y="331"/>
                </a:lnTo>
                <a:close/>
                <a:moveTo>
                  <a:pt x="110" y="182"/>
                </a:moveTo>
                <a:lnTo>
                  <a:pt x="110" y="182"/>
                </a:lnTo>
                <a:lnTo>
                  <a:pt x="108" y="182"/>
                </a:lnTo>
                <a:lnTo>
                  <a:pt x="108" y="182"/>
                </a:lnTo>
                <a:lnTo>
                  <a:pt x="105" y="182"/>
                </a:lnTo>
                <a:lnTo>
                  <a:pt x="105" y="182"/>
                </a:lnTo>
                <a:lnTo>
                  <a:pt x="95" y="182"/>
                </a:lnTo>
                <a:lnTo>
                  <a:pt x="95" y="182"/>
                </a:lnTo>
                <a:lnTo>
                  <a:pt x="95" y="182"/>
                </a:lnTo>
                <a:lnTo>
                  <a:pt x="95" y="182"/>
                </a:lnTo>
                <a:lnTo>
                  <a:pt x="94" y="185"/>
                </a:lnTo>
                <a:lnTo>
                  <a:pt x="94" y="187"/>
                </a:lnTo>
                <a:lnTo>
                  <a:pt x="94" y="187"/>
                </a:lnTo>
                <a:lnTo>
                  <a:pt x="110" y="187"/>
                </a:lnTo>
                <a:lnTo>
                  <a:pt x="110" y="187"/>
                </a:lnTo>
                <a:lnTo>
                  <a:pt x="110" y="182"/>
                </a:lnTo>
                <a:lnTo>
                  <a:pt x="110" y="182"/>
                </a:lnTo>
                <a:close/>
                <a:moveTo>
                  <a:pt x="134" y="202"/>
                </a:moveTo>
                <a:lnTo>
                  <a:pt x="134" y="202"/>
                </a:lnTo>
                <a:lnTo>
                  <a:pt x="134" y="208"/>
                </a:lnTo>
                <a:lnTo>
                  <a:pt x="134" y="208"/>
                </a:lnTo>
                <a:lnTo>
                  <a:pt x="134" y="209"/>
                </a:lnTo>
                <a:lnTo>
                  <a:pt x="134" y="209"/>
                </a:lnTo>
                <a:lnTo>
                  <a:pt x="135" y="211"/>
                </a:lnTo>
                <a:lnTo>
                  <a:pt x="135" y="212"/>
                </a:lnTo>
                <a:lnTo>
                  <a:pt x="135" y="212"/>
                </a:lnTo>
                <a:lnTo>
                  <a:pt x="140" y="211"/>
                </a:lnTo>
                <a:lnTo>
                  <a:pt x="140" y="211"/>
                </a:lnTo>
                <a:lnTo>
                  <a:pt x="140" y="199"/>
                </a:lnTo>
                <a:lnTo>
                  <a:pt x="140" y="199"/>
                </a:lnTo>
                <a:lnTo>
                  <a:pt x="134" y="202"/>
                </a:lnTo>
                <a:lnTo>
                  <a:pt x="134" y="202"/>
                </a:lnTo>
                <a:close/>
                <a:moveTo>
                  <a:pt x="144" y="344"/>
                </a:moveTo>
                <a:lnTo>
                  <a:pt x="144" y="344"/>
                </a:lnTo>
                <a:lnTo>
                  <a:pt x="144" y="331"/>
                </a:lnTo>
                <a:lnTo>
                  <a:pt x="144" y="331"/>
                </a:lnTo>
                <a:lnTo>
                  <a:pt x="140" y="333"/>
                </a:lnTo>
                <a:lnTo>
                  <a:pt x="140" y="333"/>
                </a:lnTo>
                <a:lnTo>
                  <a:pt x="140" y="346"/>
                </a:lnTo>
                <a:lnTo>
                  <a:pt x="140" y="346"/>
                </a:lnTo>
                <a:lnTo>
                  <a:pt x="144" y="344"/>
                </a:lnTo>
                <a:lnTo>
                  <a:pt x="144" y="344"/>
                </a:lnTo>
                <a:close/>
                <a:moveTo>
                  <a:pt x="80" y="91"/>
                </a:moveTo>
                <a:lnTo>
                  <a:pt x="80" y="91"/>
                </a:lnTo>
                <a:lnTo>
                  <a:pt x="81" y="88"/>
                </a:lnTo>
                <a:lnTo>
                  <a:pt x="81" y="88"/>
                </a:lnTo>
                <a:lnTo>
                  <a:pt x="84" y="87"/>
                </a:lnTo>
                <a:lnTo>
                  <a:pt x="84" y="87"/>
                </a:lnTo>
                <a:lnTo>
                  <a:pt x="90" y="84"/>
                </a:lnTo>
                <a:lnTo>
                  <a:pt x="90" y="84"/>
                </a:lnTo>
                <a:lnTo>
                  <a:pt x="90" y="83"/>
                </a:lnTo>
                <a:lnTo>
                  <a:pt x="90" y="83"/>
                </a:lnTo>
                <a:lnTo>
                  <a:pt x="90" y="83"/>
                </a:lnTo>
                <a:lnTo>
                  <a:pt x="90" y="83"/>
                </a:lnTo>
                <a:lnTo>
                  <a:pt x="88" y="83"/>
                </a:lnTo>
                <a:lnTo>
                  <a:pt x="88" y="83"/>
                </a:lnTo>
                <a:lnTo>
                  <a:pt x="80" y="84"/>
                </a:lnTo>
                <a:lnTo>
                  <a:pt x="80" y="84"/>
                </a:lnTo>
                <a:lnTo>
                  <a:pt x="78" y="86"/>
                </a:lnTo>
                <a:lnTo>
                  <a:pt x="78" y="86"/>
                </a:lnTo>
                <a:lnTo>
                  <a:pt x="73" y="90"/>
                </a:lnTo>
                <a:lnTo>
                  <a:pt x="73" y="90"/>
                </a:lnTo>
                <a:lnTo>
                  <a:pt x="73" y="91"/>
                </a:lnTo>
                <a:lnTo>
                  <a:pt x="73" y="91"/>
                </a:lnTo>
                <a:lnTo>
                  <a:pt x="80" y="91"/>
                </a:lnTo>
                <a:lnTo>
                  <a:pt x="80" y="91"/>
                </a:lnTo>
                <a:close/>
                <a:moveTo>
                  <a:pt x="115" y="297"/>
                </a:moveTo>
                <a:lnTo>
                  <a:pt x="115" y="297"/>
                </a:lnTo>
                <a:lnTo>
                  <a:pt x="115" y="296"/>
                </a:lnTo>
                <a:lnTo>
                  <a:pt x="115" y="296"/>
                </a:lnTo>
                <a:lnTo>
                  <a:pt x="114" y="295"/>
                </a:lnTo>
                <a:lnTo>
                  <a:pt x="114" y="295"/>
                </a:lnTo>
                <a:lnTo>
                  <a:pt x="114" y="292"/>
                </a:lnTo>
                <a:lnTo>
                  <a:pt x="114" y="292"/>
                </a:lnTo>
                <a:lnTo>
                  <a:pt x="113" y="290"/>
                </a:lnTo>
                <a:lnTo>
                  <a:pt x="113" y="289"/>
                </a:lnTo>
                <a:lnTo>
                  <a:pt x="113" y="289"/>
                </a:lnTo>
                <a:lnTo>
                  <a:pt x="104" y="289"/>
                </a:lnTo>
                <a:lnTo>
                  <a:pt x="104" y="289"/>
                </a:lnTo>
                <a:lnTo>
                  <a:pt x="108" y="293"/>
                </a:lnTo>
                <a:lnTo>
                  <a:pt x="108" y="293"/>
                </a:lnTo>
                <a:lnTo>
                  <a:pt x="111" y="299"/>
                </a:lnTo>
                <a:lnTo>
                  <a:pt x="111" y="299"/>
                </a:lnTo>
                <a:lnTo>
                  <a:pt x="113" y="297"/>
                </a:lnTo>
                <a:lnTo>
                  <a:pt x="115" y="297"/>
                </a:lnTo>
                <a:lnTo>
                  <a:pt x="115" y="297"/>
                </a:lnTo>
                <a:close/>
                <a:moveTo>
                  <a:pt x="70" y="70"/>
                </a:moveTo>
                <a:lnTo>
                  <a:pt x="70" y="70"/>
                </a:lnTo>
                <a:lnTo>
                  <a:pt x="70" y="70"/>
                </a:lnTo>
                <a:lnTo>
                  <a:pt x="70" y="70"/>
                </a:lnTo>
                <a:lnTo>
                  <a:pt x="71" y="71"/>
                </a:lnTo>
                <a:lnTo>
                  <a:pt x="71" y="71"/>
                </a:lnTo>
                <a:lnTo>
                  <a:pt x="78" y="73"/>
                </a:lnTo>
                <a:lnTo>
                  <a:pt x="78" y="73"/>
                </a:lnTo>
                <a:lnTo>
                  <a:pt x="78" y="73"/>
                </a:lnTo>
                <a:lnTo>
                  <a:pt x="78" y="73"/>
                </a:lnTo>
                <a:lnTo>
                  <a:pt x="83" y="70"/>
                </a:lnTo>
                <a:lnTo>
                  <a:pt x="83" y="70"/>
                </a:lnTo>
                <a:lnTo>
                  <a:pt x="88" y="67"/>
                </a:lnTo>
                <a:lnTo>
                  <a:pt x="88" y="67"/>
                </a:lnTo>
                <a:lnTo>
                  <a:pt x="88" y="66"/>
                </a:lnTo>
                <a:lnTo>
                  <a:pt x="88" y="66"/>
                </a:lnTo>
                <a:lnTo>
                  <a:pt x="87" y="66"/>
                </a:lnTo>
                <a:lnTo>
                  <a:pt x="87" y="66"/>
                </a:lnTo>
                <a:lnTo>
                  <a:pt x="78" y="67"/>
                </a:lnTo>
                <a:lnTo>
                  <a:pt x="78" y="67"/>
                </a:lnTo>
                <a:lnTo>
                  <a:pt x="76" y="69"/>
                </a:lnTo>
                <a:lnTo>
                  <a:pt x="73" y="67"/>
                </a:lnTo>
                <a:lnTo>
                  <a:pt x="73" y="67"/>
                </a:lnTo>
                <a:lnTo>
                  <a:pt x="71" y="69"/>
                </a:lnTo>
                <a:lnTo>
                  <a:pt x="71" y="69"/>
                </a:lnTo>
                <a:lnTo>
                  <a:pt x="70" y="70"/>
                </a:lnTo>
                <a:lnTo>
                  <a:pt x="70" y="70"/>
                </a:lnTo>
                <a:close/>
                <a:moveTo>
                  <a:pt x="64" y="239"/>
                </a:moveTo>
                <a:lnTo>
                  <a:pt x="64" y="239"/>
                </a:lnTo>
                <a:lnTo>
                  <a:pt x="64" y="239"/>
                </a:lnTo>
                <a:lnTo>
                  <a:pt x="64" y="239"/>
                </a:lnTo>
                <a:lnTo>
                  <a:pt x="78" y="239"/>
                </a:lnTo>
                <a:lnTo>
                  <a:pt x="91" y="239"/>
                </a:lnTo>
                <a:lnTo>
                  <a:pt x="91" y="239"/>
                </a:lnTo>
                <a:lnTo>
                  <a:pt x="93" y="238"/>
                </a:lnTo>
                <a:lnTo>
                  <a:pt x="93" y="238"/>
                </a:lnTo>
                <a:lnTo>
                  <a:pt x="93" y="236"/>
                </a:lnTo>
                <a:lnTo>
                  <a:pt x="93" y="236"/>
                </a:lnTo>
                <a:lnTo>
                  <a:pt x="91" y="236"/>
                </a:lnTo>
                <a:lnTo>
                  <a:pt x="91" y="236"/>
                </a:lnTo>
                <a:lnTo>
                  <a:pt x="80" y="238"/>
                </a:lnTo>
                <a:lnTo>
                  <a:pt x="80" y="238"/>
                </a:lnTo>
                <a:lnTo>
                  <a:pt x="78" y="238"/>
                </a:lnTo>
                <a:lnTo>
                  <a:pt x="78" y="238"/>
                </a:lnTo>
                <a:lnTo>
                  <a:pt x="78" y="239"/>
                </a:lnTo>
                <a:lnTo>
                  <a:pt x="77" y="238"/>
                </a:lnTo>
                <a:lnTo>
                  <a:pt x="77" y="238"/>
                </a:lnTo>
                <a:lnTo>
                  <a:pt x="76" y="238"/>
                </a:lnTo>
                <a:lnTo>
                  <a:pt x="76" y="238"/>
                </a:lnTo>
                <a:lnTo>
                  <a:pt x="66" y="239"/>
                </a:lnTo>
                <a:lnTo>
                  <a:pt x="66" y="239"/>
                </a:lnTo>
                <a:lnTo>
                  <a:pt x="64" y="239"/>
                </a:lnTo>
                <a:lnTo>
                  <a:pt x="64" y="239"/>
                </a:lnTo>
                <a:close/>
                <a:moveTo>
                  <a:pt x="74" y="300"/>
                </a:moveTo>
                <a:lnTo>
                  <a:pt x="74" y="300"/>
                </a:lnTo>
                <a:lnTo>
                  <a:pt x="77" y="331"/>
                </a:lnTo>
                <a:lnTo>
                  <a:pt x="77" y="331"/>
                </a:lnTo>
                <a:lnTo>
                  <a:pt x="77" y="303"/>
                </a:lnTo>
                <a:lnTo>
                  <a:pt x="77" y="303"/>
                </a:lnTo>
                <a:lnTo>
                  <a:pt x="74" y="302"/>
                </a:lnTo>
                <a:lnTo>
                  <a:pt x="74" y="300"/>
                </a:lnTo>
                <a:lnTo>
                  <a:pt x="74" y="300"/>
                </a:lnTo>
                <a:close/>
                <a:moveTo>
                  <a:pt x="93" y="151"/>
                </a:moveTo>
                <a:lnTo>
                  <a:pt x="93" y="151"/>
                </a:lnTo>
                <a:lnTo>
                  <a:pt x="93" y="151"/>
                </a:lnTo>
                <a:lnTo>
                  <a:pt x="93" y="151"/>
                </a:lnTo>
                <a:lnTo>
                  <a:pt x="101" y="151"/>
                </a:lnTo>
                <a:lnTo>
                  <a:pt x="101" y="151"/>
                </a:lnTo>
                <a:lnTo>
                  <a:pt x="110" y="150"/>
                </a:lnTo>
                <a:lnTo>
                  <a:pt x="117" y="147"/>
                </a:lnTo>
                <a:lnTo>
                  <a:pt x="117" y="147"/>
                </a:lnTo>
                <a:lnTo>
                  <a:pt x="124" y="144"/>
                </a:lnTo>
                <a:lnTo>
                  <a:pt x="124" y="144"/>
                </a:lnTo>
                <a:lnTo>
                  <a:pt x="125" y="142"/>
                </a:lnTo>
                <a:lnTo>
                  <a:pt x="125" y="142"/>
                </a:lnTo>
                <a:lnTo>
                  <a:pt x="125" y="142"/>
                </a:lnTo>
                <a:lnTo>
                  <a:pt x="125" y="142"/>
                </a:lnTo>
                <a:lnTo>
                  <a:pt x="111" y="147"/>
                </a:lnTo>
                <a:lnTo>
                  <a:pt x="111" y="147"/>
                </a:lnTo>
                <a:lnTo>
                  <a:pt x="111" y="147"/>
                </a:lnTo>
                <a:lnTo>
                  <a:pt x="111" y="147"/>
                </a:lnTo>
                <a:lnTo>
                  <a:pt x="108" y="148"/>
                </a:lnTo>
                <a:lnTo>
                  <a:pt x="108" y="148"/>
                </a:lnTo>
                <a:lnTo>
                  <a:pt x="108" y="148"/>
                </a:lnTo>
                <a:lnTo>
                  <a:pt x="108" y="148"/>
                </a:lnTo>
                <a:lnTo>
                  <a:pt x="93" y="151"/>
                </a:lnTo>
                <a:lnTo>
                  <a:pt x="93" y="151"/>
                </a:lnTo>
                <a:close/>
                <a:moveTo>
                  <a:pt x="77" y="184"/>
                </a:moveTo>
                <a:lnTo>
                  <a:pt x="77" y="184"/>
                </a:lnTo>
                <a:lnTo>
                  <a:pt x="71" y="184"/>
                </a:lnTo>
                <a:lnTo>
                  <a:pt x="71" y="184"/>
                </a:lnTo>
                <a:lnTo>
                  <a:pt x="64" y="184"/>
                </a:lnTo>
                <a:lnTo>
                  <a:pt x="64" y="184"/>
                </a:lnTo>
                <a:lnTo>
                  <a:pt x="59" y="184"/>
                </a:lnTo>
                <a:lnTo>
                  <a:pt x="59" y="184"/>
                </a:lnTo>
                <a:lnTo>
                  <a:pt x="57" y="184"/>
                </a:lnTo>
                <a:lnTo>
                  <a:pt x="57" y="184"/>
                </a:lnTo>
                <a:lnTo>
                  <a:pt x="57" y="185"/>
                </a:lnTo>
                <a:lnTo>
                  <a:pt x="57" y="185"/>
                </a:lnTo>
                <a:lnTo>
                  <a:pt x="77" y="187"/>
                </a:lnTo>
                <a:lnTo>
                  <a:pt x="77" y="187"/>
                </a:lnTo>
                <a:lnTo>
                  <a:pt x="77" y="184"/>
                </a:lnTo>
                <a:lnTo>
                  <a:pt x="77" y="184"/>
                </a:lnTo>
                <a:close/>
                <a:moveTo>
                  <a:pt x="118" y="364"/>
                </a:moveTo>
                <a:lnTo>
                  <a:pt x="118" y="364"/>
                </a:lnTo>
                <a:lnTo>
                  <a:pt x="121" y="364"/>
                </a:lnTo>
                <a:lnTo>
                  <a:pt x="121" y="364"/>
                </a:lnTo>
                <a:lnTo>
                  <a:pt x="124" y="360"/>
                </a:lnTo>
                <a:lnTo>
                  <a:pt x="124" y="360"/>
                </a:lnTo>
                <a:lnTo>
                  <a:pt x="125" y="360"/>
                </a:lnTo>
                <a:lnTo>
                  <a:pt x="125" y="360"/>
                </a:lnTo>
                <a:lnTo>
                  <a:pt x="124" y="356"/>
                </a:lnTo>
                <a:lnTo>
                  <a:pt x="124" y="356"/>
                </a:lnTo>
                <a:lnTo>
                  <a:pt x="124" y="354"/>
                </a:lnTo>
                <a:lnTo>
                  <a:pt x="124" y="354"/>
                </a:lnTo>
                <a:lnTo>
                  <a:pt x="118" y="354"/>
                </a:lnTo>
                <a:lnTo>
                  <a:pt x="118" y="354"/>
                </a:lnTo>
                <a:lnTo>
                  <a:pt x="118" y="364"/>
                </a:lnTo>
                <a:lnTo>
                  <a:pt x="118" y="364"/>
                </a:lnTo>
                <a:close/>
                <a:moveTo>
                  <a:pt x="127" y="346"/>
                </a:moveTo>
                <a:lnTo>
                  <a:pt x="127" y="346"/>
                </a:lnTo>
                <a:lnTo>
                  <a:pt x="127" y="346"/>
                </a:lnTo>
                <a:lnTo>
                  <a:pt x="127" y="346"/>
                </a:lnTo>
                <a:lnTo>
                  <a:pt x="134" y="346"/>
                </a:lnTo>
                <a:lnTo>
                  <a:pt x="134" y="346"/>
                </a:lnTo>
                <a:lnTo>
                  <a:pt x="134" y="340"/>
                </a:lnTo>
                <a:lnTo>
                  <a:pt x="134" y="334"/>
                </a:lnTo>
                <a:lnTo>
                  <a:pt x="134" y="334"/>
                </a:lnTo>
                <a:lnTo>
                  <a:pt x="130" y="336"/>
                </a:lnTo>
                <a:lnTo>
                  <a:pt x="130" y="336"/>
                </a:lnTo>
                <a:lnTo>
                  <a:pt x="131" y="336"/>
                </a:lnTo>
                <a:lnTo>
                  <a:pt x="131" y="336"/>
                </a:lnTo>
                <a:lnTo>
                  <a:pt x="131" y="339"/>
                </a:lnTo>
                <a:lnTo>
                  <a:pt x="131" y="340"/>
                </a:lnTo>
                <a:lnTo>
                  <a:pt x="131" y="340"/>
                </a:lnTo>
                <a:lnTo>
                  <a:pt x="128" y="344"/>
                </a:lnTo>
                <a:lnTo>
                  <a:pt x="128" y="344"/>
                </a:lnTo>
                <a:lnTo>
                  <a:pt x="127" y="346"/>
                </a:lnTo>
                <a:lnTo>
                  <a:pt x="127" y="346"/>
                </a:lnTo>
                <a:close/>
                <a:moveTo>
                  <a:pt x="132" y="302"/>
                </a:moveTo>
                <a:lnTo>
                  <a:pt x="132" y="302"/>
                </a:lnTo>
                <a:lnTo>
                  <a:pt x="128" y="302"/>
                </a:lnTo>
                <a:lnTo>
                  <a:pt x="128" y="302"/>
                </a:lnTo>
                <a:lnTo>
                  <a:pt x="127" y="303"/>
                </a:lnTo>
                <a:lnTo>
                  <a:pt x="127" y="303"/>
                </a:lnTo>
                <a:lnTo>
                  <a:pt x="120" y="307"/>
                </a:lnTo>
                <a:lnTo>
                  <a:pt x="120" y="307"/>
                </a:lnTo>
                <a:lnTo>
                  <a:pt x="120" y="309"/>
                </a:lnTo>
                <a:lnTo>
                  <a:pt x="120" y="309"/>
                </a:lnTo>
                <a:lnTo>
                  <a:pt x="125" y="307"/>
                </a:lnTo>
                <a:lnTo>
                  <a:pt x="125" y="307"/>
                </a:lnTo>
                <a:lnTo>
                  <a:pt x="132" y="306"/>
                </a:lnTo>
                <a:lnTo>
                  <a:pt x="132" y="306"/>
                </a:lnTo>
                <a:lnTo>
                  <a:pt x="132" y="302"/>
                </a:lnTo>
                <a:lnTo>
                  <a:pt x="132" y="302"/>
                </a:lnTo>
                <a:close/>
                <a:moveTo>
                  <a:pt x="36" y="287"/>
                </a:moveTo>
                <a:lnTo>
                  <a:pt x="36" y="287"/>
                </a:lnTo>
                <a:lnTo>
                  <a:pt x="36" y="287"/>
                </a:lnTo>
                <a:lnTo>
                  <a:pt x="36" y="287"/>
                </a:lnTo>
                <a:lnTo>
                  <a:pt x="26" y="286"/>
                </a:lnTo>
                <a:lnTo>
                  <a:pt x="26" y="286"/>
                </a:lnTo>
                <a:lnTo>
                  <a:pt x="26" y="295"/>
                </a:lnTo>
                <a:lnTo>
                  <a:pt x="26" y="295"/>
                </a:lnTo>
                <a:lnTo>
                  <a:pt x="36" y="287"/>
                </a:lnTo>
                <a:lnTo>
                  <a:pt x="36" y="287"/>
                </a:lnTo>
                <a:close/>
                <a:moveTo>
                  <a:pt x="93" y="103"/>
                </a:moveTo>
                <a:lnTo>
                  <a:pt x="93" y="103"/>
                </a:lnTo>
                <a:lnTo>
                  <a:pt x="93" y="101"/>
                </a:lnTo>
                <a:lnTo>
                  <a:pt x="91" y="101"/>
                </a:lnTo>
                <a:lnTo>
                  <a:pt x="91" y="101"/>
                </a:lnTo>
                <a:lnTo>
                  <a:pt x="86" y="103"/>
                </a:lnTo>
                <a:lnTo>
                  <a:pt x="86" y="103"/>
                </a:lnTo>
                <a:lnTo>
                  <a:pt x="84" y="101"/>
                </a:lnTo>
                <a:lnTo>
                  <a:pt x="84" y="101"/>
                </a:lnTo>
                <a:lnTo>
                  <a:pt x="84" y="100"/>
                </a:lnTo>
                <a:lnTo>
                  <a:pt x="84" y="100"/>
                </a:lnTo>
                <a:lnTo>
                  <a:pt x="84" y="98"/>
                </a:lnTo>
                <a:lnTo>
                  <a:pt x="84" y="98"/>
                </a:lnTo>
                <a:lnTo>
                  <a:pt x="88" y="96"/>
                </a:lnTo>
                <a:lnTo>
                  <a:pt x="88" y="96"/>
                </a:lnTo>
                <a:lnTo>
                  <a:pt x="93" y="94"/>
                </a:lnTo>
                <a:lnTo>
                  <a:pt x="93" y="94"/>
                </a:lnTo>
                <a:lnTo>
                  <a:pt x="93" y="93"/>
                </a:lnTo>
                <a:lnTo>
                  <a:pt x="93" y="93"/>
                </a:lnTo>
                <a:lnTo>
                  <a:pt x="93" y="93"/>
                </a:lnTo>
                <a:lnTo>
                  <a:pt x="93" y="93"/>
                </a:lnTo>
                <a:lnTo>
                  <a:pt x="91" y="93"/>
                </a:lnTo>
                <a:lnTo>
                  <a:pt x="91" y="93"/>
                </a:lnTo>
                <a:lnTo>
                  <a:pt x="88" y="94"/>
                </a:lnTo>
                <a:lnTo>
                  <a:pt x="87" y="96"/>
                </a:lnTo>
                <a:lnTo>
                  <a:pt x="87" y="96"/>
                </a:lnTo>
                <a:lnTo>
                  <a:pt x="87" y="96"/>
                </a:lnTo>
                <a:lnTo>
                  <a:pt x="87" y="96"/>
                </a:lnTo>
                <a:lnTo>
                  <a:pt x="83" y="100"/>
                </a:lnTo>
                <a:lnTo>
                  <a:pt x="83" y="100"/>
                </a:lnTo>
                <a:lnTo>
                  <a:pt x="80" y="104"/>
                </a:lnTo>
                <a:lnTo>
                  <a:pt x="80" y="104"/>
                </a:lnTo>
                <a:lnTo>
                  <a:pt x="78" y="104"/>
                </a:lnTo>
                <a:lnTo>
                  <a:pt x="78" y="104"/>
                </a:lnTo>
                <a:lnTo>
                  <a:pt x="80" y="104"/>
                </a:lnTo>
                <a:lnTo>
                  <a:pt x="80" y="104"/>
                </a:lnTo>
                <a:lnTo>
                  <a:pt x="88" y="104"/>
                </a:lnTo>
                <a:lnTo>
                  <a:pt x="88" y="104"/>
                </a:lnTo>
                <a:lnTo>
                  <a:pt x="91" y="104"/>
                </a:lnTo>
                <a:lnTo>
                  <a:pt x="93" y="103"/>
                </a:lnTo>
                <a:lnTo>
                  <a:pt x="93" y="103"/>
                </a:lnTo>
                <a:close/>
                <a:moveTo>
                  <a:pt x="127" y="242"/>
                </a:moveTo>
                <a:lnTo>
                  <a:pt x="127" y="242"/>
                </a:lnTo>
                <a:lnTo>
                  <a:pt x="115" y="250"/>
                </a:lnTo>
                <a:lnTo>
                  <a:pt x="115" y="250"/>
                </a:lnTo>
                <a:lnTo>
                  <a:pt x="115" y="250"/>
                </a:lnTo>
                <a:lnTo>
                  <a:pt x="115" y="250"/>
                </a:lnTo>
                <a:lnTo>
                  <a:pt x="127" y="249"/>
                </a:lnTo>
                <a:lnTo>
                  <a:pt x="127" y="249"/>
                </a:lnTo>
                <a:lnTo>
                  <a:pt x="127" y="242"/>
                </a:lnTo>
                <a:lnTo>
                  <a:pt x="127" y="242"/>
                </a:lnTo>
                <a:close/>
                <a:moveTo>
                  <a:pt x="87" y="76"/>
                </a:moveTo>
                <a:lnTo>
                  <a:pt x="87" y="76"/>
                </a:lnTo>
                <a:lnTo>
                  <a:pt x="87" y="76"/>
                </a:lnTo>
                <a:lnTo>
                  <a:pt x="87" y="76"/>
                </a:lnTo>
                <a:lnTo>
                  <a:pt x="86" y="76"/>
                </a:lnTo>
                <a:lnTo>
                  <a:pt x="86" y="76"/>
                </a:lnTo>
                <a:lnTo>
                  <a:pt x="83" y="77"/>
                </a:lnTo>
                <a:lnTo>
                  <a:pt x="83" y="77"/>
                </a:lnTo>
                <a:lnTo>
                  <a:pt x="78" y="79"/>
                </a:lnTo>
                <a:lnTo>
                  <a:pt x="78" y="79"/>
                </a:lnTo>
                <a:lnTo>
                  <a:pt x="77" y="80"/>
                </a:lnTo>
                <a:lnTo>
                  <a:pt x="77" y="80"/>
                </a:lnTo>
                <a:lnTo>
                  <a:pt x="70" y="86"/>
                </a:lnTo>
                <a:lnTo>
                  <a:pt x="70" y="86"/>
                </a:lnTo>
                <a:lnTo>
                  <a:pt x="67" y="88"/>
                </a:lnTo>
                <a:lnTo>
                  <a:pt x="67" y="88"/>
                </a:lnTo>
                <a:lnTo>
                  <a:pt x="67" y="90"/>
                </a:lnTo>
                <a:lnTo>
                  <a:pt x="67" y="90"/>
                </a:lnTo>
                <a:lnTo>
                  <a:pt x="68" y="90"/>
                </a:lnTo>
                <a:lnTo>
                  <a:pt x="68" y="90"/>
                </a:lnTo>
                <a:lnTo>
                  <a:pt x="70" y="90"/>
                </a:lnTo>
                <a:lnTo>
                  <a:pt x="70" y="90"/>
                </a:lnTo>
                <a:lnTo>
                  <a:pt x="73" y="87"/>
                </a:lnTo>
                <a:lnTo>
                  <a:pt x="73" y="87"/>
                </a:lnTo>
                <a:lnTo>
                  <a:pt x="77" y="81"/>
                </a:lnTo>
                <a:lnTo>
                  <a:pt x="77" y="81"/>
                </a:lnTo>
                <a:lnTo>
                  <a:pt x="77" y="81"/>
                </a:lnTo>
                <a:lnTo>
                  <a:pt x="77" y="81"/>
                </a:lnTo>
                <a:lnTo>
                  <a:pt x="81" y="79"/>
                </a:lnTo>
                <a:lnTo>
                  <a:pt x="81" y="79"/>
                </a:lnTo>
                <a:lnTo>
                  <a:pt x="83" y="77"/>
                </a:lnTo>
                <a:lnTo>
                  <a:pt x="84" y="77"/>
                </a:lnTo>
                <a:lnTo>
                  <a:pt x="84" y="77"/>
                </a:lnTo>
                <a:lnTo>
                  <a:pt x="84" y="77"/>
                </a:lnTo>
                <a:lnTo>
                  <a:pt x="84" y="77"/>
                </a:lnTo>
                <a:lnTo>
                  <a:pt x="87" y="76"/>
                </a:lnTo>
                <a:lnTo>
                  <a:pt x="87" y="76"/>
                </a:lnTo>
                <a:close/>
                <a:moveTo>
                  <a:pt x="20" y="211"/>
                </a:moveTo>
                <a:lnTo>
                  <a:pt x="20" y="211"/>
                </a:lnTo>
                <a:lnTo>
                  <a:pt x="19" y="248"/>
                </a:lnTo>
                <a:lnTo>
                  <a:pt x="19" y="248"/>
                </a:lnTo>
                <a:lnTo>
                  <a:pt x="20" y="246"/>
                </a:lnTo>
                <a:lnTo>
                  <a:pt x="20" y="245"/>
                </a:lnTo>
                <a:lnTo>
                  <a:pt x="20" y="245"/>
                </a:lnTo>
                <a:lnTo>
                  <a:pt x="20" y="235"/>
                </a:lnTo>
                <a:lnTo>
                  <a:pt x="20" y="235"/>
                </a:lnTo>
                <a:lnTo>
                  <a:pt x="20" y="216"/>
                </a:lnTo>
                <a:lnTo>
                  <a:pt x="20" y="216"/>
                </a:lnTo>
                <a:lnTo>
                  <a:pt x="20" y="211"/>
                </a:lnTo>
                <a:lnTo>
                  <a:pt x="20" y="211"/>
                </a:lnTo>
                <a:close/>
                <a:moveTo>
                  <a:pt x="148" y="320"/>
                </a:moveTo>
                <a:lnTo>
                  <a:pt x="148" y="320"/>
                </a:lnTo>
                <a:lnTo>
                  <a:pt x="148" y="322"/>
                </a:lnTo>
                <a:lnTo>
                  <a:pt x="148" y="322"/>
                </a:lnTo>
                <a:lnTo>
                  <a:pt x="148" y="358"/>
                </a:lnTo>
                <a:lnTo>
                  <a:pt x="148" y="358"/>
                </a:lnTo>
                <a:lnTo>
                  <a:pt x="148" y="364"/>
                </a:lnTo>
                <a:lnTo>
                  <a:pt x="148" y="364"/>
                </a:lnTo>
                <a:lnTo>
                  <a:pt x="148" y="366"/>
                </a:lnTo>
                <a:lnTo>
                  <a:pt x="148" y="366"/>
                </a:lnTo>
                <a:lnTo>
                  <a:pt x="149" y="358"/>
                </a:lnTo>
                <a:lnTo>
                  <a:pt x="149" y="358"/>
                </a:lnTo>
                <a:lnTo>
                  <a:pt x="149" y="341"/>
                </a:lnTo>
                <a:lnTo>
                  <a:pt x="149" y="341"/>
                </a:lnTo>
                <a:lnTo>
                  <a:pt x="148" y="320"/>
                </a:lnTo>
                <a:lnTo>
                  <a:pt x="148" y="320"/>
                </a:lnTo>
                <a:close/>
                <a:moveTo>
                  <a:pt x="66" y="179"/>
                </a:moveTo>
                <a:lnTo>
                  <a:pt x="66" y="179"/>
                </a:lnTo>
                <a:lnTo>
                  <a:pt x="66" y="179"/>
                </a:lnTo>
                <a:lnTo>
                  <a:pt x="66" y="179"/>
                </a:lnTo>
                <a:lnTo>
                  <a:pt x="76" y="179"/>
                </a:lnTo>
                <a:lnTo>
                  <a:pt x="76" y="179"/>
                </a:lnTo>
                <a:lnTo>
                  <a:pt x="77" y="179"/>
                </a:lnTo>
                <a:lnTo>
                  <a:pt x="77" y="179"/>
                </a:lnTo>
                <a:lnTo>
                  <a:pt x="78" y="179"/>
                </a:lnTo>
                <a:lnTo>
                  <a:pt x="78" y="179"/>
                </a:lnTo>
                <a:lnTo>
                  <a:pt x="80" y="179"/>
                </a:lnTo>
                <a:lnTo>
                  <a:pt x="80" y="179"/>
                </a:lnTo>
                <a:lnTo>
                  <a:pt x="90" y="179"/>
                </a:lnTo>
                <a:lnTo>
                  <a:pt x="90" y="179"/>
                </a:lnTo>
                <a:lnTo>
                  <a:pt x="91" y="179"/>
                </a:lnTo>
                <a:lnTo>
                  <a:pt x="91" y="179"/>
                </a:lnTo>
                <a:lnTo>
                  <a:pt x="94" y="179"/>
                </a:lnTo>
                <a:lnTo>
                  <a:pt x="94" y="179"/>
                </a:lnTo>
                <a:lnTo>
                  <a:pt x="95" y="179"/>
                </a:lnTo>
                <a:lnTo>
                  <a:pt x="95" y="179"/>
                </a:lnTo>
                <a:lnTo>
                  <a:pt x="100" y="178"/>
                </a:lnTo>
                <a:lnTo>
                  <a:pt x="100" y="178"/>
                </a:lnTo>
                <a:lnTo>
                  <a:pt x="105" y="178"/>
                </a:lnTo>
                <a:lnTo>
                  <a:pt x="105" y="178"/>
                </a:lnTo>
                <a:lnTo>
                  <a:pt x="101" y="178"/>
                </a:lnTo>
                <a:lnTo>
                  <a:pt x="101" y="178"/>
                </a:lnTo>
                <a:lnTo>
                  <a:pt x="100" y="178"/>
                </a:lnTo>
                <a:lnTo>
                  <a:pt x="100" y="178"/>
                </a:lnTo>
                <a:lnTo>
                  <a:pt x="97" y="178"/>
                </a:lnTo>
                <a:lnTo>
                  <a:pt x="97" y="178"/>
                </a:lnTo>
                <a:lnTo>
                  <a:pt x="91" y="178"/>
                </a:lnTo>
                <a:lnTo>
                  <a:pt x="91" y="178"/>
                </a:lnTo>
                <a:lnTo>
                  <a:pt x="90" y="178"/>
                </a:lnTo>
                <a:lnTo>
                  <a:pt x="90" y="178"/>
                </a:lnTo>
                <a:lnTo>
                  <a:pt x="88" y="178"/>
                </a:lnTo>
                <a:lnTo>
                  <a:pt x="88" y="178"/>
                </a:lnTo>
                <a:lnTo>
                  <a:pt x="70" y="179"/>
                </a:lnTo>
                <a:lnTo>
                  <a:pt x="70" y="179"/>
                </a:lnTo>
                <a:lnTo>
                  <a:pt x="66" y="179"/>
                </a:lnTo>
                <a:lnTo>
                  <a:pt x="66" y="179"/>
                </a:lnTo>
                <a:close/>
                <a:moveTo>
                  <a:pt x="125" y="235"/>
                </a:moveTo>
                <a:lnTo>
                  <a:pt x="125" y="235"/>
                </a:lnTo>
                <a:lnTo>
                  <a:pt x="115" y="238"/>
                </a:lnTo>
                <a:lnTo>
                  <a:pt x="115" y="238"/>
                </a:lnTo>
                <a:lnTo>
                  <a:pt x="114" y="238"/>
                </a:lnTo>
                <a:lnTo>
                  <a:pt x="114" y="238"/>
                </a:lnTo>
                <a:lnTo>
                  <a:pt x="108" y="242"/>
                </a:lnTo>
                <a:lnTo>
                  <a:pt x="108" y="242"/>
                </a:lnTo>
                <a:lnTo>
                  <a:pt x="108" y="243"/>
                </a:lnTo>
                <a:lnTo>
                  <a:pt x="108" y="243"/>
                </a:lnTo>
                <a:lnTo>
                  <a:pt x="127" y="238"/>
                </a:lnTo>
                <a:lnTo>
                  <a:pt x="127" y="238"/>
                </a:lnTo>
                <a:lnTo>
                  <a:pt x="125" y="235"/>
                </a:lnTo>
                <a:lnTo>
                  <a:pt x="125" y="235"/>
                </a:lnTo>
                <a:close/>
                <a:moveTo>
                  <a:pt x="76" y="357"/>
                </a:moveTo>
                <a:lnTo>
                  <a:pt x="76" y="357"/>
                </a:lnTo>
                <a:lnTo>
                  <a:pt x="77" y="356"/>
                </a:lnTo>
                <a:lnTo>
                  <a:pt x="77" y="356"/>
                </a:lnTo>
                <a:lnTo>
                  <a:pt x="78" y="350"/>
                </a:lnTo>
                <a:lnTo>
                  <a:pt x="78" y="344"/>
                </a:lnTo>
                <a:lnTo>
                  <a:pt x="78" y="344"/>
                </a:lnTo>
                <a:lnTo>
                  <a:pt x="77" y="343"/>
                </a:lnTo>
                <a:lnTo>
                  <a:pt x="77" y="343"/>
                </a:lnTo>
                <a:lnTo>
                  <a:pt x="76" y="336"/>
                </a:lnTo>
                <a:lnTo>
                  <a:pt x="76" y="336"/>
                </a:lnTo>
                <a:lnTo>
                  <a:pt x="76" y="334"/>
                </a:lnTo>
                <a:lnTo>
                  <a:pt x="76" y="334"/>
                </a:lnTo>
                <a:lnTo>
                  <a:pt x="76" y="334"/>
                </a:lnTo>
                <a:lnTo>
                  <a:pt x="76" y="334"/>
                </a:lnTo>
                <a:lnTo>
                  <a:pt x="76" y="357"/>
                </a:lnTo>
                <a:lnTo>
                  <a:pt x="76" y="357"/>
                </a:lnTo>
                <a:close/>
                <a:moveTo>
                  <a:pt x="70" y="16"/>
                </a:moveTo>
                <a:lnTo>
                  <a:pt x="70" y="16"/>
                </a:lnTo>
                <a:lnTo>
                  <a:pt x="70" y="17"/>
                </a:lnTo>
                <a:lnTo>
                  <a:pt x="70" y="17"/>
                </a:lnTo>
                <a:lnTo>
                  <a:pt x="70" y="17"/>
                </a:lnTo>
                <a:lnTo>
                  <a:pt x="70" y="17"/>
                </a:lnTo>
                <a:lnTo>
                  <a:pt x="73" y="22"/>
                </a:lnTo>
                <a:lnTo>
                  <a:pt x="73" y="22"/>
                </a:lnTo>
                <a:lnTo>
                  <a:pt x="77" y="29"/>
                </a:lnTo>
                <a:lnTo>
                  <a:pt x="77" y="29"/>
                </a:lnTo>
                <a:lnTo>
                  <a:pt x="83" y="37"/>
                </a:lnTo>
                <a:lnTo>
                  <a:pt x="83" y="37"/>
                </a:lnTo>
                <a:lnTo>
                  <a:pt x="91" y="50"/>
                </a:lnTo>
                <a:lnTo>
                  <a:pt x="91" y="50"/>
                </a:lnTo>
                <a:lnTo>
                  <a:pt x="91" y="50"/>
                </a:lnTo>
                <a:lnTo>
                  <a:pt x="91" y="50"/>
                </a:lnTo>
                <a:lnTo>
                  <a:pt x="91" y="49"/>
                </a:lnTo>
                <a:lnTo>
                  <a:pt x="91" y="49"/>
                </a:lnTo>
                <a:lnTo>
                  <a:pt x="88" y="44"/>
                </a:lnTo>
                <a:lnTo>
                  <a:pt x="88" y="44"/>
                </a:lnTo>
                <a:lnTo>
                  <a:pt x="76" y="23"/>
                </a:lnTo>
                <a:lnTo>
                  <a:pt x="76" y="23"/>
                </a:lnTo>
                <a:lnTo>
                  <a:pt x="71" y="19"/>
                </a:lnTo>
                <a:lnTo>
                  <a:pt x="71" y="19"/>
                </a:lnTo>
                <a:lnTo>
                  <a:pt x="70" y="16"/>
                </a:lnTo>
                <a:lnTo>
                  <a:pt x="70" y="16"/>
                </a:lnTo>
                <a:close/>
                <a:moveTo>
                  <a:pt x="39" y="219"/>
                </a:moveTo>
                <a:lnTo>
                  <a:pt x="39" y="219"/>
                </a:lnTo>
                <a:lnTo>
                  <a:pt x="40" y="221"/>
                </a:lnTo>
                <a:lnTo>
                  <a:pt x="40" y="221"/>
                </a:lnTo>
                <a:lnTo>
                  <a:pt x="43" y="221"/>
                </a:lnTo>
                <a:lnTo>
                  <a:pt x="43" y="221"/>
                </a:lnTo>
                <a:lnTo>
                  <a:pt x="44" y="222"/>
                </a:lnTo>
                <a:lnTo>
                  <a:pt x="44" y="222"/>
                </a:lnTo>
                <a:lnTo>
                  <a:pt x="46" y="221"/>
                </a:lnTo>
                <a:lnTo>
                  <a:pt x="46" y="221"/>
                </a:lnTo>
                <a:lnTo>
                  <a:pt x="47" y="219"/>
                </a:lnTo>
                <a:lnTo>
                  <a:pt x="50" y="221"/>
                </a:lnTo>
                <a:lnTo>
                  <a:pt x="50" y="221"/>
                </a:lnTo>
                <a:lnTo>
                  <a:pt x="51" y="222"/>
                </a:lnTo>
                <a:lnTo>
                  <a:pt x="53" y="222"/>
                </a:lnTo>
                <a:lnTo>
                  <a:pt x="53" y="222"/>
                </a:lnTo>
                <a:lnTo>
                  <a:pt x="61" y="222"/>
                </a:lnTo>
                <a:lnTo>
                  <a:pt x="61" y="222"/>
                </a:lnTo>
                <a:lnTo>
                  <a:pt x="61" y="222"/>
                </a:lnTo>
                <a:lnTo>
                  <a:pt x="61" y="222"/>
                </a:lnTo>
                <a:lnTo>
                  <a:pt x="61" y="221"/>
                </a:lnTo>
                <a:lnTo>
                  <a:pt x="61" y="221"/>
                </a:lnTo>
                <a:lnTo>
                  <a:pt x="39" y="218"/>
                </a:lnTo>
                <a:lnTo>
                  <a:pt x="39" y="218"/>
                </a:lnTo>
                <a:lnTo>
                  <a:pt x="39" y="219"/>
                </a:lnTo>
                <a:lnTo>
                  <a:pt x="39" y="219"/>
                </a:lnTo>
                <a:close/>
                <a:moveTo>
                  <a:pt x="113" y="256"/>
                </a:moveTo>
                <a:lnTo>
                  <a:pt x="113" y="256"/>
                </a:lnTo>
                <a:lnTo>
                  <a:pt x="114" y="263"/>
                </a:lnTo>
                <a:lnTo>
                  <a:pt x="114" y="263"/>
                </a:lnTo>
                <a:lnTo>
                  <a:pt x="118" y="259"/>
                </a:lnTo>
                <a:lnTo>
                  <a:pt x="122" y="255"/>
                </a:lnTo>
                <a:lnTo>
                  <a:pt x="122" y="255"/>
                </a:lnTo>
                <a:lnTo>
                  <a:pt x="113" y="256"/>
                </a:lnTo>
                <a:lnTo>
                  <a:pt x="113" y="256"/>
                </a:lnTo>
                <a:close/>
                <a:moveTo>
                  <a:pt x="87" y="64"/>
                </a:moveTo>
                <a:lnTo>
                  <a:pt x="87" y="64"/>
                </a:lnTo>
                <a:lnTo>
                  <a:pt x="86" y="59"/>
                </a:lnTo>
                <a:lnTo>
                  <a:pt x="86" y="59"/>
                </a:lnTo>
                <a:lnTo>
                  <a:pt x="76" y="66"/>
                </a:lnTo>
                <a:lnTo>
                  <a:pt x="76" y="66"/>
                </a:lnTo>
                <a:lnTo>
                  <a:pt x="87" y="64"/>
                </a:lnTo>
                <a:lnTo>
                  <a:pt x="87" y="64"/>
                </a:lnTo>
                <a:close/>
                <a:moveTo>
                  <a:pt x="37" y="181"/>
                </a:moveTo>
                <a:lnTo>
                  <a:pt x="37" y="181"/>
                </a:lnTo>
                <a:lnTo>
                  <a:pt x="27" y="178"/>
                </a:lnTo>
                <a:lnTo>
                  <a:pt x="27" y="178"/>
                </a:lnTo>
                <a:lnTo>
                  <a:pt x="27" y="181"/>
                </a:lnTo>
                <a:lnTo>
                  <a:pt x="27" y="181"/>
                </a:lnTo>
                <a:lnTo>
                  <a:pt x="30" y="181"/>
                </a:lnTo>
                <a:lnTo>
                  <a:pt x="30" y="181"/>
                </a:lnTo>
                <a:lnTo>
                  <a:pt x="32" y="181"/>
                </a:lnTo>
                <a:lnTo>
                  <a:pt x="32" y="181"/>
                </a:lnTo>
                <a:lnTo>
                  <a:pt x="32" y="182"/>
                </a:lnTo>
                <a:lnTo>
                  <a:pt x="32" y="182"/>
                </a:lnTo>
                <a:lnTo>
                  <a:pt x="30" y="184"/>
                </a:lnTo>
                <a:lnTo>
                  <a:pt x="30" y="184"/>
                </a:lnTo>
                <a:lnTo>
                  <a:pt x="30" y="184"/>
                </a:lnTo>
                <a:lnTo>
                  <a:pt x="30" y="184"/>
                </a:lnTo>
                <a:lnTo>
                  <a:pt x="37" y="184"/>
                </a:lnTo>
                <a:lnTo>
                  <a:pt x="37" y="184"/>
                </a:lnTo>
                <a:lnTo>
                  <a:pt x="37" y="182"/>
                </a:lnTo>
                <a:lnTo>
                  <a:pt x="37" y="181"/>
                </a:lnTo>
                <a:lnTo>
                  <a:pt x="37" y="181"/>
                </a:lnTo>
                <a:close/>
                <a:moveTo>
                  <a:pt x="120" y="174"/>
                </a:moveTo>
                <a:lnTo>
                  <a:pt x="120" y="174"/>
                </a:lnTo>
                <a:lnTo>
                  <a:pt x="135" y="171"/>
                </a:lnTo>
                <a:lnTo>
                  <a:pt x="151" y="167"/>
                </a:lnTo>
                <a:lnTo>
                  <a:pt x="151" y="167"/>
                </a:lnTo>
                <a:lnTo>
                  <a:pt x="151" y="165"/>
                </a:lnTo>
                <a:lnTo>
                  <a:pt x="151" y="165"/>
                </a:lnTo>
                <a:lnTo>
                  <a:pt x="120" y="174"/>
                </a:lnTo>
                <a:lnTo>
                  <a:pt x="120" y="174"/>
                </a:lnTo>
                <a:close/>
                <a:moveTo>
                  <a:pt x="110" y="275"/>
                </a:moveTo>
                <a:lnTo>
                  <a:pt x="110" y="275"/>
                </a:lnTo>
                <a:lnTo>
                  <a:pt x="110" y="275"/>
                </a:lnTo>
                <a:lnTo>
                  <a:pt x="110" y="275"/>
                </a:lnTo>
                <a:lnTo>
                  <a:pt x="117" y="275"/>
                </a:lnTo>
                <a:lnTo>
                  <a:pt x="117" y="275"/>
                </a:lnTo>
                <a:lnTo>
                  <a:pt x="120" y="273"/>
                </a:lnTo>
                <a:lnTo>
                  <a:pt x="122" y="272"/>
                </a:lnTo>
                <a:lnTo>
                  <a:pt x="122" y="272"/>
                </a:lnTo>
                <a:lnTo>
                  <a:pt x="124" y="272"/>
                </a:lnTo>
                <a:lnTo>
                  <a:pt x="124" y="272"/>
                </a:lnTo>
                <a:lnTo>
                  <a:pt x="125" y="270"/>
                </a:lnTo>
                <a:lnTo>
                  <a:pt x="125" y="270"/>
                </a:lnTo>
                <a:lnTo>
                  <a:pt x="110" y="273"/>
                </a:lnTo>
                <a:lnTo>
                  <a:pt x="110" y="273"/>
                </a:lnTo>
                <a:lnTo>
                  <a:pt x="110" y="275"/>
                </a:lnTo>
                <a:lnTo>
                  <a:pt x="110" y="275"/>
                </a:lnTo>
                <a:close/>
                <a:moveTo>
                  <a:pt x="86" y="117"/>
                </a:moveTo>
                <a:lnTo>
                  <a:pt x="86" y="117"/>
                </a:lnTo>
                <a:lnTo>
                  <a:pt x="95" y="111"/>
                </a:lnTo>
                <a:lnTo>
                  <a:pt x="95" y="111"/>
                </a:lnTo>
                <a:lnTo>
                  <a:pt x="95" y="110"/>
                </a:lnTo>
                <a:lnTo>
                  <a:pt x="95" y="110"/>
                </a:lnTo>
                <a:lnTo>
                  <a:pt x="87" y="113"/>
                </a:lnTo>
                <a:lnTo>
                  <a:pt x="87" y="113"/>
                </a:lnTo>
                <a:lnTo>
                  <a:pt x="83" y="114"/>
                </a:lnTo>
                <a:lnTo>
                  <a:pt x="83" y="114"/>
                </a:lnTo>
                <a:lnTo>
                  <a:pt x="84" y="115"/>
                </a:lnTo>
                <a:lnTo>
                  <a:pt x="86" y="117"/>
                </a:lnTo>
                <a:lnTo>
                  <a:pt x="86" y="117"/>
                </a:lnTo>
                <a:close/>
                <a:moveTo>
                  <a:pt x="32" y="192"/>
                </a:moveTo>
                <a:lnTo>
                  <a:pt x="32" y="192"/>
                </a:lnTo>
                <a:lnTo>
                  <a:pt x="32" y="192"/>
                </a:lnTo>
                <a:lnTo>
                  <a:pt x="32" y="192"/>
                </a:lnTo>
                <a:lnTo>
                  <a:pt x="30" y="192"/>
                </a:lnTo>
                <a:lnTo>
                  <a:pt x="30" y="192"/>
                </a:lnTo>
                <a:lnTo>
                  <a:pt x="27" y="194"/>
                </a:lnTo>
                <a:lnTo>
                  <a:pt x="27" y="194"/>
                </a:lnTo>
                <a:lnTo>
                  <a:pt x="26" y="194"/>
                </a:lnTo>
                <a:lnTo>
                  <a:pt x="26" y="194"/>
                </a:lnTo>
                <a:lnTo>
                  <a:pt x="24" y="192"/>
                </a:lnTo>
                <a:lnTo>
                  <a:pt x="26" y="191"/>
                </a:lnTo>
                <a:lnTo>
                  <a:pt x="26" y="191"/>
                </a:lnTo>
                <a:lnTo>
                  <a:pt x="26" y="189"/>
                </a:lnTo>
                <a:lnTo>
                  <a:pt x="26" y="189"/>
                </a:lnTo>
                <a:lnTo>
                  <a:pt x="30" y="188"/>
                </a:lnTo>
                <a:lnTo>
                  <a:pt x="30" y="188"/>
                </a:lnTo>
                <a:lnTo>
                  <a:pt x="26" y="187"/>
                </a:lnTo>
                <a:lnTo>
                  <a:pt x="24" y="188"/>
                </a:lnTo>
                <a:lnTo>
                  <a:pt x="24" y="188"/>
                </a:lnTo>
                <a:lnTo>
                  <a:pt x="24" y="196"/>
                </a:lnTo>
                <a:lnTo>
                  <a:pt x="24" y="196"/>
                </a:lnTo>
                <a:lnTo>
                  <a:pt x="24" y="198"/>
                </a:lnTo>
                <a:lnTo>
                  <a:pt x="26" y="196"/>
                </a:lnTo>
                <a:lnTo>
                  <a:pt x="26" y="196"/>
                </a:lnTo>
                <a:lnTo>
                  <a:pt x="29" y="194"/>
                </a:lnTo>
                <a:lnTo>
                  <a:pt x="29" y="194"/>
                </a:lnTo>
                <a:lnTo>
                  <a:pt x="32" y="192"/>
                </a:lnTo>
                <a:lnTo>
                  <a:pt x="32" y="192"/>
                </a:lnTo>
                <a:close/>
                <a:moveTo>
                  <a:pt x="93" y="91"/>
                </a:moveTo>
                <a:lnTo>
                  <a:pt x="93" y="91"/>
                </a:lnTo>
                <a:lnTo>
                  <a:pt x="91" y="86"/>
                </a:lnTo>
                <a:lnTo>
                  <a:pt x="91" y="86"/>
                </a:lnTo>
                <a:lnTo>
                  <a:pt x="87" y="88"/>
                </a:lnTo>
                <a:lnTo>
                  <a:pt x="83" y="91"/>
                </a:lnTo>
                <a:lnTo>
                  <a:pt x="83" y="91"/>
                </a:lnTo>
                <a:lnTo>
                  <a:pt x="93" y="91"/>
                </a:lnTo>
                <a:lnTo>
                  <a:pt x="93" y="91"/>
                </a:lnTo>
                <a:close/>
                <a:moveTo>
                  <a:pt x="26" y="326"/>
                </a:moveTo>
                <a:lnTo>
                  <a:pt x="26" y="326"/>
                </a:lnTo>
                <a:lnTo>
                  <a:pt x="30" y="323"/>
                </a:lnTo>
                <a:lnTo>
                  <a:pt x="34" y="320"/>
                </a:lnTo>
                <a:lnTo>
                  <a:pt x="34" y="320"/>
                </a:lnTo>
                <a:lnTo>
                  <a:pt x="26" y="320"/>
                </a:lnTo>
                <a:lnTo>
                  <a:pt x="26" y="320"/>
                </a:lnTo>
                <a:lnTo>
                  <a:pt x="26" y="326"/>
                </a:lnTo>
                <a:lnTo>
                  <a:pt x="26" y="326"/>
                </a:lnTo>
                <a:close/>
                <a:moveTo>
                  <a:pt x="84" y="307"/>
                </a:moveTo>
                <a:lnTo>
                  <a:pt x="84" y="307"/>
                </a:lnTo>
                <a:lnTo>
                  <a:pt x="84" y="307"/>
                </a:lnTo>
                <a:lnTo>
                  <a:pt x="84" y="307"/>
                </a:lnTo>
                <a:lnTo>
                  <a:pt x="84" y="329"/>
                </a:lnTo>
                <a:lnTo>
                  <a:pt x="84" y="329"/>
                </a:lnTo>
                <a:lnTo>
                  <a:pt x="86" y="327"/>
                </a:lnTo>
                <a:lnTo>
                  <a:pt x="86" y="327"/>
                </a:lnTo>
                <a:lnTo>
                  <a:pt x="86" y="326"/>
                </a:lnTo>
                <a:lnTo>
                  <a:pt x="86" y="326"/>
                </a:lnTo>
                <a:lnTo>
                  <a:pt x="86" y="322"/>
                </a:lnTo>
                <a:lnTo>
                  <a:pt x="86" y="322"/>
                </a:lnTo>
                <a:lnTo>
                  <a:pt x="86" y="316"/>
                </a:lnTo>
                <a:lnTo>
                  <a:pt x="86" y="316"/>
                </a:lnTo>
                <a:lnTo>
                  <a:pt x="84" y="313"/>
                </a:lnTo>
                <a:lnTo>
                  <a:pt x="84" y="313"/>
                </a:lnTo>
                <a:lnTo>
                  <a:pt x="84" y="307"/>
                </a:lnTo>
                <a:lnTo>
                  <a:pt x="84" y="307"/>
                </a:lnTo>
                <a:close/>
                <a:moveTo>
                  <a:pt x="95" y="63"/>
                </a:moveTo>
                <a:lnTo>
                  <a:pt x="95" y="63"/>
                </a:lnTo>
                <a:lnTo>
                  <a:pt x="91" y="56"/>
                </a:lnTo>
                <a:lnTo>
                  <a:pt x="91" y="56"/>
                </a:lnTo>
                <a:lnTo>
                  <a:pt x="88" y="57"/>
                </a:lnTo>
                <a:lnTo>
                  <a:pt x="88" y="57"/>
                </a:lnTo>
                <a:lnTo>
                  <a:pt x="91" y="63"/>
                </a:lnTo>
                <a:lnTo>
                  <a:pt x="91" y="63"/>
                </a:lnTo>
                <a:lnTo>
                  <a:pt x="95" y="63"/>
                </a:lnTo>
                <a:lnTo>
                  <a:pt x="95" y="63"/>
                </a:lnTo>
                <a:close/>
                <a:moveTo>
                  <a:pt x="78" y="370"/>
                </a:moveTo>
                <a:lnTo>
                  <a:pt x="78" y="370"/>
                </a:lnTo>
                <a:lnTo>
                  <a:pt x="78" y="363"/>
                </a:lnTo>
                <a:lnTo>
                  <a:pt x="78" y="363"/>
                </a:lnTo>
                <a:lnTo>
                  <a:pt x="78" y="363"/>
                </a:lnTo>
                <a:lnTo>
                  <a:pt x="78" y="363"/>
                </a:lnTo>
                <a:lnTo>
                  <a:pt x="77" y="364"/>
                </a:lnTo>
                <a:lnTo>
                  <a:pt x="76" y="364"/>
                </a:lnTo>
                <a:lnTo>
                  <a:pt x="76" y="364"/>
                </a:lnTo>
                <a:lnTo>
                  <a:pt x="76" y="364"/>
                </a:lnTo>
                <a:lnTo>
                  <a:pt x="76" y="364"/>
                </a:lnTo>
                <a:lnTo>
                  <a:pt x="74" y="366"/>
                </a:lnTo>
                <a:lnTo>
                  <a:pt x="74" y="366"/>
                </a:lnTo>
                <a:lnTo>
                  <a:pt x="74" y="367"/>
                </a:lnTo>
                <a:lnTo>
                  <a:pt x="74" y="367"/>
                </a:lnTo>
                <a:lnTo>
                  <a:pt x="74" y="371"/>
                </a:lnTo>
                <a:lnTo>
                  <a:pt x="74" y="371"/>
                </a:lnTo>
                <a:lnTo>
                  <a:pt x="78" y="370"/>
                </a:lnTo>
                <a:lnTo>
                  <a:pt x="78" y="370"/>
                </a:lnTo>
                <a:close/>
                <a:moveTo>
                  <a:pt x="36" y="223"/>
                </a:moveTo>
                <a:lnTo>
                  <a:pt x="36" y="223"/>
                </a:lnTo>
                <a:lnTo>
                  <a:pt x="36" y="223"/>
                </a:lnTo>
                <a:lnTo>
                  <a:pt x="36" y="223"/>
                </a:lnTo>
                <a:lnTo>
                  <a:pt x="27" y="223"/>
                </a:lnTo>
                <a:lnTo>
                  <a:pt x="27" y="223"/>
                </a:lnTo>
                <a:lnTo>
                  <a:pt x="27" y="229"/>
                </a:lnTo>
                <a:lnTo>
                  <a:pt x="27" y="229"/>
                </a:lnTo>
                <a:lnTo>
                  <a:pt x="36" y="223"/>
                </a:lnTo>
                <a:lnTo>
                  <a:pt x="36" y="223"/>
                </a:lnTo>
                <a:close/>
                <a:moveTo>
                  <a:pt x="26" y="304"/>
                </a:moveTo>
                <a:lnTo>
                  <a:pt x="26" y="304"/>
                </a:lnTo>
                <a:lnTo>
                  <a:pt x="26" y="313"/>
                </a:lnTo>
                <a:lnTo>
                  <a:pt x="26" y="313"/>
                </a:lnTo>
                <a:lnTo>
                  <a:pt x="30" y="309"/>
                </a:lnTo>
                <a:lnTo>
                  <a:pt x="30" y="309"/>
                </a:lnTo>
                <a:lnTo>
                  <a:pt x="30" y="309"/>
                </a:lnTo>
                <a:lnTo>
                  <a:pt x="30" y="309"/>
                </a:lnTo>
                <a:lnTo>
                  <a:pt x="30" y="304"/>
                </a:lnTo>
                <a:lnTo>
                  <a:pt x="30" y="304"/>
                </a:lnTo>
                <a:lnTo>
                  <a:pt x="26" y="304"/>
                </a:lnTo>
                <a:lnTo>
                  <a:pt x="26" y="304"/>
                </a:lnTo>
                <a:close/>
                <a:moveTo>
                  <a:pt x="125" y="276"/>
                </a:moveTo>
                <a:lnTo>
                  <a:pt x="125" y="276"/>
                </a:lnTo>
                <a:lnTo>
                  <a:pt x="121" y="277"/>
                </a:lnTo>
                <a:lnTo>
                  <a:pt x="121" y="277"/>
                </a:lnTo>
                <a:lnTo>
                  <a:pt x="115" y="280"/>
                </a:lnTo>
                <a:lnTo>
                  <a:pt x="115" y="280"/>
                </a:lnTo>
                <a:lnTo>
                  <a:pt x="114" y="282"/>
                </a:lnTo>
                <a:lnTo>
                  <a:pt x="114" y="282"/>
                </a:lnTo>
                <a:lnTo>
                  <a:pt x="122" y="280"/>
                </a:lnTo>
                <a:lnTo>
                  <a:pt x="122" y="280"/>
                </a:lnTo>
                <a:lnTo>
                  <a:pt x="124" y="279"/>
                </a:lnTo>
                <a:lnTo>
                  <a:pt x="124" y="279"/>
                </a:lnTo>
                <a:lnTo>
                  <a:pt x="125" y="276"/>
                </a:lnTo>
                <a:lnTo>
                  <a:pt x="125" y="276"/>
                </a:lnTo>
                <a:close/>
                <a:moveTo>
                  <a:pt x="27" y="373"/>
                </a:moveTo>
                <a:lnTo>
                  <a:pt x="27" y="373"/>
                </a:lnTo>
                <a:lnTo>
                  <a:pt x="27" y="373"/>
                </a:lnTo>
                <a:lnTo>
                  <a:pt x="27" y="373"/>
                </a:lnTo>
                <a:lnTo>
                  <a:pt x="30" y="371"/>
                </a:lnTo>
                <a:lnTo>
                  <a:pt x="30" y="371"/>
                </a:lnTo>
                <a:lnTo>
                  <a:pt x="32" y="370"/>
                </a:lnTo>
                <a:lnTo>
                  <a:pt x="32" y="367"/>
                </a:lnTo>
                <a:lnTo>
                  <a:pt x="32" y="367"/>
                </a:lnTo>
                <a:lnTo>
                  <a:pt x="32" y="366"/>
                </a:lnTo>
                <a:lnTo>
                  <a:pt x="32" y="366"/>
                </a:lnTo>
                <a:lnTo>
                  <a:pt x="26" y="367"/>
                </a:lnTo>
                <a:lnTo>
                  <a:pt x="26" y="367"/>
                </a:lnTo>
                <a:lnTo>
                  <a:pt x="26" y="370"/>
                </a:lnTo>
                <a:lnTo>
                  <a:pt x="26" y="370"/>
                </a:lnTo>
                <a:lnTo>
                  <a:pt x="27" y="373"/>
                </a:lnTo>
                <a:lnTo>
                  <a:pt x="27" y="373"/>
                </a:lnTo>
                <a:close/>
                <a:moveTo>
                  <a:pt x="26" y="344"/>
                </a:moveTo>
                <a:lnTo>
                  <a:pt x="26" y="344"/>
                </a:lnTo>
                <a:lnTo>
                  <a:pt x="27" y="344"/>
                </a:lnTo>
                <a:lnTo>
                  <a:pt x="27" y="344"/>
                </a:lnTo>
                <a:lnTo>
                  <a:pt x="29" y="341"/>
                </a:lnTo>
                <a:lnTo>
                  <a:pt x="29" y="341"/>
                </a:lnTo>
                <a:lnTo>
                  <a:pt x="29" y="339"/>
                </a:lnTo>
                <a:lnTo>
                  <a:pt x="29" y="339"/>
                </a:lnTo>
                <a:lnTo>
                  <a:pt x="29" y="336"/>
                </a:lnTo>
                <a:lnTo>
                  <a:pt x="29" y="336"/>
                </a:lnTo>
                <a:lnTo>
                  <a:pt x="26" y="337"/>
                </a:lnTo>
                <a:lnTo>
                  <a:pt x="26" y="337"/>
                </a:lnTo>
                <a:lnTo>
                  <a:pt x="26" y="344"/>
                </a:lnTo>
                <a:lnTo>
                  <a:pt x="26" y="344"/>
                </a:lnTo>
                <a:close/>
                <a:moveTo>
                  <a:pt x="26" y="360"/>
                </a:moveTo>
                <a:lnTo>
                  <a:pt x="26" y="360"/>
                </a:lnTo>
                <a:lnTo>
                  <a:pt x="26" y="360"/>
                </a:lnTo>
                <a:lnTo>
                  <a:pt x="26" y="360"/>
                </a:lnTo>
                <a:lnTo>
                  <a:pt x="30" y="356"/>
                </a:lnTo>
                <a:lnTo>
                  <a:pt x="30" y="356"/>
                </a:lnTo>
                <a:lnTo>
                  <a:pt x="33" y="353"/>
                </a:lnTo>
                <a:lnTo>
                  <a:pt x="33" y="353"/>
                </a:lnTo>
                <a:lnTo>
                  <a:pt x="26" y="354"/>
                </a:lnTo>
                <a:lnTo>
                  <a:pt x="26" y="354"/>
                </a:lnTo>
                <a:lnTo>
                  <a:pt x="26" y="360"/>
                </a:lnTo>
                <a:lnTo>
                  <a:pt x="26" y="360"/>
                </a:lnTo>
                <a:close/>
                <a:moveTo>
                  <a:pt x="111" y="233"/>
                </a:moveTo>
                <a:lnTo>
                  <a:pt x="111" y="233"/>
                </a:lnTo>
                <a:lnTo>
                  <a:pt x="107" y="235"/>
                </a:lnTo>
                <a:lnTo>
                  <a:pt x="107" y="235"/>
                </a:lnTo>
                <a:lnTo>
                  <a:pt x="98" y="238"/>
                </a:lnTo>
                <a:lnTo>
                  <a:pt x="98" y="238"/>
                </a:lnTo>
                <a:lnTo>
                  <a:pt x="98" y="238"/>
                </a:lnTo>
                <a:lnTo>
                  <a:pt x="98" y="238"/>
                </a:lnTo>
                <a:lnTo>
                  <a:pt x="113" y="236"/>
                </a:lnTo>
                <a:lnTo>
                  <a:pt x="113" y="236"/>
                </a:lnTo>
                <a:lnTo>
                  <a:pt x="111" y="233"/>
                </a:lnTo>
                <a:lnTo>
                  <a:pt x="111" y="233"/>
                </a:lnTo>
                <a:close/>
                <a:moveTo>
                  <a:pt x="27" y="252"/>
                </a:moveTo>
                <a:lnTo>
                  <a:pt x="27" y="252"/>
                </a:lnTo>
                <a:lnTo>
                  <a:pt x="27" y="259"/>
                </a:lnTo>
                <a:lnTo>
                  <a:pt x="27" y="259"/>
                </a:lnTo>
                <a:lnTo>
                  <a:pt x="27" y="259"/>
                </a:lnTo>
                <a:lnTo>
                  <a:pt x="27" y="259"/>
                </a:lnTo>
                <a:lnTo>
                  <a:pt x="34" y="253"/>
                </a:lnTo>
                <a:lnTo>
                  <a:pt x="34" y="253"/>
                </a:lnTo>
                <a:lnTo>
                  <a:pt x="27" y="252"/>
                </a:lnTo>
                <a:lnTo>
                  <a:pt x="27" y="252"/>
                </a:lnTo>
                <a:close/>
                <a:moveTo>
                  <a:pt x="134" y="320"/>
                </a:moveTo>
                <a:lnTo>
                  <a:pt x="134" y="320"/>
                </a:lnTo>
                <a:lnTo>
                  <a:pt x="127" y="322"/>
                </a:lnTo>
                <a:lnTo>
                  <a:pt x="127" y="322"/>
                </a:lnTo>
                <a:lnTo>
                  <a:pt x="127" y="327"/>
                </a:lnTo>
                <a:lnTo>
                  <a:pt x="127" y="327"/>
                </a:lnTo>
                <a:lnTo>
                  <a:pt x="127" y="327"/>
                </a:lnTo>
                <a:lnTo>
                  <a:pt x="127" y="327"/>
                </a:lnTo>
                <a:lnTo>
                  <a:pt x="131" y="324"/>
                </a:lnTo>
                <a:lnTo>
                  <a:pt x="134" y="320"/>
                </a:lnTo>
                <a:lnTo>
                  <a:pt x="134" y="320"/>
                </a:lnTo>
                <a:close/>
                <a:moveTo>
                  <a:pt x="61" y="162"/>
                </a:moveTo>
                <a:lnTo>
                  <a:pt x="61" y="162"/>
                </a:lnTo>
                <a:lnTo>
                  <a:pt x="61" y="162"/>
                </a:lnTo>
                <a:lnTo>
                  <a:pt x="61" y="162"/>
                </a:lnTo>
                <a:lnTo>
                  <a:pt x="56" y="174"/>
                </a:lnTo>
                <a:lnTo>
                  <a:pt x="56" y="174"/>
                </a:lnTo>
                <a:lnTo>
                  <a:pt x="59" y="174"/>
                </a:lnTo>
                <a:lnTo>
                  <a:pt x="59" y="174"/>
                </a:lnTo>
                <a:lnTo>
                  <a:pt x="61" y="162"/>
                </a:lnTo>
                <a:lnTo>
                  <a:pt x="61" y="162"/>
                </a:lnTo>
                <a:close/>
                <a:moveTo>
                  <a:pt x="32" y="273"/>
                </a:moveTo>
                <a:lnTo>
                  <a:pt x="32" y="273"/>
                </a:lnTo>
                <a:lnTo>
                  <a:pt x="26" y="272"/>
                </a:lnTo>
                <a:lnTo>
                  <a:pt x="26" y="272"/>
                </a:lnTo>
                <a:lnTo>
                  <a:pt x="26" y="279"/>
                </a:lnTo>
                <a:lnTo>
                  <a:pt x="26" y="279"/>
                </a:lnTo>
                <a:lnTo>
                  <a:pt x="26" y="279"/>
                </a:lnTo>
                <a:lnTo>
                  <a:pt x="26" y="279"/>
                </a:lnTo>
                <a:lnTo>
                  <a:pt x="30" y="276"/>
                </a:lnTo>
                <a:lnTo>
                  <a:pt x="30" y="276"/>
                </a:lnTo>
                <a:lnTo>
                  <a:pt x="32" y="275"/>
                </a:lnTo>
                <a:lnTo>
                  <a:pt x="32" y="275"/>
                </a:lnTo>
                <a:lnTo>
                  <a:pt x="32" y="273"/>
                </a:lnTo>
                <a:lnTo>
                  <a:pt x="32" y="273"/>
                </a:lnTo>
                <a:close/>
                <a:moveTo>
                  <a:pt x="32" y="205"/>
                </a:moveTo>
                <a:lnTo>
                  <a:pt x="32" y="205"/>
                </a:lnTo>
                <a:lnTo>
                  <a:pt x="26" y="208"/>
                </a:lnTo>
                <a:lnTo>
                  <a:pt x="26" y="208"/>
                </a:lnTo>
                <a:lnTo>
                  <a:pt x="26" y="209"/>
                </a:lnTo>
                <a:lnTo>
                  <a:pt x="26" y="211"/>
                </a:lnTo>
                <a:lnTo>
                  <a:pt x="26" y="211"/>
                </a:lnTo>
                <a:lnTo>
                  <a:pt x="32" y="211"/>
                </a:lnTo>
                <a:lnTo>
                  <a:pt x="32" y="211"/>
                </a:lnTo>
                <a:lnTo>
                  <a:pt x="32" y="208"/>
                </a:lnTo>
                <a:lnTo>
                  <a:pt x="32" y="205"/>
                </a:lnTo>
                <a:lnTo>
                  <a:pt x="32" y="205"/>
                </a:lnTo>
                <a:close/>
                <a:moveTo>
                  <a:pt x="137" y="142"/>
                </a:moveTo>
                <a:lnTo>
                  <a:pt x="137" y="142"/>
                </a:lnTo>
                <a:lnTo>
                  <a:pt x="144" y="151"/>
                </a:lnTo>
                <a:lnTo>
                  <a:pt x="144" y="151"/>
                </a:lnTo>
                <a:lnTo>
                  <a:pt x="144" y="150"/>
                </a:lnTo>
                <a:lnTo>
                  <a:pt x="144" y="150"/>
                </a:lnTo>
                <a:lnTo>
                  <a:pt x="145" y="148"/>
                </a:lnTo>
                <a:lnTo>
                  <a:pt x="145" y="148"/>
                </a:lnTo>
                <a:lnTo>
                  <a:pt x="141" y="145"/>
                </a:lnTo>
                <a:lnTo>
                  <a:pt x="137" y="142"/>
                </a:lnTo>
                <a:lnTo>
                  <a:pt x="137" y="142"/>
                </a:lnTo>
                <a:close/>
                <a:moveTo>
                  <a:pt x="19" y="280"/>
                </a:moveTo>
                <a:lnTo>
                  <a:pt x="19" y="280"/>
                </a:lnTo>
                <a:lnTo>
                  <a:pt x="19" y="280"/>
                </a:lnTo>
                <a:lnTo>
                  <a:pt x="19" y="280"/>
                </a:lnTo>
                <a:lnTo>
                  <a:pt x="19" y="279"/>
                </a:lnTo>
                <a:lnTo>
                  <a:pt x="19" y="279"/>
                </a:lnTo>
                <a:lnTo>
                  <a:pt x="19" y="270"/>
                </a:lnTo>
                <a:lnTo>
                  <a:pt x="19" y="270"/>
                </a:lnTo>
                <a:lnTo>
                  <a:pt x="19" y="268"/>
                </a:lnTo>
                <a:lnTo>
                  <a:pt x="19" y="268"/>
                </a:lnTo>
                <a:lnTo>
                  <a:pt x="19" y="266"/>
                </a:lnTo>
                <a:lnTo>
                  <a:pt x="19" y="266"/>
                </a:lnTo>
                <a:lnTo>
                  <a:pt x="19" y="263"/>
                </a:lnTo>
                <a:lnTo>
                  <a:pt x="19" y="263"/>
                </a:lnTo>
                <a:lnTo>
                  <a:pt x="19" y="253"/>
                </a:lnTo>
                <a:lnTo>
                  <a:pt x="19" y="253"/>
                </a:lnTo>
                <a:lnTo>
                  <a:pt x="19" y="252"/>
                </a:lnTo>
                <a:lnTo>
                  <a:pt x="19" y="250"/>
                </a:lnTo>
                <a:lnTo>
                  <a:pt x="19" y="250"/>
                </a:lnTo>
                <a:lnTo>
                  <a:pt x="19" y="280"/>
                </a:lnTo>
                <a:lnTo>
                  <a:pt x="19" y="280"/>
                </a:lnTo>
                <a:close/>
                <a:moveTo>
                  <a:pt x="100" y="70"/>
                </a:moveTo>
                <a:lnTo>
                  <a:pt x="100" y="70"/>
                </a:lnTo>
                <a:lnTo>
                  <a:pt x="97" y="64"/>
                </a:lnTo>
                <a:lnTo>
                  <a:pt x="97" y="64"/>
                </a:lnTo>
                <a:lnTo>
                  <a:pt x="93" y="67"/>
                </a:lnTo>
                <a:lnTo>
                  <a:pt x="93" y="67"/>
                </a:lnTo>
                <a:lnTo>
                  <a:pt x="95" y="71"/>
                </a:lnTo>
                <a:lnTo>
                  <a:pt x="95" y="71"/>
                </a:lnTo>
                <a:lnTo>
                  <a:pt x="100" y="70"/>
                </a:lnTo>
                <a:lnTo>
                  <a:pt x="100" y="70"/>
                </a:lnTo>
                <a:close/>
                <a:moveTo>
                  <a:pt x="32" y="249"/>
                </a:moveTo>
                <a:lnTo>
                  <a:pt x="32" y="249"/>
                </a:lnTo>
                <a:lnTo>
                  <a:pt x="33" y="248"/>
                </a:lnTo>
                <a:lnTo>
                  <a:pt x="33" y="248"/>
                </a:lnTo>
                <a:lnTo>
                  <a:pt x="33" y="243"/>
                </a:lnTo>
                <a:lnTo>
                  <a:pt x="33" y="243"/>
                </a:lnTo>
                <a:lnTo>
                  <a:pt x="32" y="243"/>
                </a:lnTo>
                <a:lnTo>
                  <a:pt x="32" y="243"/>
                </a:lnTo>
                <a:lnTo>
                  <a:pt x="29" y="245"/>
                </a:lnTo>
                <a:lnTo>
                  <a:pt x="29" y="245"/>
                </a:lnTo>
                <a:lnTo>
                  <a:pt x="27" y="246"/>
                </a:lnTo>
                <a:lnTo>
                  <a:pt x="27" y="248"/>
                </a:lnTo>
                <a:lnTo>
                  <a:pt x="27" y="248"/>
                </a:lnTo>
                <a:lnTo>
                  <a:pt x="27" y="248"/>
                </a:lnTo>
                <a:lnTo>
                  <a:pt x="27" y="248"/>
                </a:lnTo>
                <a:lnTo>
                  <a:pt x="32" y="249"/>
                </a:lnTo>
                <a:lnTo>
                  <a:pt x="32" y="249"/>
                </a:lnTo>
                <a:close/>
                <a:moveTo>
                  <a:pt x="84" y="391"/>
                </a:moveTo>
                <a:lnTo>
                  <a:pt x="84" y="391"/>
                </a:lnTo>
                <a:lnTo>
                  <a:pt x="84" y="393"/>
                </a:lnTo>
                <a:lnTo>
                  <a:pt x="84" y="393"/>
                </a:lnTo>
                <a:lnTo>
                  <a:pt x="88" y="393"/>
                </a:lnTo>
                <a:lnTo>
                  <a:pt x="88" y="393"/>
                </a:lnTo>
                <a:lnTo>
                  <a:pt x="91" y="393"/>
                </a:lnTo>
                <a:lnTo>
                  <a:pt x="91" y="393"/>
                </a:lnTo>
                <a:lnTo>
                  <a:pt x="97" y="393"/>
                </a:lnTo>
                <a:lnTo>
                  <a:pt x="97" y="393"/>
                </a:lnTo>
                <a:lnTo>
                  <a:pt x="97" y="391"/>
                </a:lnTo>
                <a:lnTo>
                  <a:pt x="97" y="391"/>
                </a:lnTo>
                <a:lnTo>
                  <a:pt x="87" y="391"/>
                </a:lnTo>
                <a:lnTo>
                  <a:pt x="87" y="391"/>
                </a:lnTo>
                <a:lnTo>
                  <a:pt x="84" y="391"/>
                </a:lnTo>
                <a:lnTo>
                  <a:pt x="84" y="391"/>
                </a:lnTo>
                <a:close/>
                <a:moveTo>
                  <a:pt x="20" y="319"/>
                </a:moveTo>
                <a:lnTo>
                  <a:pt x="20" y="319"/>
                </a:lnTo>
                <a:lnTo>
                  <a:pt x="19" y="330"/>
                </a:lnTo>
                <a:lnTo>
                  <a:pt x="19" y="330"/>
                </a:lnTo>
                <a:lnTo>
                  <a:pt x="20" y="330"/>
                </a:lnTo>
                <a:lnTo>
                  <a:pt x="20" y="330"/>
                </a:lnTo>
                <a:lnTo>
                  <a:pt x="22" y="329"/>
                </a:lnTo>
                <a:lnTo>
                  <a:pt x="22" y="329"/>
                </a:lnTo>
                <a:lnTo>
                  <a:pt x="22" y="320"/>
                </a:lnTo>
                <a:lnTo>
                  <a:pt x="22" y="320"/>
                </a:lnTo>
                <a:lnTo>
                  <a:pt x="22" y="319"/>
                </a:lnTo>
                <a:lnTo>
                  <a:pt x="22" y="319"/>
                </a:lnTo>
                <a:lnTo>
                  <a:pt x="20" y="319"/>
                </a:lnTo>
                <a:lnTo>
                  <a:pt x="20" y="319"/>
                </a:lnTo>
                <a:close/>
                <a:moveTo>
                  <a:pt x="66" y="290"/>
                </a:moveTo>
                <a:lnTo>
                  <a:pt x="66" y="290"/>
                </a:lnTo>
                <a:lnTo>
                  <a:pt x="63" y="293"/>
                </a:lnTo>
                <a:lnTo>
                  <a:pt x="61" y="296"/>
                </a:lnTo>
                <a:lnTo>
                  <a:pt x="59" y="299"/>
                </a:lnTo>
                <a:lnTo>
                  <a:pt x="59" y="302"/>
                </a:lnTo>
                <a:lnTo>
                  <a:pt x="59" y="302"/>
                </a:lnTo>
                <a:lnTo>
                  <a:pt x="60" y="302"/>
                </a:lnTo>
                <a:lnTo>
                  <a:pt x="60" y="302"/>
                </a:lnTo>
                <a:lnTo>
                  <a:pt x="60" y="302"/>
                </a:lnTo>
                <a:lnTo>
                  <a:pt x="60" y="302"/>
                </a:lnTo>
                <a:lnTo>
                  <a:pt x="63" y="296"/>
                </a:lnTo>
                <a:lnTo>
                  <a:pt x="66" y="290"/>
                </a:lnTo>
                <a:lnTo>
                  <a:pt x="66" y="290"/>
                </a:lnTo>
                <a:close/>
                <a:moveTo>
                  <a:pt x="76" y="34"/>
                </a:moveTo>
                <a:lnTo>
                  <a:pt x="76" y="34"/>
                </a:lnTo>
                <a:lnTo>
                  <a:pt x="74" y="30"/>
                </a:lnTo>
                <a:lnTo>
                  <a:pt x="74" y="30"/>
                </a:lnTo>
                <a:lnTo>
                  <a:pt x="68" y="36"/>
                </a:lnTo>
                <a:lnTo>
                  <a:pt x="68" y="36"/>
                </a:lnTo>
                <a:lnTo>
                  <a:pt x="68" y="36"/>
                </a:lnTo>
                <a:lnTo>
                  <a:pt x="68" y="36"/>
                </a:lnTo>
                <a:lnTo>
                  <a:pt x="76" y="34"/>
                </a:lnTo>
                <a:lnTo>
                  <a:pt x="76" y="34"/>
                </a:lnTo>
                <a:close/>
                <a:moveTo>
                  <a:pt x="78" y="50"/>
                </a:moveTo>
                <a:lnTo>
                  <a:pt x="78" y="50"/>
                </a:lnTo>
                <a:lnTo>
                  <a:pt x="74" y="52"/>
                </a:lnTo>
                <a:lnTo>
                  <a:pt x="68" y="53"/>
                </a:lnTo>
                <a:lnTo>
                  <a:pt x="68" y="53"/>
                </a:lnTo>
                <a:lnTo>
                  <a:pt x="68" y="54"/>
                </a:lnTo>
                <a:lnTo>
                  <a:pt x="68" y="54"/>
                </a:lnTo>
                <a:lnTo>
                  <a:pt x="68" y="54"/>
                </a:lnTo>
                <a:lnTo>
                  <a:pt x="71" y="56"/>
                </a:lnTo>
                <a:lnTo>
                  <a:pt x="71" y="56"/>
                </a:lnTo>
                <a:lnTo>
                  <a:pt x="78" y="50"/>
                </a:lnTo>
                <a:lnTo>
                  <a:pt x="78" y="50"/>
                </a:lnTo>
                <a:close/>
                <a:moveTo>
                  <a:pt x="118" y="367"/>
                </a:moveTo>
                <a:lnTo>
                  <a:pt x="118" y="367"/>
                </a:lnTo>
                <a:lnTo>
                  <a:pt x="118" y="376"/>
                </a:lnTo>
                <a:lnTo>
                  <a:pt x="118" y="376"/>
                </a:lnTo>
                <a:lnTo>
                  <a:pt x="121" y="371"/>
                </a:lnTo>
                <a:lnTo>
                  <a:pt x="121" y="371"/>
                </a:lnTo>
                <a:lnTo>
                  <a:pt x="122" y="370"/>
                </a:lnTo>
                <a:lnTo>
                  <a:pt x="121" y="368"/>
                </a:lnTo>
                <a:lnTo>
                  <a:pt x="121" y="368"/>
                </a:lnTo>
                <a:lnTo>
                  <a:pt x="121" y="367"/>
                </a:lnTo>
                <a:lnTo>
                  <a:pt x="118" y="367"/>
                </a:lnTo>
                <a:lnTo>
                  <a:pt x="118" y="367"/>
                </a:lnTo>
                <a:close/>
                <a:moveTo>
                  <a:pt x="19" y="360"/>
                </a:moveTo>
                <a:lnTo>
                  <a:pt x="19" y="360"/>
                </a:lnTo>
                <a:lnTo>
                  <a:pt x="19" y="360"/>
                </a:lnTo>
                <a:lnTo>
                  <a:pt x="19" y="360"/>
                </a:lnTo>
                <a:lnTo>
                  <a:pt x="19" y="364"/>
                </a:lnTo>
                <a:lnTo>
                  <a:pt x="19" y="367"/>
                </a:lnTo>
                <a:lnTo>
                  <a:pt x="19" y="367"/>
                </a:lnTo>
                <a:lnTo>
                  <a:pt x="19" y="367"/>
                </a:lnTo>
                <a:lnTo>
                  <a:pt x="19" y="367"/>
                </a:lnTo>
                <a:lnTo>
                  <a:pt x="20" y="368"/>
                </a:lnTo>
                <a:lnTo>
                  <a:pt x="22" y="370"/>
                </a:lnTo>
                <a:lnTo>
                  <a:pt x="22" y="370"/>
                </a:lnTo>
                <a:lnTo>
                  <a:pt x="22" y="364"/>
                </a:lnTo>
                <a:lnTo>
                  <a:pt x="22" y="364"/>
                </a:lnTo>
                <a:lnTo>
                  <a:pt x="19" y="363"/>
                </a:lnTo>
                <a:lnTo>
                  <a:pt x="19" y="360"/>
                </a:lnTo>
                <a:lnTo>
                  <a:pt x="19" y="360"/>
                </a:lnTo>
                <a:close/>
                <a:moveTo>
                  <a:pt x="74" y="123"/>
                </a:moveTo>
                <a:lnTo>
                  <a:pt x="74" y="123"/>
                </a:lnTo>
                <a:lnTo>
                  <a:pt x="74" y="124"/>
                </a:lnTo>
                <a:lnTo>
                  <a:pt x="74" y="124"/>
                </a:lnTo>
                <a:lnTo>
                  <a:pt x="84" y="125"/>
                </a:lnTo>
                <a:lnTo>
                  <a:pt x="84" y="125"/>
                </a:lnTo>
                <a:lnTo>
                  <a:pt x="86" y="125"/>
                </a:lnTo>
                <a:lnTo>
                  <a:pt x="86" y="125"/>
                </a:lnTo>
                <a:lnTo>
                  <a:pt x="87" y="124"/>
                </a:lnTo>
                <a:lnTo>
                  <a:pt x="87" y="124"/>
                </a:lnTo>
                <a:lnTo>
                  <a:pt x="86" y="123"/>
                </a:lnTo>
                <a:lnTo>
                  <a:pt x="86" y="123"/>
                </a:lnTo>
                <a:lnTo>
                  <a:pt x="81" y="123"/>
                </a:lnTo>
                <a:lnTo>
                  <a:pt x="81" y="123"/>
                </a:lnTo>
                <a:lnTo>
                  <a:pt x="77" y="123"/>
                </a:lnTo>
                <a:lnTo>
                  <a:pt x="77" y="123"/>
                </a:lnTo>
                <a:lnTo>
                  <a:pt x="74" y="123"/>
                </a:lnTo>
                <a:lnTo>
                  <a:pt x="74" y="123"/>
                </a:lnTo>
                <a:close/>
                <a:moveTo>
                  <a:pt x="70" y="304"/>
                </a:moveTo>
                <a:lnTo>
                  <a:pt x="70" y="304"/>
                </a:lnTo>
                <a:lnTo>
                  <a:pt x="70" y="304"/>
                </a:lnTo>
                <a:lnTo>
                  <a:pt x="70" y="304"/>
                </a:lnTo>
                <a:lnTo>
                  <a:pt x="68" y="307"/>
                </a:lnTo>
                <a:lnTo>
                  <a:pt x="68" y="309"/>
                </a:lnTo>
                <a:lnTo>
                  <a:pt x="68" y="309"/>
                </a:lnTo>
                <a:lnTo>
                  <a:pt x="68" y="317"/>
                </a:lnTo>
                <a:lnTo>
                  <a:pt x="68" y="317"/>
                </a:lnTo>
                <a:lnTo>
                  <a:pt x="70" y="323"/>
                </a:lnTo>
                <a:lnTo>
                  <a:pt x="70" y="323"/>
                </a:lnTo>
                <a:lnTo>
                  <a:pt x="70" y="323"/>
                </a:lnTo>
                <a:lnTo>
                  <a:pt x="70" y="323"/>
                </a:lnTo>
                <a:lnTo>
                  <a:pt x="70" y="304"/>
                </a:lnTo>
                <a:lnTo>
                  <a:pt x="70" y="304"/>
                </a:lnTo>
                <a:close/>
                <a:moveTo>
                  <a:pt x="22" y="344"/>
                </a:moveTo>
                <a:lnTo>
                  <a:pt x="22" y="344"/>
                </a:lnTo>
                <a:lnTo>
                  <a:pt x="22" y="337"/>
                </a:lnTo>
                <a:lnTo>
                  <a:pt x="22" y="337"/>
                </a:lnTo>
                <a:lnTo>
                  <a:pt x="19" y="337"/>
                </a:lnTo>
                <a:lnTo>
                  <a:pt x="19" y="337"/>
                </a:lnTo>
                <a:lnTo>
                  <a:pt x="19" y="344"/>
                </a:lnTo>
                <a:lnTo>
                  <a:pt x="19" y="344"/>
                </a:lnTo>
                <a:lnTo>
                  <a:pt x="20" y="344"/>
                </a:lnTo>
                <a:lnTo>
                  <a:pt x="20" y="344"/>
                </a:lnTo>
                <a:lnTo>
                  <a:pt x="22" y="344"/>
                </a:lnTo>
                <a:lnTo>
                  <a:pt x="22" y="344"/>
                </a:lnTo>
                <a:close/>
                <a:moveTo>
                  <a:pt x="93" y="364"/>
                </a:moveTo>
                <a:lnTo>
                  <a:pt x="93" y="364"/>
                </a:lnTo>
                <a:lnTo>
                  <a:pt x="93" y="367"/>
                </a:lnTo>
                <a:lnTo>
                  <a:pt x="93" y="371"/>
                </a:lnTo>
                <a:lnTo>
                  <a:pt x="93" y="371"/>
                </a:lnTo>
                <a:lnTo>
                  <a:pt x="94" y="371"/>
                </a:lnTo>
                <a:lnTo>
                  <a:pt x="94" y="371"/>
                </a:lnTo>
                <a:lnTo>
                  <a:pt x="95" y="370"/>
                </a:lnTo>
                <a:lnTo>
                  <a:pt x="95" y="370"/>
                </a:lnTo>
                <a:lnTo>
                  <a:pt x="95" y="367"/>
                </a:lnTo>
                <a:lnTo>
                  <a:pt x="95" y="367"/>
                </a:lnTo>
                <a:lnTo>
                  <a:pt x="95" y="364"/>
                </a:lnTo>
                <a:lnTo>
                  <a:pt x="95" y="364"/>
                </a:lnTo>
                <a:lnTo>
                  <a:pt x="93" y="364"/>
                </a:lnTo>
                <a:lnTo>
                  <a:pt x="93" y="364"/>
                </a:lnTo>
                <a:close/>
                <a:moveTo>
                  <a:pt x="73" y="314"/>
                </a:moveTo>
                <a:lnTo>
                  <a:pt x="73" y="314"/>
                </a:lnTo>
                <a:lnTo>
                  <a:pt x="73" y="314"/>
                </a:lnTo>
                <a:lnTo>
                  <a:pt x="73" y="314"/>
                </a:lnTo>
                <a:lnTo>
                  <a:pt x="73" y="333"/>
                </a:lnTo>
                <a:lnTo>
                  <a:pt x="73" y="333"/>
                </a:lnTo>
                <a:lnTo>
                  <a:pt x="73" y="331"/>
                </a:lnTo>
                <a:lnTo>
                  <a:pt x="73" y="331"/>
                </a:lnTo>
                <a:lnTo>
                  <a:pt x="73" y="329"/>
                </a:lnTo>
                <a:lnTo>
                  <a:pt x="73" y="329"/>
                </a:lnTo>
                <a:lnTo>
                  <a:pt x="73" y="327"/>
                </a:lnTo>
                <a:lnTo>
                  <a:pt x="74" y="327"/>
                </a:lnTo>
                <a:lnTo>
                  <a:pt x="74" y="327"/>
                </a:lnTo>
                <a:lnTo>
                  <a:pt x="73" y="314"/>
                </a:lnTo>
                <a:lnTo>
                  <a:pt x="73" y="314"/>
                </a:lnTo>
                <a:close/>
                <a:moveTo>
                  <a:pt x="91" y="71"/>
                </a:moveTo>
                <a:lnTo>
                  <a:pt x="91" y="71"/>
                </a:lnTo>
                <a:lnTo>
                  <a:pt x="90" y="69"/>
                </a:lnTo>
                <a:lnTo>
                  <a:pt x="90" y="69"/>
                </a:lnTo>
                <a:lnTo>
                  <a:pt x="81" y="74"/>
                </a:lnTo>
                <a:lnTo>
                  <a:pt x="81" y="74"/>
                </a:lnTo>
                <a:lnTo>
                  <a:pt x="87" y="73"/>
                </a:lnTo>
                <a:lnTo>
                  <a:pt x="87" y="73"/>
                </a:lnTo>
                <a:lnTo>
                  <a:pt x="88" y="71"/>
                </a:lnTo>
                <a:lnTo>
                  <a:pt x="88" y="71"/>
                </a:lnTo>
                <a:lnTo>
                  <a:pt x="91" y="71"/>
                </a:lnTo>
                <a:lnTo>
                  <a:pt x="91" y="71"/>
                </a:lnTo>
                <a:close/>
                <a:moveTo>
                  <a:pt x="71" y="50"/>
                </a:moveTo>
                <a:lnTo>
                  <a:pt x="71" y="50"/>
                </a:lnTo>
                <a:lnTo>
                  <a:pt x="71" y="50"/>
                </a:lnTo>
                <a:lnTo>
                  <a:pt x="71" y="50"/>
                </a:lnTo>
                <a:lnTo>
                  <a:pt x="78" y="49"/>
                </a:lnTo>
                <a:lnTo>
                  <a:pt x="78" y="49"/>
                </a:lnTo>
                <a:lnTo>
                  <a:pt x="80" y="47"/>
                </a:lnTo>
                <a:lnTo>
                  <a:pt x="81" y="46"/>
                </a:lnTo>
                <a:lnTo>
                  <a:pt x="81" y="46"/>
                </a:lnTo>
                <a:lnTo>
                  <a:pt x="80" y="44"/>
                </a:lnTo>
                <a:lnTo>
                  <a:pt x="80" y="44"/>
                </a:lnTo>
                <a:lnTo>
                  <a:pt x="71" y="50"/>
                </a:lnTo>
                <a:lnTo>
                  <a:pt x="71" y="50"/>
                </a:lnTo>
                <a:close/>
                <a:moveTo>
                  <a:pt x="97" y="253"/>
                </a:moveTo>
                <a:lnTo>
                  <a:pt x="97" y="253"/>
                </a:lnTo>
                <a:lnTo>
                  <a:pt x="97" y="255"/>
                </a:lnTo>
                <a:lnTo>
                  <a:pt x="98" y="256"/>
                </a:lnTo>
                <a:lnTo>
                  <a:pt x="98" y="256"/>
                </a:lnTo>
                <a:lnTo>
                  <a:pt x="104" y="255"/>
                </a:lnTo>
                <a:lnTo>
                  <a:pt x="104" y="255"/>
                </a:lnTo>
                <a:lnTo>
                  <a:pt x="105" y="255"/>
                </a:lnTo>
                <a:lnTo>
                  <a:pt x="107" y="253"/>
                </a:lnTo>
                <a:lnTo>
                  <a:pt x="107" y="253"/>
                </a:lnTo>
                <a:lnTo>
                  <a:pt x="97" y="253"/>
                </a:lnTo>
                <a:lnTo>
                  <a:pt x="97" y="253"/>
                </a:lnTo>
                <a:close/>
                <a:moveTo>
                  <a:pt x="95" y="114"/>
                </a:moveTo>
                <a:lnTo>
                  <a:pt x="95" y="114"/>
                </a:lnTo>
                <a:lnTo>
                  <a:pt x="86" y="120"/>
                </a:lnTo>
                <a:lnTo>
                  <a:pt x="86" y="120"/>
                </a:lnTo>
                <a:lnTo>
                  <a:pt x="87" y="120"/>
                </a:lnTo>
                <a:lnTo>
                  <a:pt x="87" y="120"/>
                </a:lnTo>
                <a:lnTo>
                  <a:pt x="90" y="120"/>
                </a:lnTo>
                <a:lnTo>
                  <a:pt x="93" y="117"/>
                </a:lnTo>
                <a:lnTo>
                  <a:pt x="93" y="117"/>
                </a:lnTo>
                <a:lnTo>
                  <a:pt x="95" y="114"/>
                </a:lnTo>
                <a:lnTo>
                  <a:pt x="95" y="114"/>
                </a:lnTo>
                <a:close/>
                <a:moveTo>
                  <a:pt x="120" y="233"/>
                </a:moveTo>
                <a:lnTo>
                  <a:pt x="120" y="233"/>
                </a:lnTo>
                <a:lnTo>
                  <a:pt x="134" y="231"/>
                </a:lnTo>
                <a:lnTo>
                  <a:pt x="134" y="231"/>
                </a:lnTo>
                <a:lnTo>
                  <a:pt x="134" y="231"/>
                </a:lnTo>
                <a:lnTo>
                  <a:pt x="134" y="231"/>
                </a:lnTo>
                <a:lnTo>
                  <a:pt x="124" y="232"/>
                </a:lnTo>
                <a:lnTo>
                  <a:pt x="124" y="232"/>
                </a:lnTo>
                <a:lnTo>
                  <a:pt x="122" y="232"/>
                </a:lnTo>
                <a:lnTo>
                  <a:pt x="120" y="233"/>
                </a:lnTo>
                <a:lnTo>
                  <a:pt x="120" y="233"/>
                </a:lnTo>
                <a:close/>
                <a:moveTo>
                  <a:pt x="78" y="189"/>
                </a:moveTo>
                <a:lnTo>
                  <a:pt x="78" y="189"/>
                </a:lnTo>
                <a:lnTo>
                  <a:pt x="77" y="189"/>
                </a:lnTo>
                <a:lnTo>
                  <a:pt x="77" y="189"/>
                </a:lnTo>
                <a:lnTo>
                  <a:pt x="77" y="189"/>
                </a:lnTo>
                <a:lnTo>
                  <a:pt x="77" y="189"/>
                </a:lnTo>
                <a:lnTo>
                  <a:pt x="63" y="188"/>
                </a:lnTo>
                <a:lnTo>
                  <a:pt x="63" y="188"/>
                </a:lnTo>
                <a:lnTo>
                  <a:pt x="57" y="188"/>
                </a:lnTo>
                <a:lnTo>
                  <a:pt x="57" y="188"/>
                </a:lnTo>
                <a:lnTo>
                  <a:pt x="68" y="189"/>
                </a:lnTo>
                <a:lnTo>
                  <a:pt x="78" y="189"/>
                </a:lnTo>
                <a:lnTo>
                  <a:pt x="78" y="189"/>
                </a:lnTo>
                <a:close/>
                <a:moveTo>
                  <a:pt x="149" y="151"/>
                </a:moveTo>
                <a:lnTo>
                  <a:pt x="149" y="151"/>
                </a:lnTo>
                <a:lnTo>
                  <a:pt x="149" y="151"/>
                </a:lnTo>
                <a:lnTo>
                  <a:pt x="149" y="151"/>
                </a:lnTo>
                <a:lnTo>
                  <a:pt x="151" y="154"/>
                </a:lnTo>
                <a:lnTo>
                  <a:pt x="151" y="154"/>
                </a:lnTo>
                <a:lnTo>
                  <a:pt x="155" y="157"/>
                </a:lnTo>
                <a:lnTo>
                  <a:pt x="158" y="161"/>
                </a:lnTo>
                <a:lnTo>
                  <a:pt x="158" y="161"/>
                </a:lnTo>
                <a:lnTo>
                  <a:pt x="161" y="161"/>
                </a:lnTo>
                <a:lnTo>
                  <a:pt x="161" y="161"/>
                </a:lnTo>
                <a:lnTo>
                  <a:pt x="149" y="151"/>
                </a:lnTo>
                <a:lnTo>
                  <a:pt x="149" y="151"/>
                </a:lnTo>
                <a:close/>
                <a:moveTo>
                  <a:pt x="61" y="326"/>
                </a:moveTo>
                <a:lnTo>
                  <a:pt x="61" y="326"/>
                </a:lnTo>
                <a:lnTo>
                  <a:pt x="60" y="326"/>
                </a:lnTo>
                <a:lnTo>
                  <a:pt x="60" y="326"/>
                </a:lnTo>
                <a:lnTo>
                  <a:pt x="60" y="327"/>
                </a:lnTo>
                <a:lnTo>
                  <a:pt x="60" y="327"/>
                </a:lnTo>
                <a:lnTo>
                  <a:pt x="60" y="331"/>
                </a:lnTo>
                <a:lnTo>
                  <a:pt x="60" y="331"/>
                </a:lnTo>
                <a:lnTo>
                  <a:pt x="60" y="344"/>
                </a:lnTo>
                <a:lnTo>
                  <a:pt x="60" y="344"/>
                </a:lnTo>
                <a:lnTo>
                  <a:pt x="60" y="350"/>
                </a:lnTo>
                <a:lnTo>
                  <a:pt x="60" y="350"/>
                </a:lnTo>
                <a:lnTo>
                  <a:pt x="60" y="350"/>
                </a:lnTo>
                <a:lnTo>
                  <a:pt x="60" y="350"/>
                </a:lnTo>
                <a:lnTo>
                  <a:pt x="61" y="329"/>
                </a:lnTo>
                <a:lnTo>
                  <a:pt x="61" y="329"/>
                </a:lnTo>
                <a:lnTo>
                  <a:pt x="61" y="326"/>
                </a:lnTo>
                <a:lnTo>
                  <a:pt x="61" y="326"/>
                </a:lnTo>
                <a:close/>
                <a:moveTo>
                  <a:pt x="76" y="145"/>
                </a:moveTo>
                <a:lnTo>
                  <a:pt x="76" y="145"/>
                </a:lnTo>
                <a:lnTo>
                  <a:pt x="81" y="145"/>
                </a:lnTo>
                <a:lnTo>
                  <a:pt x="88" y="145"/>
                </a:lnTo>
                <a:lnTo>
                  <a:pt x="88" y="145"/>
                </a:lnTo>
                <a:lnTo>
                  <a:pt x="81" y="144"/>
                </a:lnTo>
                <a:lnTo>
                  <a:pt x="76" y="145"/>
                </a:lnTo>
                <a:lnTo>
                  <a:pt x="76" y="145"/>
                </a:lnTo>
                <a:close/>
                <a:moveTo>
                  <a:pt x="20" y="303"/>
                </a:moveTo>
                <a:lnTo>
                  <a:pt x="20" y="303"/>
                </a:lnTo>
                <a:lnTo>
                  <a:pt x="20" y="312"/>
                </a:lnTo>
                <a:lnTo>
                  <a:pt x="20" y="312"/>
                </a:lnTo>
                <a:lnTo>
                  <a:pt x="20" y="313"/>
                </a:lnTo>
                <a:lnTo>
                  <a:pt x="20" y="313"/>
                </a:lnTo>
                <a:lnTo>
                  <a:pt x="22" y="313"/>
                </a:lnTo>
                <a:lnTo>
                  <a:pt x="22" y="313"/>
                </a:lnTo>
                <a:lnTo>
                  <a:pt x="22" y="303"/>
                </a:lnTo>
                <a:lnTo>
                  <a:pt x="22" y="303"/>
                </a:lnTo>
                <a:lnTo>
                  <a:pt x="20" y="303"/>
                </a:lnTo>
                <a:lnTo>
                  <a:pt x="20" y="303"/>
                </a:lnTo>
                <a:close/>
                <a:moveTo>
                  <a:pt x="78" y="299"/>
                </a:moveTo>
                <a:lnTo>
                  <a:pt x="78" y="299"/>
                </a:lnTo>
                <a:lnTo>
                  <a:pt x="80" y="300"/>
                </a:lnTo>
                <a:lnTo>
                  <a:pt x="80" y="302"/>
                </a:lnTo>
                <a:lnTo>
                  <a:pt x="80" y="302"/>
                </a:lnTo>
                <a:lnTo>
                  <a:pt x="80" y="309"/>
                </a:lnTo>
                <a:lnTo>
                  <a:pt x="80" y="309"/>
                </a:lnTo>
                <a:lnTo>
                  <a:pt x="81" y="313"/>
                </a:lnTo>
                <a:lnTo>
                  <a:pt x="81" y="313"/>
                </a:lnTo>
                <a:lnTo>
                  <a:pt x="81" y="300"/>
                </a:lnTo>
                <a:lnTo>
                  <a:pt x="81" y="300"/>
                </a:lnTo>
                <a:lnTo>
                  <a:pt x="80" y="300"/>
                </a:lnTo>
                <a:lnTo>
                  <a:pt x="80" y="300"/>
                </a:lnTo>
                <a:lnTo>
                  <a:pt x="78" y="299"/>
                </a:lnTo>
                <a:lnTo>
                  <a:pt x="78" y="299"/>
                </a:lnTo>
                <a:lnTo>
                  <a:pt x="78" y="299"/>
                </a:lnTo>
                <a:lnTo>
                  <a:pt x="78" y="299"/>
                </a:lnTo>
                <a:close/>
                <a:moveTo>
                  <a:pt x="117" y="390"/>
                </a:moveTo>
                <a:lnTo>
                  <a:pt x="117" y="390"/>
                </a:lnTo>
                <a:lnTo>
                  <a:pt x="122" y="388"/>
                </a:lnTo>
                <a:lnTo>
                  <a:pt x="128" y="387"/>
                </a:lnTo>
                <a:lnTo>
                  <a:pt x="128" y="387"/>
                </a:lnTo>
                <a:lnTo>
                  <a:pt x="128" y="387"/>
                </a:lnTo>
                <a:lnTo>
                  <a:pt x="128" y="387"/>
                </a:lnTo>
                <a:lnTo>
                  <a:pt x="118" y="388"/>
                </a:lnTo>
                <a:lnTo>
                  <a:pt x="118" y="388"/>
                </a:lnTo>
                <a:lnTo>
                  <a:pt x="117" y="390"/>
                </a:lnTo>
                <a:lnTo>
                  <a:pt x="117" y="390"/>
                </a:lnTo>
                <a:close/>
                <a:moveTo>
                  <a:pt x="23" y="232"/>
                </a:moveTo>
                <a:lnTo>
                  <a:pt x="23" y="232"/>
                </a:lnTo>
                <a:lnTo>
                  <a:pt x="24" y="231"/>
                </a:lnTo>
                <a:lnTo>
                  <a:pt x="24" y="229"/>
                </a:lnTo>
                <a:lnTo>
                  <a:pt x="24" y="229"/>
                </a:lnTo>
                <a:lnTo>
                  <a:pt x="24" y="223"/>
                </a:lnTo>
                <a:lnTo>
                  <a:pt x="24" y="223"/>
                </a:lnTo>
                <a:lnTo>
                  <a:pt x="24" y="223"/>
                </a:lnTo>
                <a:lnTo>
                  <a:pt x="24" y="223"/>
                </a:lnTo>
                <a:lnTo>
                  <a:pt x="23" y="222"/>
                </a:lnTo>
                <a:lnTo>
                  <a:pt x="24" y="221"/>
                </a:lnTo>
                <a:lnTo>
                  <a:pt x="24" y="221"/>
                </a:lnTo>
                <a:lnTo>
                  <a:pt x="23" y="219"/>
                </a:lnTo>
                <a:lnTo>
                  <a:pt x="23" y="219"/>
                </a:lnTo>
                <a:lnTo>
                  <a:pt x="23" y="232"/>
                </a:lnTo>
                <a:lnTo>
                  <a:pt x="23" y="232"/>
                </a:lnTo>
                <a:close/>
                <a:moveTo>
                  <a:pt x="103" y="320"/>
                </a:moveTo>
                <a:lnTo>
                  <a:pt x="103" y="320"/>
                </a:lnTo>
                <a:lnTo>
                  <a:pt x="100" y="319"/>
                </a:lnTo>
                <a:lnTo>
                  <a:pt x="100" y="319"/>
                </a:lnTo>
                <a:lnTo>
                  <a:pt x="98" y="320"/>
                </a:lnTo>
                <a:lnTo>
                  <a:pt x="98" y="320"/>
                </a:lnTo>
                <a:lnTo>
                  <a:pt x="100" y="324"/>
                </a:lnTo>
                <a:lnTo>
                  <a:pt x="100" y="324"/>
                </a:lnTo>
                <a:lnTo>
                  <a:pt x="103" y="323"/>
                </a:lnTo>
                <a:lnTo>
                  <a:pt x="103" y="323"/>
                </a:lnTo>
                <a:lnTo>
                  <a:pt x="103" y="320"/>
                </a:lnTo>
                <a:lnTo>
                  <a:pt x="103" y="320"/>
                </a:lnTo>
                <a:close/>
                <a:moveTo>
                  <a:pt x="87" y="49"/>
                </a:moveTo>
                <a:lnTo>
                  <a:pt x="87" y="49"/>
                </a:lnTo>
                <a:lnTo>
                  <a:pt x="86" y="50"/>
                </a:lnTo>
                <a:lnTo>
                  <a:pt x="86" y="50"/>
                </a:lnTo>
                <a:lnTo>
                  <a:pt x="87" y="53"/>
                </a:lnTo>
                <a:lnTo>
                  <a:pt x="87" y="53"/>
                </a:lnTo>
                <a:lnTo>
                  <a:pt x="90" y="53"/>
                </a:lnTo>
                <a:lnTo>
                  <a:pt x="90" y="53"/>
                </a:lnTo>
                <a:lnTo>
                  <a:pt x="87" y="49"/>
                </a:lnTo>
                <a:lnTo>
                  <a:pt x="87" y="49"/>
                </a:lnTo>
                <a:close/>
                <a:moveTo>
                  <a:pt x="131" y="296"/>
                </a:moveTo>
                <a:lnTo>
                  <a:pt x="131" y="296"/>
                </a:lnTo>
                <a:lnTo>
                  <a:pt x="131" y="296"/>
                </a:lnTo>
                <a:lnTo>
                  <a:pt x="131" y="296"/>
                </a:lnTo>
                <a:lnTo>
                  <a:pt x="121" y="297"/>
                </a:lnTo>
                <a:lnTo>
                  <a:pt x="121" y="297"/>
                </a:lnTo>
                <a:lnTo>
                  <a:pt x="121" y="297"/>
                </a:lnTo>
                <a:lnTo>
                  <a:pt x="122" y="297"/>
                </a:lnTo>
                <a:lnTo>
                  <a:pt x="122" y="297"/>
                </a:lnTo>
                <a:lnTo>
                  <a:pt x="128" y="297"/>
                </a:lnTo>
                <a:lnTo>
                  <a:pt x="128" y="297"/>
                </a:lnTo>
                <a:lnTo>
                  <a:pt x="128" y="297"/>
                </a:lnTo>
                <a:lnTo>
                  <a:pt x="128" y="297"/>
                </a:lnTo>
                <a:lnTo>
                  <a:pt x="131" y="296"/>
                </a:lnTo>
                <a:lnTo>
                  <a:pt x="131" y="296"/>
                </a:lnTo>
                <a:close/>
                <a:moveTo>
                  <a:pt x="64" y="324"/>
                </a:moveTo>
                <a:lnTo>
                  <a:pt x="64" y="324"/>
                </a:lnTo>
                <a:lnTo>
                  <a:pt x="64" y="324"/>
                </a:lnTo>
                <a:lnTo>
                  <a:pt x="64" y="324"/>
                </a:lnTo>
                <a:lnTo>
                  <a:pt x="63" y="334"/>
                </a:lnTo>
                <a:lnTo>
                  <a:pt x="63" y="334"/>
                </a:lnTo>
                <a:lnTo>
                  <a:pt x="63" y="334"/>
                </a:lnTo>
                <a:lnTo>
                  <a:pt x="63" y="334"/>
                </a:lnTo>
                <a:lnTo>
                  <a:pt x="64" y="337"/>
                </a:lnTo>
                <a:lnTo>
                  <a:pt x="64" y="337"/>
                </a:lnTo>
                <a:lnTo>
                  <a:pt x="64" y="344"/>
                </a:lnTo>
                <a:lnTo>
                  <a:pt x="64" y="344"/>
                </a:lnTo>
                <a:lnTo>
                  <a:pt x="64" y="346"/>
                </a:lnTo>
                <a:lnTo>
                  <a:pt x="64" y="346"/>
                </a:lnTo>
                <a:lnTo>
                  <a:pt x="64" y="344"/>
                </a:lnTo>
                <a:lnTo>
                  <a:pt x="64" y="344"/>
                </a:lnTo>
                <a:lnTo>
                  <a:pt x="64" y="333"/>
                </a:lnTo>
                <a:lnTo>
                  <a:pt x="64" y="333"/>
                </a:lnTo>
                <a:lnTo>
                  <a:pt x="64" y="324"/>
                </a:lnTo>
                <a:lnTo>
                  <a:pt x="64" y="324"/>
                </a:lnTo>
                <a:close/>
                <a:moveTo>
                  <a:pt x="105" y="336"/>
                </a:moveTo>
                <a:lnTo>
                  <a:pt x="105" y="336"/>
                </a:lnTo>
                <a:lnTo>
                  <a:pt x="104" y="330"/>
                </a:lnTo>
                <a:lnTo>
                  <a:pt x="104" y="330"/>
                </a:lnTo>
                <a:lnTo>
                  <a:pt x="101" y="331"/>
                </a:lnTo>
                <a:lnTo>
                  <a:pt x="101" y="331"/>
                </a:lnTo>
                <a:lnTo>
                  <a:pt x="103" y="337"/>
                </a:lnTo>
                <a:lnTo>
                  <a:pt x="103" y="337"/>
                </a:lnTo>
                <a:lnTo>
                  <a:pt x="105" y="336"/>
                </a:lnTo>
                <a:lnTo>
                  <a:pt x="105" y="336"/>
                </a:lnTo>
                <a:close/>
                <a:moveTo>
                  <a:pt x="107" y="96"/>
                </a:moveTo>
                <a:lnTo>
                  <a:pt x="107" y="96"/>
                </a:lnTo>
                <a:lnTo>
                  <a:pt x="104" y="91"/>
                </a:lnTo>
                <a:lnTo>
                  <a:pt x="104" y="91"/>
                </a:lnTo>
                <a:lnTo>
                  <a:pt x="103" y="91"/>
                </a:lnTo>
                <a:lnTo>
                  <a:pt x="103" y="91"/>
                </a:lnTo>
                <a:lnTo>
                  <a:pt x="104" y="96"/>
                </a:lnTo>
                <a:lnTo>
                  <a:pt x="104" y="96"/>
                </a:lnTo>
                <a:lnTo>
                  <a:pt x="107" y="96"/>
                </a:lnTo>
                <a:lnTo>
                  <a:pt x="107" y="96"/>
                </a:lnTo>
                <a:close/>
                <a:moveTo>
                  <a:pt x="32" y="283"/>
                </a:moveTo>
                <a:lnTo>
                  <a:pt x="32" y="283"/>
                </a:lnTo>
                <a:lnTo>
                  <a:pt x="32" y="280"/>
                </a:lnTo>
                <a:lnTo>
                  <a:pt x="32" y="280"/>
                </a:lnTo>
                <a:lnTo>
                  <a:pt x="32" y="279"/>
                </a:lnTo>
                <a:lnTo>
                  <a:pt x="32" y="279"/>
                </a:lnTo>
                <a:lnTo>
                  <a:pt x="26" y="283"/>
                </a:lnTo>
                <a:lnTo>
                  <a:pt x="26" y="283"/>
                </a:lnTo>
                <a:lnTo>
                  <a:pt x="29" y="283"/>
                </a:lnTo>
                <a:lnTo>
                  <a:pt x="32" y="283"/>
                </a:lnTo>
                <a:lnTo>
                  <a:pt x="32" y="283"/>
                </a:lnTo>
                <a:close/>
                <a:moveTo>
                  <a:pt x="111" y="226"/>
                </a:moveTo>
                <a:lnTo>
                  <a:pt x="111" y="226"/>
                </a:lnTo>
                <a:lnTo>
                  <a:pt x="104" y="232"/>
                </a:lnTo>
                <a:lnTo>
                  <a:pt x="104" y="232"/>
                </a:lnTo>
                <a:lnTo>
                  <a:pt x="108" y="231"/>
                </a:lnTo>
                <a:lnTo>
                  <a:pt x="111" y="229"/>
                </a:lnTo>
                <a:lnTo>
                  <a:pt x="111" y="229"/>
                </a:lnTo>
                <a:lnTo>
                  <a:pt x="111" y="226"/>
                </a:lnTo>
                <a:lnTo>
                  <a:pt x="111" y="226"/>
                </a:lnTo>
                <a:close/>
                <a:moveTo>
                  <a:pt x="59" y="177"/>
                </a:moveTo>
                <a:lnTo>
                  <a:pt x="59" y="177"/>
                </a:lnTo>
                <a:lnTo>
                  <a:pt x="59" y="177"/>
                </a:lnTo>
                <a:lnTo>
                  <a:pt x="59" y="177"/>
                </a:lnTo>
                <a:lnTo>
                  <a:pt x="57" y="177"/>
                </a:lnTo>
                <a:lnTo>
                  <a:pt x="57" y="177"/>
                </a:lnTo>
                <a:lnTo>
                  <a:pt x="51" y="175"/>
                </a:lnTo>
                <a:lnTo>
                  <a:pt x="51" y="175"/>
                </a:lnTo>
                <a:lnTo>
                  <a:pt x="47" y="175"/>
                </a:lnTo>
                <a:lnTo>
                  <a:pt x="47" y="175"/>
                </a:lnTo>
                <a:lnTo>
                  <a:pt x="47" y="175"/>
                </a:lnTo>
                <a:lnTo>
                  <a:pt x="47" y="175"/>
                </a:lnTo>
                <a:lnTo>
                  <a:pt x="47" y="175"/>
                </a:lnTo>
                <a:lnTo>
                  <a:pt x="49" y="177"/>
                </a:lnTo>
                <a:lnTo>
                  <a:pt x="49" y="177"/>
                </a:lnTo>
                <a:lnTo>
                  <a:pt x="59" y="177"/>
                </a:lnTo>
                <a:lnTo>
                  <a:pt x="59" y="177"/>
                </a:lnTo>
                <a:lnTo>
                  <a:pt x="59" y="177"/>
                </a:lnTo>
                <a:lnTo>
                  <a:pt x="59" y="177"/>
                </a:lnTo>
                <a:close/>
                <a:moveTo>
                  <a:pt x="140" y="269"/>
                </a:moveTo>
                <a:lnTo>
                  <a:pt x="140" y="269"/>
                </a:lnTo>
                <a:lnTo>
                  <a:pt x="130" y="270"/>
                </a:lnTo>
                <a:lnTo>
                  <a:pt x="130" y="270"/>
                </a:lnTo>
                <a:lnTo>
                  <a:pt x="131" y="272"/>
                </a:lnTo>
                <a:lnTo>
                  <a:pt x="131" y="272"/>
                </a:lnTo>
                <a:lnTo>
                  <a:pt x="140" y="269"/>
                </a:lnTo>
                <a:lnTo>
                  <a:pt x="140" y="269"/>
                </a:lnTo>
                <a:close/>
                <a:moveTo>
                  <a:pt x="147" y="371"/>
                </a:moveTo>
                <a:lnTo>
                  <a:pt x="147" y="371"/>
                </a:lnTo>
                <a:lnTo>
                  <a:pt x="145" y="376"/>
                </a:lnTo>
                <a:lnTo>
                  <a:pt x="145" y="376"/>
                </a:lnTo>
                <a:lnTo>
                  <a:pt x="147" y="376"/>
                </a:lnTo>
                <a:lnTo>
                  <a:pt x="145" y="377"/>
                </a:lnTo>
                <a:lnTo>
                  <a:pt x="145" y="377"/>
                </a:lnTo>
                <a:lnTo>
                  <a:pt x="145" y="378"/>
                </a:lnTo>
                <a:lnTo>
                  <a:pt x="145" y="378"/>
                </a:lnTo>
                <a:lnTo>
                  <a:pt x="144" y="380"/>
                </a:lnTo>
                <a:lnTo>
                  <a:pt x="144" y="380"/>
                </a:lnTo>
                <a:lnTo>
                  <a:pt x="145" y="378"/>
                </a:lnTo>
                <a:lnTo>
                  <a:pt x="145" y="378"/>
                </a:lnTo>
                <a:lnTo>
                  <a:pt x="148" y="378"/>
                </a:lnTo>
                <a:lnTo>
                  <a:pt x="148" y="378"/>
                </a:lnTo>
                <a:lnTo>
                  <a:pt x="147" y="377"/>
                </a:lnTo>
                <a:lnTo>
                  <a:pt x="147" y="374"/>
                </a:lnTo>
                <a:lnTo>
                  <a:pt x="147" y="374"/>
                </a:lnTo>
                <a:lnTo>
                  <a:pt x="148" y="374"/>
                </a:lnTo>
                <a:lnTo>
                  <a:pt x="149" y="373"/>
                </a:lnTo>
                <a:lnTo>
                  <a:pt x="149" y="373"/>
                </a:lnTo>
                <a:lnTo>
                  <a:pt x="149" y="373"/>
                </a:lnTo>
                <a:lnTo>
                  <a:pt x="148" y="371"/>
                </a:lnTo>
                <a:lnTo>
                  <a:pt x="148" y="371"/>
                </a:lnTo>
                <a:lnTo>
                  <a:pt x="147" y="373"/>
                </a:lnTo>
                <a:lnTo>
                  <a:pt x="147" y="371"/>
                </a:lnTo>
                <a:lnTo>
                  <a:pt x="147" y="371"/>
                </a:lnTo>
                <a:close/>
                <a:moveTo>
                  <a:pt x="23" y="246"/>
                </a:moveTo>
                <a:lnTo>
                  <a:pt x="23" y="246"/>
                </a:lnTo>
                <a:lnTo>
                  <a:pt x="24" y="245"/>
                </a:lnTo>
                <a:lnTo>
                  <a:pt x="24" y="243"/>
                </a:lnTo>
                <a:lnTo>
                  <a:pt x="24" y="243"/>
                </a:lnTo>
                <a:lnTo>
                  <a:pt x="24" y="241"/>
                </a:lnTo>
                <a:lnTo>
                  <a:pt x="24" y="241"/>
                </a:lnTo>
                <a:lnTo>
                  <a:pt x="24" y="238"/>
                </a:lnTo>
                <a:lnTo>
                  <a:pt x="24" y="238"/>
                </a:lnTo>
                <a:lnTo>
                  <a:pt x="23" y="238"/>
                </a:lnTo>
                <a:lnTo>
                  <a:pt x="23" y="238"/>
                </a:lnTo>
                <a:lnTo>
                  <a:pt x="23" y="246"/>
                </a:lnTo>
                <a:lnTo>
                  <a:pt x="23" y="246"/>
                </a:lnTo>
                <a:close/>
                <a:moveTo>
                  <a:pt x="77" y="37"/>
                </a:moveTo>
                <a:lnTo>
                  <a:pt x="77" y="37"/>
                </a:lnTo>
                <a:lnTo>
                  <a:pt x="74" y="40"/>
                </a:lnTo>
                <a:lnTo>
                  <a:pt x="74" y="40"/>
                </a:lnTo>
                <a:lnTo>
                  <a:pt x="73" y="42"/>
                </a:lnTo>
                <a:lnTo>
                  <a:pt x="73" y="42"/>
                </a:lnTo>
                <a:lnTo>
                  <a:pt x="78" y="40"/>
                </a:lnTo>
                <a:lnTo>
                  <a:pt x="78" y="40"/>
                </a:lnTo>
                <a:lnTo>
                  <a:pt x="77" y="37"/>
                </a:lnTo>
                <a:lnTo>
                  <a:pt x="77" y="37"/>
                </a:lnTo>
                <a:close/>
                <a:moveTo>
                  <a:pt x="24" y="377"/>
                </a:moveTo>
                <a:lnTo>
                  <a:pt x="24" y="377"/>
                </a:lnTo>
                <a:lnTo>
                  <a:pt x="33" y="380"/>
                </a:lnTo>
                <a:lnTo>
                  <a:pt x="33" y="380"/>
                </a:lnTo>
                <a:lnTo>
                  <a:pt x="32" y="378"/>
                </a:lnTo>
                <a:lnTo>
                  <a:pt x="30" y="377"/>
                </a:lnTo>
                <a:lnTo>
                  <a:pt x="30" y="377"/>
                </a:lnTo>
                <a:lnTo>
                  <a:pt x="29" y="377"/>
                </a:lnTo>
                <a:lnTo>
                  <a:pt x="29" y="377"/>
                </a:lnTo>
                <a:lnTo>
                  <a:pt x="24" y="374"/>
                </a:lnTo>
                <a:lnTo>
                  <a:pt x="24" y="374"/>
                </a:lnTo>
                <a:lnTo>
                  <a:pt x="24" y="377"/>
                </a:lnTo>
                <a:lnTo>
                  <a:pt x="24" y="377"/>
                </a:lnTo>
                <a:close/>
                <a:moveTo>
                  <a:pt x="27" y="243"/>
                </a:moveTo>
                <a:lnTo>
                  <a:pt x="27" y="243"/>
                </a:lnTo>
                <a:lnTo>
                  <a:pt x="32" y="241"/>
                </a:lnTo>
                <a:lnTo>
                  <a:pt x="32" y="241"/>
                </a:lnTo>
                <a:lnTo>
                  <a:pt x="32" y="239"/>
                </a:lnTo>
                <a:lnTo>
                  <a:pt x="32" y="239"/>
                </a:lnTo>
                <a:lnTo>
                  <a:pt x="27" y="239"/>
                </a:lnTo>
                <a:lnTo>
                  <a:pt x="27" y="239"/>
                </a:lnTo>
                <a:lnTo>
                  <a:pt x="27" y="243"/>
                </a:lnTo>
                <a:lnTo>
                  <a:pt x="27" y="243"/>
                </a:lnTo>
                <a:close/>
                <a:moveTo>
                  <a:pt x="80" y="37"/>
                </a:moveTo>
                <a:lnTo>
                  <a:pt x="80" y="37"/>
                </a:lnTo>
                <a:lnTo>
                  <a:pt x="81" y="40"/>
                </a:lnTo>
                <a:lnTo>
                  <a:pt x="81" y="40"/>
                </a:lnTo>
                <a:lnTo>
                  <a:pt x="81" y="42"/>
                </a:lnTo>
                <a:lnTo>
                  <a:pt x="81" y="42"/>
                </a:lnTo>
                <a:lnTo>
                  <a:pt x="84" y="47"/>
                </a:lnTo>
                <a:lnTo>
                  <a:pt x="84" y="47"/>
                </a:lnTo>
                <a:lnTo>
                  <a:pt x="86" y="46"/>
                </a:lnTo>
                <a:lnTo>
                  <a:pt x="86" y="46"/>
                </a:lnTo>
                <a:lnTo>
                  <a:pt x="80" y="37"/>
                </a:lnTo>
                <a:lnTo>
                  <a:pt x="80" y="37"/>
                </a:lnTo>
                <a:close/>
                <a:moveTo>
                  <a:pt x="83" y="54"/>
                </a:moveTo>
                <a:lnTo>
                  <a:pt x="83" y="54"/>
                </a:lnTo>
                <a:lnTo>
                  <a:pt x="81" y="53"/>
                </a:lnTo>
                <a:lnTo>
                  <a:pt x="81" y="53"/>
                </a:lnTo>
                <a:lnTo>
                  <a:pt x="76" y="56"/>
                </a:lnTo>
                <a:lnTo>
                  <a:pt x="76" y="56"/>
                </a:lnTo>
                <a:lnTo>
                  <a:pt x="83" y="54"/>
                </a:lnTo>
                <a:lnTo>
                  <a:pt x="83" y="54"/>
                </a:lnTo>
                <a:close/>
                <a:moveTo>
                  <a:pt x="32" y="212"/>
                </a:moveTo>
                <a:lnTo>
                  <a:pt x="32" y="212"/>
                </a:lnTo>
                <a:lnTo>
                  <a:pt x="26" y="214"/>
                </a:lnTo>
                <a:lnTo>
                  <a:pt x="26" y="214"/>
                </a:lnTo>
                <a:lnTo>
                  <a:pt x="26" y="214"/>
                </a:lnTo>
                <a:lnTo>
                  <a:pt x="26" y="214"/>
                </a:lnTo>
                <a:lnTo>
                  <a:pt x="30" y="215"/>
                </a:lnTo>
                <a:lnTo>
                  <a:pt x="30" y="215"/>
                </a:lnTo>
                <a:lnTo>
                  <a:pt x="32" y="215"/>
                </a:lnTo>
                <a:lnTo>
                  <a:pt x="32" y="212"/>
                </a:lnTo>
                <a:lnTo>
                  <a:pt x="32" y="212"/>
                </a:lnTo>
                <a:close/>
                <a:moveTo>
                  <a:pt x="23" y="262"/>
                </a:moveTo>
                <a:lnTo>
                  <a:pt x="23" y="262"/>
                </a:lnTo>
                <a:lnTo>
                  <a:pt x="24" y="262"/>
                </a:lnTo>
                <a:lnTo>
                  <a:pt x="24" y="262"/>
                </a:lnTo>
                <a:lnTo>
                  <a:pt x="24" y="260"/>
                </a:lnTo>
                <a:lnTo>
                  <a:pt x="24" y="260"/>
                </a:lnTo>
                <a:lnTo>
                  <a:pt x="24" y="252"/>
                </a:lnTo>
                <a:lnTo>
                  <a:pt x="24" y="252"/>
                </a:lnTo>
                <a:lnTo>
                  <a:pt x="24" y="252"/>
                </a:lnTo>
                <a:lnTo>
                  <a:pt x="24" y="252"/>
                </a:lnTo>
                <a:lnTo>
                  <a:pt x="24" y="252"/>
                </a:lnTo>
                <a:lnTo>
                  <a:pt x="24" y="252"/>
                </a:lnTo>
                <a:lnTo>
                  <a:pt x="23" y="252"/>
                </a:lnTo>
                <a:lnTo>
                  <a:pt x="23" y="252"/>
                </a:lnTo>
                <a:lnTo>
                  <a:pt x="23" y="262"/>
                </a:lnTo>
                <a:lnTo>
                  <a:pt x="23" y="262"/>
                </a:lnTo>
                <a:close/>
                <a:moveTo>
                  <a:pt x="142" y="212"/>
                </a:moveTo>
                <a:lnTo>
                  <a:pt x="142" y="212"/>
                </a:lnTo>
                <a:lnTo>
                  <a:pt x="142" y="214"/>
                </a:lnTo>
                <a:lnTo>
                  <a:pt x="141" y="214"/>
                </a:lnTo>
                <a:lnTo>
                  <a:pt x="141" y="214"/>
                </a:lnTo>
                <a:lnTo>
                  <a:pt x="142" y="226"/>
                </a:lnTo>
                <a:lnTo>
                  <a:pt x="142" y="226"/>
                </a:lnTo>
                <a:lnTo>
                  <a:pt x="142" y="226"/>
                </a:lnTo>
                <a:lnTo>
                  <a:pt x="142" y="226"/>
                </a:lnTo>
                <a:lnTo>
                  <a:pt x="142" y="228"/>
                </a:lnTo>
                <a:lnTo>
                  <a:pt x="142" y="228"/>
                </a:lnTo>
                <a:lnTo>
                  <a:pt x="142" y="212"/>
                </a:lnTo>
                <a:lnTo>
                  <a:pt x="142" y="212"/>
                </a:lnTo>
                <a:close/>
                <a:moveTo>
                  <a:pt x="101" y="144"/>
                </a:moveTo>
                <a:lnTo>
                  <a:pt x="101" y="144"/>
                </a:lnTo>
                <a:lnTo>
                  <a:pt x="111" y="140"/>
                </a:lnTo>
                <a:lnTo>
                  <a:pt x="111" y="140"/>
                </a:lnTo>
                <a:lnTo>
                  <a:pt x="105" y="141"/>
                </a:lnTo>
                <a:lnTo>
                  <a:pt x="101" y="144"/>
                </a:lnTo>
                <a:lnTo>
                  <a:pt x="101" y="144"/>
                </a:lnTo>
                <a:close/>
                <a:moveTo>
                  <a:pt x="91" y="329"/>
                </a:moveTo>
                <a:lnTo>
                  <a:pt x="91" y="329"/>
                </a:lnTo>
                <a:lnTo>
                  <a:pt x="91" y="336"/>
                </a:lnTo>
                <a:lnTo>
                  <a:pt x="91" y="336"/>
                </a:lnTo>
                <a:lnTo>
                  <a:pt x="93" y="336"/>
                </a:lnTo>
                <a:lnTo>
                  <a:pt x="93" y="334"/>
                </a:lnTo>
                <a:lnTo>
                  <a:pt x="93" y="334"/>
                </a:lnTo>
                <a:lnTo>
                  <a:pt x="93" y="329"/>
                </a:lnTo>
                <a:lnTo>
                  <a:pt x="93" y="329"/>
                </a:lnTo>
                <a:lnTo>
                  <a:pt x="91" y="329"/>
                </a:lnTo>
                <a:lnTo>
                  <a:pt x="91" y="329"/>
                </a:lnTo>
                <a:lnTo>
                  <a:pt x="91" y="329"/>
                </a:lnTo>
                <a:lnTo>
                  <a:pt x="91" y="329"/>
                </a:lnTo>
                <a:close/>
                <a:moveTo>
                  <a:pt x="107" y="273"/>
                </a:moveTo>
                <a:lnTo>
                  <a:pt x="107" y="273"/>
                </a:lnTo>
                <a:lnTo>
                  <a:pt x="103" y="275"/>
                </a:lnTo>
                <a:lnTo>
                  <a:pt x="103" y="275"/>
                </a:lnTo>
                <a:lnTo>
                  <a:pt x="97" y="275"/>
                </a:lnTo>
                <a:lnTo>
                  <a:pt x="97" y="275"/>
                </a:lnTo>
                <a:lnTo>
                  <a:pt x="94" y="275"/>
                </a:lnTo>
                <a:lnTo>
                  <a:pt x="94" y="275"/>
                </a:lnTo>
                <a:lnTo>
                  <a:pt x="107" y="275"/>
                </a:lnTo>
                <a:lnTo>
                  <a:pt x="107" y="275"/>
                </a:lnTo>
                <a:lnTo>
                  <a:pt x="107" y="273"/>
                </a:lnTo>
                <a:lnTo>
                  <a:pt x="107" y="273"/>
                </a:lnTo>
                <a:close/>
                <a:moveTo>
                  <a:pt x="77" y="118"/>
                </a:moveTo>
                <a:lnTo>
                  <a:pt x="77" y="118"/>
                </a:lnTo>
                <a:lnTo>
                  <a:pt x="78" y="120"/>
                </a:lnTo>
                <a:lnTo>
                  <a:pt x="78" y="120"/>
                </a:lnTo>
                <a:lnTo>
                  <a:pt x="83" y="118"/>
                </a:lnTo>
                <a:lnTo>
                  <a:pt x="83" y="118"/>
                </a:lnTo>
                <a:lnTo>
                  <a:pt x="83" y="117"/>
                </a:lnTo>
                <a:lnTo>
                  <a:pt x="83" y="117"/>
                </a:lnTo>
                <a:lnTo>
                  <a:pt x="80" y="117"/>
                </a:lnTo>
                <a:lnTo>
                  <a:pt x="80" y="117"/>
                </a:lnTo>
                <a:lnTo>
                  <a:pt x="80" y="117"/>
                </a:lnTo>
                <a:lnTo>
                  <a:pt x="80" y="117"/>
                </a:lnTo>
                <a:lnTo>
                  <a:pt x="77" y="118"/>
                </a:lnTo>
                <a:lnTo>
                  <a:pt x="77" y="118"/>
                </a:lnTo>
                <a:close/>
                <a:moveTo>
                  <a:pt x="78" y="255"/>
                </a:moveTo>
                <a:lnTo>
                  <a:pt x="78" y="255"/>
                </a:lnTo>
                <a:lnTo>
                  <a:pt x="78" y="256"/>
                </a:lnTo>
                <a:lnTo>
                  <a:pt x="78" y="256"/>
                </a:lnTo>
                <a:lnTo>
                  <a:pt x="91" y="256"/>
                </a:lnTo>
                <a:lnTo>
                  <a:pt x="91" y="256"/>
                </a:lnTo>
                <a:lnTo>
                  <a:pt x="90" y="255"/>
                </a:lnTo>
                <a:lnTo>
                  <a:pt x="90" y="255"/>
                </a:lnTo>
                <a:lnTo>
                  <a:pt x="78" y="255"/>
                </a:lnTo>
                <a:lnTo>
                  <a:pt x="78" y="255"/>
                </a:lnTo>
                <a:close/>
                <a:moveTo>
                  <a:pt x="147" y="154"/>
                </a:moveTo>
                <a:lnTo>
                  <a:pt x="147" y="154"/>
                </a:lnTo>
                <a:lnTo>
                  <a:pt x="154" y="160"/>
                </a:lnTo>
                <a:lnTo>
                  <a:pt x="154" y="160"/>
                </a:lnTo>
                <a:lnTo>
                  <a:pt x="148" y="154"/>
                </a:lnTo>
                <a:lnTo>
                  <a:pt x="148" y="154"/>
                </a:lnTo>
                <a:lnTo>
                  <a:pt x="147" y="154"/>
                </a:lnTo>
                <a:lnTo>
                  <a:pt x="147" y="154"/>
                </a:lnTo>
                <a:close/>
                <a:moveTo>
                  <a:pt x="110" y="316"/>
                </a:moveTo>
                <a:lnTo>
                  <a:pt x="110" y="316"/>
                </a:lnTo>
                <a:lnTo>
                  <a:pt x="111" y="330"/>
                </a:lnTo>
                <a:lnTo>
                  <a:pt x="111" y="330"/>
                </a:lnTo>
                <a:lnTo>
                  <a:pt x="113" y="330"/>
                </a:lnTo>
                <a:lnTo>
                  <a:pt x="113" y="330"/>
                </a:lnTo>
                <a:lnTo>
                  <a:pt x="113" y="330"/>
                </a:lnTo>
                <a:lnTo>
                  <a:pt x="113" y="330"/>
                </a:lnTo>
                <a:lnTo>
                  <a:pt x="110" y="316"/>
                </a:lnTo>
                <a:lnTo>
                  <a:pt x="110" y="316"/>
                </a:lnTo>
                <a:close/>
                <a:moveTo>
                  <a:pt x="93" y="125"/>
                </a:moveTo>
                <a:lnTo>
                  <a:pt x="93" y="125"/>
                </a:lnTo>
                <a:lnTo>
                  <a:pt x="93" y="125"/>
                </a:lnTo>
                <a:lnTo>
                  <a:pt x="93" y="125"/>
                </a:lnTo>
                <a:lnTo>
                  <a:pt x="95" y="124"/>
                </a:lnTo>
                <a:lnTo>
                  <a:pt x="95" y="124"/>
                </a:lnTo>
                <a:lnTo>
                  <a:pt x="95" y="124"/>
                </a:lnTo>
                <a:lnTo>
                  <a:pt x="95" y="124"/>
                </a:lnTo>
                <a:lnTo>
                  <a:pt x="97" y="121"/>
                </a:lnTo>
                <a:lnTo>
                  <a:pt x="97" y="121"/>
                </a:lnTo>
                <a:lnTo>
                  <a:pt x="94" y="121"/>
                </a:lnTo>
                <a:lnTo>
                  <a:pt x="94" y="121"/>
                </a:lnTo>
                <a:lnTo>
                  <a:pt x="93" y="125"/>
                </a:lnTo>
                <a:lnTo>
                  <a:pt x="93" y="125"/>
                </a:lnTo>
                <a:close/>
                <a:moveTo>
                  <a:pt x="114" y="349"/>
                </a:moveTo>
                <a:lnTo>
                  <a:pt x="114" y="349"/>
                </a:lnTo>
                <a:lnTo>
                  <a:pt x="113" y="336"/>
                </a:lnTo>
                <a:lnTo>
                  <a:pt x="113" y="336"/>
                </a:lnTo>
                <a:lnTo>
                  <a:pt x="113" y="341"/>
                </a:lnTo>
                <a:lnTo>
                  <a:pt x="113" y="341"/>
                </a:lnTo>
                <a:lnTo>
                  <a:pt x="114" y="349"/>
                </a:lnTo>
                <a:lnTo>
                  <a:pt x="114" y="349"/>
                </a:lnTo>
                <a:close/>
                <a:moveTo>
                  <a:pt x="120" y="252"/>
                </a:moveTo>
                <a:lnTo>
                  <a:pt x="120" y="252"/>
                </a:lnTo>
                <a:lnTo>
                  <a:pt x="113" y="253"/>
                </a:lnTo>
                <a:lnTo>
                  <a:pt x="113" y="253"/>
                </a:lnTo>
                <a:lnTo>
                  <a:pt x="111" y="253"/>
                </a:lnTo>
                <a:lnTo>
                  <a:pt x="110" y="255"/>
                </a:lnTo>
                <a:lnTo>
                  <a:pt x="110" y="255"/>
                </a:lnTo>
                <a:lnTo>
                  <a:pt x="114" y="255"/>
                </a:lnTo>
                <a:lnTo>
                  <a:pt x="120" y="252"/>
                </a:lnTo>
                <a:lnTo>
                  <a:pt x="120" y="252"/>
                </a:lnTo>
                <a:close/>
                <a:moveTo>
                  <a:pt x="54" y="195"/>
                </a:moveTo>
                <a:lnTo>
                  <a:pt x="54" y="195"/>
                </a:lnTo>
                <a:lnTo>
                  <a:pt x="54" y="195"/>
                </a:lnTo>
                <a:lnTo>
                  <a:pt x="54" y="195"/>
                </a:lnTo>
                <a:lnTo>
                  <a:pt x="54" y="195"/>
                </a:lnTo>
                <a:lnTo>
                  <a:pt x="54" y="195"/>
                </a:lnTo>
                <a:lnTo>
                  <a:pt x="53" y="196"/>
                </a:lnTo>
                <a:lnTo>
                  <a:pt x="53" y="196"/>
                </a:lnTo>
                <a:lnTo>
                  <a:pt x="53" y="198"/>
                </a:lnTo>
                <a:lnTo>
                  <a:pt x="51" y="198"/>
                </a:lnTo>
                <a:lnTo>
                  <a:pt x="51" y="198"/>
                </a:lnTo>
                <a:lnTo>
                  <a:pt x="50" y="196"/>
                </a:lnTo>
                <a:lnTo>
                  <a:pt x="50" y="196"/>
                </a:lnTo>
                <a:lnTo>
                  <a:pt x="50" y="198"/>
                </a:lnTo>
                <a:lnTo>
                  <a:pt x="50" y="198"/>
                </a:lnTo>
                <a:lnTo>
                  <a:pt x="50" y="199"/>
                </a:lnTo>
                <a:lnTo>
                  <a:pt x="51" y="199"/>
                </a:lnTo>
                <a:lnTo>
                  <a:pt x="51" y="199"/>
                </a:lnTo>
                <a:lnTo>
                  <a:pt x="53" y="199"/>
                </a:lnTo>
                <a:lnTo>
                  <a:pt x="53" y="199"/>
                </a:lnTo>
                <a:lnTo>
                  <a:pt x="54" y="198"/>
                </a:lnTo>
                <a:lnTo>
                  <a:pt x="54" y="198"/>
                </a:lnTo>
                <a:lnTo>
                  <a:pt x="54" y="195"/>
                </a:lnTo>
                <a:lnTo>
                  <a:pt x="54" y="195"/>
                </a:lnTo>
                <a:close/>
                <a:moveTo>
                  <a:pt x="95" y="107"/>
                </a:moveTo>
                <a:lnTo>
                  <a:pt x="95" y="107"/>
                </a:lnTo>
                <a:lnTo>
                  <a:pt x="94" y="104"/>
                </a:lnTo>
                <a:lnTo>
                  <a:pt x="94" y="104"/>
                </a:lnTo>
                <a:lnTo>
                  <a:pt x="93" y="106"/>
                </a:lnTo>
                <a:lnTo>
                  <a:pt x="93" y="106"/>
                </a:lnTo>
                <a:lnTo>
                  <a:pt x="91" y="108"/>
                </a:lnTo>
                <a:lnTo>
                  <a:pt x="91" y="108"/>
                </a:lnTo>
                <a:lnTo>
                  <a:pt x="95" y="107"/>
                </a:lnTo>
                <a:lnTo>
                  <a:pt x="95" y="107"/>
                </a:lnTo>
                <a:close/>
                <a:moveTo>
                  <a:pt x="59" y="304"/>
                </a:moveTo>
                <a:lnTo>
                  <a:pt x="59" y="304"/>
                </a:lnTo>
                <a:lnTo>
                  <a:pt x="57" y="314"/>
                </a:lnTo>
                <a:lnTo>
                  <a:pt x="57" y="314"/>
                </a:lnTo>
                <a:lnTo>
                  <a:pt x="60" y="304"/>
                </a:lnTo>
                <a:lnTo>
                  <a:pt x="60" y="304"/>
                </a:lnTo>
                <a:lnTo>
                  <a:pt x="59" y="304"/>
                </a:lnTo>
                <a:lnTo>
                  <a:pt x="59" y="304"/>
                </a:lnTo>
                <a:close/>
                <a:moveTo>
                  <a:pt x="70" y="22"/>
                </a:moveTo>
                <a:lnTo>
                  <a:pt x="70" y="22"/>
                </a:lnTo>
                <a:lnTo>
                  <a:pt x="67" y="19"/>
                </a:lnTo>
                <a:lnTo>
                  <a:pt x="67" y="19"/>
                </a:lnTo>
                <a:lnTo>
                  <a:pt x="64" y="23"/>
                </a:lnTo>
                <a:lnTo>
                  <a:pt x="64" y="23"/>
                </a:lnTo>
                <a:lnTo>
                  <a:pt x="70" y="22"/>
                </a:lnTo>
                <a:lnTo>
                  <a:pt x="70" y="22"/>
                </a:lnTo>
                <a:close/>
                <a:moveTo>
                  <a:pt x="39" y="189"/>
                </a:moveTo>
                <a:lnTo>
                  <a:pt x="39" y="189"/>
                </a:lnTo>
                <a:lnTo>
                  <a:pt x="37" y="189"/>
                </a:lnTo>
                <a:lnTo>
                  <a:pt x="37" y="189"/>
                </a:lnTo>
                <a:lnTo>
                  <a:pt x="34" y="188"/>
                </a:lnTo>
                <a:lnTo>
                  <a:pt x="34" y="188"/>
                </a:lnTo>
                <a:lnTo>
                  <a:pt x="33" y="188"/>
                </a:lnTo>
                <a:lnTo>
                  <a:pt x="32" y="189"/>
                </a:lnTo>
                <a:lnTo>
                  <a:pt x="32" y="189"/>
                </a:lnTo>
                <a:lnTo>
                  <a:pt x="30" y="189"/>
                </a:lnTo>
                <a:lnTo>
                  <a:pt x="30" y="189"/>
                </a:lnTo>
                <a:lnTo>
                  <a:pt x="30" y="191"/>
                </a:lnTo>
                <a:lnTo>
                  <a:pt x="30" y="191"/>
                </a:lnTo>
                <a:lnTo>
                  <a:pt x="36" y="189"/>
                </a:lnTo>
                <a:lnTo>
                  <a:pt x="36" y="189"/>
                </a:lnTo>
                <a:lnTo>
                  <a:pt x="39" y="189"/>
                </a:lnTo>
                <a:lnTo>
                  <a:pt x="39" y="189"/>
                </a:lnTo>
                <a:close/>
                <a:moveTo>
                  <a:pt x="142" y="198"/>
                </a:moveTo>
                <a:lnTo>
                  <a:pt x="142" y="198"/>
                </a:lnTo>
                <a:lnTo>
                  <a:pt x="142" y="198"/>
                </a:lnTo>
                <a:lnTo>
                  <a:pt x="141" y="199"/>
                </a:lnTo>
                <a:lnTo>
                  <a:pt x="141" y="199"/>
                </a:lnTo>
                <a:lnTo>
                  <a:pt x="141" y="209"/>
                </a:lnTo>
                <a:lnTo>
                  <a:pt x="141" y="209"/>
                </a:lnTo>
                <a:lnTo>
                  <a:pt x="142" y="209"/>
                </a:lnTo>
                <a:lnTo>
                  <a:pt x="142" y="209"/>
                </a:lnTo>
                <a:lnTo>
                  <a:pt x="142" y="209"/>
                </a:lnTo>
                <a:lnTo>
                  <a:pt x="142" y="209"/>
                </a:lnTo>
                <a:lnTo>
                  <a:pt x="142" y="209"/>
                </a:lnTo>
                <a:lnTo>
                  <a:pt x="142" y="199"/>
                </a:lnTo>
                <a:lnTo>
                  <a:pt x="142" y="199"/>
                </a:lnTo>
                <a:lnTo>
                  <a:pt x="142" y="198"/>
                </a:lnTo>
                <a:lnTo>
                  <a:pt x="142" y="198"/>
                </a:lnTo>
                <a:close/>
                <a:moveTo>
                  <a:pt x="33" y="383"/>
                </a:moveTo>
                <a:lnTo>
                  <a:pt x="33" y="383"/>
                </a:lnTo>
                <a:lnTo>
                  <a:pt x="33" y="383"/>
                </a:lnTo>
                <a:lnTo>
                  <a:pt x="33" y="383"/>
                </a:lnTo>
                <a:lnTo>
                  <a:pt x="33" y="383"/>
                </a:lnTo>
                <a:lnTo>
                  <a:pt x="33" y="383"/>
                </a:lnTo>
                <a:lnTo>
                  <a:pt x="24" y="378"/>
                </a:lnTo>
                <a:lnTo>
                  <a:pt x="24" y="378"/>
                </a:lnTo>
                <a:lnTo>
                  <a:pt x="24" y="378"/>
                </a:lnTo>
                <a:lnTo>
                  <a:pt x="24" y="378"/>
                </a:lnTo>
                <a:lnTo>
                  <a:pt x="24" y="378"/>
                </a:lnTo>
                <a:lnTo>
                  <a:pt x="24" y="378"/>
                </a:lnTo>
                <a:lnTo>
                  <a:pt x="26" y="380"/>
                </a:lnTo>
                <a:lnTo>
                  <a:pt x="29" y="381"/>
                </a:lnTo>
                <a:lnTo>
                  <a:pt x="29" y="381"/>
                </a:lnTo>
                <a:lnTo>
                  <a:pt x="30" y="381"/>
                </a:lnTo>
                <a:lnTo>
                  <a:pt x="32" y="383"/>
                </a:lnTo>
                <a:lnTo>
                  <a:pt x="32" y="383"/>
                </a:lnTo>
                <a:lnTo>
                  <a:pt x="32" y="383"/>
                </a:lnTo>
                <a:lnTo>
                  <a:pt x="32" y="383"/>
                </a:lnTo>
                <a:lnTo>
                  <a:pt x="33" y="383"/>
                </a:lnTo>
                <a:lnTo>
                  <a:pt x="33" y="383"/>
                </a:lnTo>
                <a:close/>
                <a:moveTo>
                  <a:pt x="93" y="347"/>
                </a:moveTo>
                <a:lnTo>
                  <a:pt x="93" y="347"/>
                </a:lnTo>
                <a:lnTo>
                  <a:pt x="94" y="346"/>
                </a:lnTo>
                <a:lnTo>
                  <a:pt x="94" y="346"/>
                </a:lnTo>
                <a:lnTo>
                  <a:pt x="94" y="343"/>
                </a:lnTo>
                <a:lnTo>
                  <a:pt x="94" y="343"/>
                </a:lnTo>
                <a:lnTo>
                  <a:pt x="94" y="341"/>
                </a:lnTo>
                <a:lnTo>
                  <a:pt x="94" y="341"/>
                </a:lnTo>
                <a:lnTo>
                  <a:pt x="93" y="341"/>
                </a:lnTo>
                <a:lnTo>
                  <a:pt x="93" y="341"/>
                </a:lnTo>
                <a:lnTo>
                  <a:pt x="93" y="347"/>
                </a:lnTo>
                <a:lnTo>
                  <a:pt x="93" y="347"/>
                </a:lnTo>
                <a:close/>
                <a:moveTo>
                  <a:pt x="19" y="353"/>
                </a:moveTo>
                <a:lnTo>
                  <a:pt x="19" y="353"/>
                </a:lnTo>
                <a:lnTo>
                  <a:pt x="19" y="356"/>
                </a:lnTo>
                <a:lnTo>
                  <a:pt x="19" y="357"/>
                </a:lnTo>
                <a:lnTo>
                  <a:pt x="19" y="357"/>
                </a:lnTo>
                <a:lnTo>
                  <a:pt x="22" y="358"/>
                </a:lnTo>
                <a:lnTo>
                  <a:pt x="22" y="358"/>
                </a:lnTo>
                <a:lnTo>
                  <a:pt x="22" y="354"/>
                </a:lnTo>
                <a:lnTo>
                  <a:pt x="22" y="354"/>
                </a:lnTo>
                <a:lnTo>
                  <a:pt x="19" y="353"/>
                </a:lnTo>
                <a:lnTo>
                  <a:pt x="19" y="353"/>
                </a:lnTo>
                <a:close/>
                <a:moveTo>
                  <a:pt x="94" y="297"/>
                </a:moveTo>
                <a:lnTo>
                  <a:pt x="94" y="297"/>
                </a:lnTo>
                <a:lnTo>
                  <a:pt x="91" y="299"/>
                </a:lnTo>
                <a:lnTo>
                  <a:pt x="91" y="299"/>
                </a:lnTo>
                <a:lnTo>
                  <a:pt x="91" y="300"/>
                </a:lnTo>
                <a:lnTo>
                  <a:pt x="91" y="300"/>
                </a:lnTo>
                <a:lnTo>
                  <a:pt x="95" y="299"/>
                </a:lnTo>
                <a:lnTo>
                  <a:pt x="95" y="299"/>
                </a:lnTo>
                <a:lnTo>
                  <a:pt x="94" y="297"/>
                </a:lnTo>
                <a:lnTo>
                  <a:pt x="94" y="297"/>
                </a:lnTo>
                <a:close/>
                <a:moveTo>
                  <a:pt x="86" y="283"/>
                </a:moveTo>
                <a:lnTo>
                  <a:pt x="86" y="283"/>
                </a:lnTo>
                <a:lnTo>
                  <a:pt x="81" y="283"/>
                </a:lnTo>
                <a:lnTo>
                  <a:pt x="77" y="285"/>
                </a:lnTo>
                <a:lnTo>
                  <a:pt x="77" y="285"/>
                </a:lnTo>
                <a:lnTo>
                  <a:pt x="86" y="283"/>
                </a:lnTo>
                <a:lnTo>
                  <a:pt x="86" y="283"/>
                </a:lnTo>
                <a:lnTo>
                  <a:pt x="86" y="283"/>
                </a:lnTo>
                <a:lnTo>
                  <a:pt x="86" y="283"/>
                </a:lnTo>
                <a:close/>
                <a:moveTo>
                  <a:pt x="67" y="304"/>
                </a:moveTo>
                <a:lnTo>
                  <a:pt x="67" y="304"/>
                </a:lnTo>
                <a:lnTo>
                  <a:pt x="67" y="304"/>
                </a:lnTo>
                <a:lnTo>
                  <a:pt x="67" y="304"/>
                </a:lnTo>
                <a:lnTo>
                  <a:pt x="70" y="299"/>
                </a:lnTo>
                <a:lnTo>
                  <a:pt x="70" y="299"/>
                </a:lnTo>
                <a:lnTo>
                  <a:pt x="70" y="299"/>
                </a:lnTo>
                <a:lnTo>
                  <a:pt x="70" y="299"/>
                </a:lnTo>
                <a:lnTo>
                  <a:pt x="68" y="299"/>
                </a:lnTo>
                <a:lnTo>
                  <a:pt x="67" y="299"/>
                </a:lnTo>
                <a:lnTo>
                  <a:pt x="67" y="299"/>
                </a:lnTo>
                <a:lnTo>
                  <a:pt x="67" y="304"/>
                </a:lnTo>
                <a:lnTo>
                  <a:pt x="67" y="304"/>
                </a:lnTo>
                <a:close/>
                <a:moveTo>
                  <a:pt x="22" y="295"/>
                </a:moveTo>
                <a:lnTo>
                  <a:pt x="22" y="295"/>
                </a:lnTo>
                <a:lnTo>
                  <a:pt x="22" y="295"/>
                </a:lnTo>
                <a:lnTo>
                  <a:pt x="22" y="295"/>
                </a:lnTo>
                <a:lnTo>
                  <a:pt x="22" y="285"/>
                </a:lnTo>
                <a:lnTo>
                  <a:pt x="22" y="285"/>
                </a:lnTo>
                <a:lnTo>
                  <a:pt x="22" y="283"/>
                </a:lnTo>
                <a:lnTo>
                  <a:pt x="22" y="283"/>
                </a:lnTo>
                <a:lnTo>
                  <a:pt x="20" y="285"/>
                </a:lnTo>
                <a:lnTo>
                  <a:pt x="20" y="285"/>
                </a:lnTo>
                <a:lnTo>
                  <a:pt x="20" y="293"/>
                </a:lnTo>
                <a:lnTo>
                  <a:pt x="20" y="293"/>
                </a:lnTo>
                <a:lnTo>
                  <a:pt x="20" y="293"/>
                </a:lnTo>
                <a:lnTo>
                  <a:pt x="20" y="293"/>
                </a:lnTo>
                <a:lnTo>
                  <a:pt x="20" y="295"/>
                </a:lnTo>
                <a:lnTo>
                  <a:pt x="20" y="295"/>
                </a:lnTo>
                <a:lnTo>
                  <a:pt x="22" y="295"/>
                </a:lnTo>
                <a:lnTo>
                  <a:pt x="22" y="295"/>
                </a:lnTo>
                <a:close/>
                <a:moveTo>
                  <a:pt x="94" y="189"/>
                </a:moveTo>
                <a:lnTo>
                  <a:pt x="94" y="189"/>
                </a:lnTo>
                <a:lnTo>
                  <a:pt x="94" y="189"/>
                </a:lnTo>
                <a:lnTo>
                  <a:pt x="95" y="191"/>
                </a:lnTo>
                <a:lnTo>
                  <a:pt x="95" y="191"/>
                </a:lnTo>
                <a:lnTo>
                  <a:pt x="100" y="189"/>
                </a:lnTo>
                <a:lnTo>
                  <a:pt x="100" y="189"/>
                </a:lnTo>
                <a:lnTo>
                  <a:pt x="107" y="189"/>
                </a:lnTo>
                <a:lnTo>
                  <a:pt x="107" y="189"/>
                </a:lnTo>
                <a:lnTo>
                  <a:pt x="107" y="189"/>
                </a:lnTo>
                <a:lnTo>
                  <a:pt x="107" y="189"/>
                </a:lnTo>
                <a:lnTo>
                  <a:pt x="94" y="189"/>
                </a:lnTo>
                <a:lnTo>
                  <a:pt x="94" y="189"/>
                </a:lnTo>
                <a:close/>
                <a:moveTo>
                  <a:pt x="93" y="378"/>
                </a:moveTo>
                <a:lnTo>
                  <a:pt x="93" y="378"/>
                </a:lnTo>
                <a:lnTo>
                  <a:pt x="91" y="378"/>
                </a:lnTo>
                <a:lnTo>
                  <a:pt x="91" y="378"/>
                </a:lnTo>
                <a:lnTo>
                  <a:pt x="91" y="384"/>
                </a:lnTo>
                <a:lnTo>
                  <a:pt x="91" y="384"/>
                </a:lnTo>
                <a:lnTo>
                  <a:pt x="93" y="384"/>
                </a:lnTo>
                <a:lnTo>
                  <a:pt x="93" y="384"/>
                </a:lnTo>
                <a:lnTo>
                  <a:pt x="93" y="378"/>
                </a:lnTo>
                <a:lnTo>
                  <a:pt x="93" y="378"/>
                </a:lnTo>
                <a:close/>
                <a:moveTo>
                  <a:pt x="27" y="172"/>
                </a:moveTo>
                <a:lnTo>
                  <a:pt x="27" y="172"/>
                </a:lnTo>
                <a:lnTo>
                  <a:pt x="27" y="172"/>
                </a:lnTo>
                <a:lnTo>
                  <a:pt x="27" y="172"/>
                </a:lnTo>
                <a:lnTo>
                  <a:pt x="29" y="174"/>
                </a:lnTo>
                <a:lnTo>
                  <a:pt x="29" y="174"/>
                </a:lnTo>
                <a:lnTo>
                  <a:pt x="36" y="175"/>
                </a:lnTo>
                <a:lnTo>
                  <a:pt x="36" y="175"/>
                </a:lnTo>
                <a:lnTo>
                  <a:pt x="36" y="175"/>
                </a:lnTo>
                <a:lnTo>
                  <a:pt x="37" y="175"/>
                </a:lnTo>
                <a:lnTo>
                  <a:pt x="37" y="175"/>
                </a:lnTo>
                <a:lnTo>
                  <a:pt x="39" y="174"/>
                </a:lnTo>
                <a:lnTo>
                  <a:pt x="39" y="174"/>
                </a:lnTo>
                <a:lnTo>
                  <a:pt x="36" y="174"/>
                </a:lnTo>
                <a:lnTo>
                  <a:pt x="36" y="174"/>
                </a:lnTo>
                <a:lnTo>
                  <a:pt x="33" y="174"/>
                </a:lnTo>
                <a:lnTo>
                  <a:pt x="33" y="174"/>
                </a:lnTo>
                <a:lnTo>
                  <a:pt x="32" y="174"/>
                </a:lnTo>
                <a:lnTo>
                  <a:pt x="32" y="174"/>
                </a:lnTo>
                <a:lnTo>
                  <a:pt x="29" y="172"/>
                </a:lnTo>
                <a:lnTo>
                  <a:pt x="29" y="172"/>
                </a:lnTo>
                <a:lnTo>
                  <a:pt x="27" y="172"/>
                </a:lnTo>
                <a:lnTo>
                  <a:pt x="27" y="172"/>
                </a:lnTo>
                <a:close/>
                <a:moveTo>
                  <a:pt x="105" y="341"/>
                </a:moveTo>
                <a:lnTo>
                  <a:pt x="105" y="341"/>
                </a:lnTo>
                <a:lnTo>
                  <a:pt x="104" y="341"/>
                </a:lnTo>
                <a:lnTo>
                  <a:pt x="104" y="343"/>
                </a:lnTo>
                <a:lnTo>
                  <a:pt x="104" y="343"/>
                </a:lnTo>
                <a:lnTo>
                  <a:pt x="104" y="346"/>
                </a:lnTo>
                <a:lnTo>
                  <a:pt x="104" y="346"/>
                </a:lnTo>
                <a:lnTo>
                  <a:pt x="104" y="346"/>
                </a:lnTo>
                <a:lnTo>
                  <a:pt x="104" y="346"/>
                </a:lnTo>
                <a:lnTo>
                  <a:pt x="105" y="346"/>
                </a:lnTo>
                <a:lnTo>
                  <a:pt x="105" y="346"/>
                </a:lnTo>
                <a:lnTo>
                  <a:pt x="105" y="346"/>
                </a:lnTo>
                <a:lnTo>
                  <a:pt x="105" y="341"/>
                </a:lnTo>
                <a:lnTo>
                  <a:pt x="105" y="341"/>
                </a:lnTo>
                <a:close/>
                <a:moveTo>
                  <a:pt x="93" y="80"/>
                </a:moveTo>
                <a:lnTo>
                  <a:pt x="93" y="80"/>
                </a:lnTo>
                <a:lnTo>
                  <a:pt x="94" y="79"/>
                </a:lnTo>
                <a:lnTo>
                  <a:pt x="94" y="79"/>
                </a:lnTo>
                <a:lnTo>
                  <a:pt x="93" y="76"/>
                </a:lnTo>
                <a:lnTo>
                  <a:pt x="93" y="76"/>
                </a:lnTo>
                <a:lnTo>
                  <a:pt x="91" y="77"/>
                </a:lnTo>
                <a:lnTo>
                  <a:pt x="91" y="77"/>
                </a:lnTo>
                <a:lnTo>
                  <a:pt x="93" y="80"/>
                </a:lnTo>
                <a:lnTo>
                  <a:pt x="93" y="80"/>
                </a:lnTo>
                <a:close/>
                <a:moveTo>
                  <a:pt x="73" y="377"/>
                </a:moveTo>
                <a:lnTo>
                  <a:pt x="73" y="377"/>
                </a:lnTo>
                <a:lnTo>
                  <a:pt x="71" y="377"/>
                </a:lnTo>
                <a:lnTo>
                  <a:pt x="71" y="377"/>
                </a:lnTo>
                <a:lnTo>
                  <a:pt x="70" y="380"/>
                </a:lnTo>
                <a:lnTo>
                  <a:pt x="70" y="380"/>
                </a:lnTo>
                <a:lnTo>
                  <a:pt x="73" y="380"/>
                </a:lnTo>
                <a:lnTo>
                  <a:pt x="73" y="380"/>
                </a:lnTo>
                <a:lnTo>
                  <a:pt x="73" y="378"/>
                </a:lnTo>
                <a:lnTo>
                  <a:pt x="73" y="377"/>
                </a:lnTo>
                <a:lnTo>
                  <a:pt x="73" y="377"/>
                </a:lnTo>
                <a:close/>
                <a:moveTo>
                  <a:pt x="86" y="81"/>
                </a:moveTo>
                <a:lnTo>
                  <a:pt x="86" y="81"/>
                </a:lnTo>
                <a:lnTo>
                  <a:pt x="90" y="80"/>
                </a:lnTo>
                <a:lnTo>
                  <a:pt x="90" y="80"/>
                </a:lnTo>
                <a:lnTo>
                  <a:pt x="88" y="79"/>
                </a:lnTo>
                <a:lnTo>
                  <a:pt x="88" y="79"/>
                </a:lnTo>
                <a:lnTo>
                  <a:pt x="86" y="80"/>
                </a:lnTo>
                <a:lnTo>
                  <a:pt x="86" y="81"/>
                </a:lnTo>
                <a:lnTo>
                  <a:pt x="86" y="81"/>
                </a:lnTo>
                <a:close/>
                <a:moveTo>
                  <a:pt x="132" y="312"/>
                </a:moveTo>
                <a:lnTo>
                  <a:pt x="132" y="312"/>
                </a:lnTo>
                <a:lnTo>
                  <a:pt x="128" y="314"/>
                </a:lnTo>
                <a:lnTo>
                  <a:pt x="128" y="314"/>
                </a:lnTo>
                <a:lnTo>
                  <a:pt x="132" y="314"/>
                </a:lnTo>
                <a:lnTo>
                  <a:pt x="132" y="314"/>
                </a:lnTo>
                <a:lnTo>
                  <a:pt x="132" y="314"/>
                </a:lnTo>
                <a:lnTo>
                  <a:pt x="132" y="314"/>
                </a:lnTo>
                <a:lnTo>
                  <a:pt x="132" y="313"/>
                </a:lnTo>
                <a:lnTo>
                  <a:pt x="132" y="312"/>
                </a:lnTo>
                <a:lnTo>
                  <a:pt x="132" y="312"/>
                </a:lnTo>
                <a:close/>
                <a:moveTo>
                  <a:pt x="91" y="303"/>
                </a:moveTo>
                <a:lnTo>
                  <a:pt x="91" y="303"/>
                </a:lnTo>
                <a:lnTo>
                  <a:pt x="93" y="304"/>
                </a:lnTo>
                <a:lnTo>
                  <a:pt x="93" y="304"/>
                </a:lnTo>
                <a:lnTo>
                  <a:pt x="94" y="303"/>
                </a:lnTo>
                <a:lnTo>
                  <a:pt x="94" y="303"/>
                </a:lnTo>
                <a:lnTo>
                  <a:pt x="95" y="303"/>
                </a:lnTo>
                <a:lnTo>
                  <a:pt x="97" y="304"/>
                </a:lnTo>
                <a:lnTo>
                  <a:pt x="97" y="304"/>
                </a:lnTo>
                <a:lnTo>
                  <a:pt x="97" y="303"/>
                </a:lnTo>
                <a:lnTo>
                  <a:pt x="97" y="303"/>
                </a:lnTo>
                <a:lnTo>
                  <a:pt x="97" y="302"/>
                </a:lnTo>
                <a:lnTo>
                  <a:pt x="97" y="302"/>
                </a:lnTo>
                <a:lnTo>
                  <a:pt x="91" y="303"/>
                </a:lnTo>
                <a:lnTo>
                  <a:pt x="91" y="303"/>
                </a:lnTo>
                <a:close/>
                <a:moveTo>
                  <a:pt x="88" y="357"/>
                </a:moveTo>
                <a:lnTo>
                  <a:pt x="88" y="357"/>
                </a:lnTo>
                <a:lnTo>
                  <a:pt x="87" y="363"/>
                </a:lnTo>
                <a:lnTo>
                  <a:pt x="88" y="370"/>
                </a:lnTo>
                <a:lnTo>
                  <a:pt x="88" y="370"/>
                </a:lnTo>
                <a:lnTo>
                  <a:pt x="88" y="370"/>
                </a:lnTo>
                <a:lnTo>
                  <a:pt x="88" y="370"/>
                </a:lnTo>
                <a:lnTo>
                  <a:pt x="88" y="370"/>
                </a:lnTo>
                <a:lnTo>
                  <a:pt x="88" y="370"/>
                </a:lnTo>
                <a:lnTo>
                  <a:pt x="88" y="357"/>
                </a:lnTo>
                <a:lnTo>
                  <a:pt x="88" y="357"/>
                </a:lnTo>
                <a:close/>
                <a:moveTo>
                  <a:pt x="142" y="187"/>
                </a:moveTo>
                <a:lnTo>
                  <a:pt x="142" y="187"/>
                </a:lnTo>
                <a:lnTo>
                  <a:pt x="142" y="187"/>
                </a:lnTo>
                <a:lnTo>
                  <a:pt x="142" y="187"/>
                </a:lnTo>
                <a:lnTo>
                  <a:pt x="141" y="195"/>
                </a:lnTo>
                <a:lnTo>
                  <a:pt x="141" y="195"/>
                </a:lnTo>
                <a:lnTo>
                  <a:pt x="142" y="196"/>
                </a:lnTo>
                <a:lnTo>
                  <a:pt x="142" y="196"/>
                </a:lnTo>
                <a:lnTo>
                  <a:pt x="142" y="195"/>
                </a:lnTo>
                <a:lnTo>
                  <a:pt x="142" y="195"/>
                </a:lnTo>
                <a:lnTo>
                  <a:pt x="142" y="188"/>
                </a:lnTo>
                <a:lnTo>
                  <a:pt x="142" y="188"/>
                </a:lnTo>
                <a:lnTo>
                  <a:pt x="142" y="187"/>
                </a:lnTo>
                <a:lnTo>
                  <a:pt x="142" y="187"/>
                </a:lnTo>
                <a:lnTo>
                  <a:pt x="142" y="187"/>
                </a:lnTo>
                <a:lnTo>
                  <a:pt x="142" y="187"/>
                </a:lnTo>
                <a:close/>
                <a:moveTo>
                  <a:pt x="73" y="27"/>
                </a:moveTo>
                <a:lnTo>
                  <a:pt x="73" y="27"/>
                </a:lnTo>
                <a:lnTo>
                  <a:pt x="71" y="25"/>
                </a:lnTo>
                <a:lnTo>
                  <a:pt x="71" y="25"/>
                </a:lnTo>
                <a:lnTo>
                  <a:pt x="68" y="29"/>
                </a:lnTo>
                <a:lnTo>
                  <a:pt x="68" y="29"/>
                </a:lnTo>
                <a:lnTo>
                  <a:pt x="73" y="27"/>
                </a:lnTo>
                <a:lnTo>
                  <a:pt x="73" y="27"/>
                </a:lnTo>
                <a:close/>
                <a:moveTo>
                  <a:pt x="83" y="368"/>
                </a:moveTo>
                <a:lnTo>
                  <a:pt x="83" y="368"/>
                </a:lnTo>
                <a:lnTo>
                  <a:pt x="83" y="364"/>
                </a:lnTo>
                <a:lnTo>
                  <a:pt x="83" y="364"/>
                </a:lnTo>
                <a:lnTo>
                  <a:pt x="81" y="364"/>
                </a:lnTo>
                <a:lnTo>
                  <a:pt x="81" y="364"/>
                </a:lnTo>
                <a:lnTo>
                  <a:pt x="81" y="368"/>
                </a:lnTo>
                <a:lnTo>
                  <a:pt x="81" y="368"/>
                </a:lnTo>
                <a:lnTo>
                  <a:pt x="83" y="368"/>
                </a:lnTo>
                <a:lnTo>
                  <a:pt x="83" y="368"/>
                </a:lnTo>
                <a:close/>
                <a:moveTo>
                  <a:pt x="47" y="273"/>
                </a:moveTo>
                <a:lnTo>
                  <a:pt x="47" y="273"/>
                </a:lnTo>
                <a:lnTo>
                  <a:pt x="47" y="273"/>
                </a:lnTo>
                <a:lnTo>
                  <a:pt x="47" y="273"/>
                </a:lnTo>
                <a:lnTo>
                  <a:pt x="47" y="272"/>
                </a:lnTo>
                <a:lnTo>
                  <a:pt x="47" y="272"/>
                </a:lnTo>
                <a:lnTo>
                  <a:pt x="41" y="270"/>
                </a:lnTo>
                <a:lnTo>
                  <a:pt x="41" y="270"/>
                </a:lnTo>
                <a:lnTo>
                  <a:pt x="40" y="270"/>
                </a:lnTo>
                <a:lnTo>
                  <a:pt x="40" y="272"/>
                </a:lnTo>
                <a:lnTo>
                  <a:pt x="40" y="272"/>
                </a:lnTo>
                <a:lnTo>
                  <a:pt x="47" y="273"/>
                </a:lnTo>
                <a:lnTo>
                  <a:pt x="47" y="273"/>
                </a:lnTo>
                <a:close/>
                <a:moveTo>
                  <a:pt x="64" y="390"/>
                </a:moveTo>
                <a:lnTo>
                  <a:pt x="64" y="390"/>
                </a:lnTo>
                <a:lnTo>
                  <a:pt x="63" y="388"/>
                </a:lnTo>
                <a:lnTo>
                  <a:pt x="63" y="388"/>
                </a:lnTo>
                <a:lnTo>
                  <a:pt x="61" y="387"/>
                </a:lnTo>
                <a:lnTo>
                  <a:pt x="61" y="387"/>
                </a:lnTo>
                <a:lnTo>
                  <a:pt x="61" y="385"/>
                </a:lnTo>
                <a:lnTo>
                  <a:pt x="61" y="385"/>
                </a:lnTo>
                <a:lnTo>
                  <a:pt x="60" y="387"/>
                </a:lnTo>
                <a:lnTo>
                  <a:pt x="60" y="387"/>
                </a:lnTo>
                <a:lnTo>
                  <a:pt x="61" y="388"/>
                </a:lnTo>
                <a:lnTo>
                  <a:pt x="61" y="390"/>
                </a:lnTo>
                <a:lnTo>
                  <a:pt x="61" y="390"/>
                </a:lnTo>
                <a:lnTo>
                  <a:pt x="64" y="390"/>
                </a:lnTo>
                <a:lnTo>
                  <a:pt x="64" y="390"/>
                </a:lnTo>
                <a:close/>
                <a:moveTo>
                  <a:pt x="113" y="128"/>
                </a:moveTo>
                <a:lnTo>
                  <a:pt x="113" y="128"/>
                </a:lnTo>
                <a:lnTo>
                  <a:pt x="111" y="130"/>
                </a:lnTo>
                <a:lnTo>
                  <a:pt x="113" y="134"/>
                </a:lnTo>
                <a:lnTo>
                  <a:pt x="113" y="134"/>
                </a:lnTo>
                <a:lnTo>
                  <a:pt x="114" y="134"/>
                </a:lnTo>
                <a:lnTo>
                  <a:pt x="114" y="134"/>
                </a:lnTo>
                <a:lnTo>
                  <a:pt x="113" y="128"/>
                </a:lnTo>
                <a:lnTo>
                  <a:pt x="113" y="128"/>
                </a:lnTo>
                <a:close/>
                <a:moveTo>
                  <a:pt x="86" y="154"/>
                </a:moveTo>
                <a:lnTo>
                  <a:pt x="86" y="154"/>
                </a:lnTo>
                <a:lnTo>
                  <a:pt x="63" y="154"/>
                </a:lnTo>
                <a:lnTo>
                  <a:pt x="63" y="154"/>
                </a:lnTo>
                <a:lnTo>
                  <a:pt x="86" y="154"/>
                </a:lnTo>
                <a:lnTo>
                  <a:pt x="86" y="154"/>
                </a:lnTo>
                <a:close/>
                <a:moveTo>
                  <a:pt x="100" y="299"/>
                </a:moveTo>
                <a:lnTo>
                  <a:pt x="100" y="299"/>
                </a:lnTo>
                <a:lnTo>
                  <a:pt x="97" y="295"/>
                </a:lnTo>
                <a:lnTo>
                  <a:pt x="97" y="295"/>
                </a:lnTo>
                <a:lnTo>
                  <a:pt x="95" y="296"/>
                </a:lnTo>
                <a:lnTo>
                  <a:pt x="95" y="296"/>
                </a:lnTo>
                <a:lnTo>
                  <a:pt x="98" y="299"/>
                </a:lnTo>
                <a:lnTo>
                  <a:pt x="98" y="299"/>
                </a:lnTo>
                <a:lnTo>
                  <a:pt x="100" y="299"/>
                </a:lnTo>
                <a:lnTo>
                  <a:pt x="100" y="299"/>
                </a:lnTo>
                <a:close/>
                <a:moveTo>
                  <a:pt x="100" y="368"/>
                </a:moveTo>
                <a:lnTo>
                  <a:pt x="100" y="368"/>
                </a:lnTo>
                <a:lnTo>
                  <a:pt x="98" y="364"/>
                </a:lnTo>
                <a:lnTo>
                  <a:pt x="98" y="364"/>
                </a:lnTo>
                <a:lnTo>
                  <a:pt x="98" y="364"/>
                </a:lnTo>
                <a:lnTo>
                  <a:pt x="98" y="364"/>
                </a:lnTo>
                <a:lnTo>
                  <a:pt x="98" y="368"/>
                </a:lnTo>
                <a:lnTo>
                  <a:pt x="98" y="368"/>
                </a:lnTo>
                <a:lnTo>
                  <a:pt x="100" y="368"/>
                </a:lnTo>
                <a:lnTo>
                  <a:pt x="100" y="368"/>
                </a:lnTo>
                <a:close/>
                <a:moveTo>
                  <a:pt x="103" y="385"/>
                </a:moveTo>
                <a:lnTo>
                  <a:pt x="103" y="385"/>
                </a:lnTo>
                <a:lnTo>
                  <a:pt x="100" y="387"/>
                </a:lnTo>
                <a:lnTo>
                  <a:pt x="100" y="387"/>
                </a:lnTo>
                <a:lnTo>
                  <a:pt x="98" y="387"/>
                </a:lnTo>
                <a:lnTo>
                  <a:pt x="97" y="387"/>
                </a:lnTo>
                <a:lnTo>
                  <a:pt x="97" y="387"/>
                </a:lnTo>
                <a:lnTo>
                  <a:pt x="103" y="387"/>
                </a:lnTo>
                <a:lnTo>
                  <a:pt x="103" y="387"/>
                </a:lnTo>
                <a:lnTo>
                  <a:pt x="103" y="385"/>
                </a:lnTo>
                <a:lnTo>
                  <a:pt x="103" y="385"/>
                </a:lnTo>
                <a:close/>
                <a:moveTo>
                  <a:pt x="101" y="329"/>
                </a:moveTo>
                <a:lnTo>
                  <a:pt x="101" y="329"/>
                </a:lnTo>
                <a:lnTo>
                  <a:pt x="103" y="327"/>
                </a:lnTo>
                <a:lnTo>
                  <a:pt x="103" y="327"/>
                </a:lnTo>
                <a:lnTo>
                  <a:pt x="104" y="326"/>
                </a:lnTo>
                <a:lnTo>
                  <a:pt x="104" y="326"/>
                </a:lnTo>
                <a:lnTo>
                  <a:pt x="100" y="327"/>
                </a:lnTo>
                <a:lnTo>
                  <a:pt x="100" y="327"/>
                </a:lnTo>
                <a:lnTo>
                  <a:pt x="101" y="329"/>
                </a:lnTo>
                <a:lnTo>
                  <a:pt x="101" y="329"/>
                </a:lnTo>
                <a:close/>
                <a:moveTo>
                  <a:pt x="104" y="110"/>
                </a:moveTo>
                <a:lnTo>
                  <a:pt x="104" y="110"/>
                </a:lnTo>
                <a:lnTo>
                  <a:pt x="104" y="110"/>
                </a:lnTo>
                <a:lnTo>
                  <a:pt x="104" y="110"/>
                </a:lnTo>
                <a:lnTo>
                  <a:pt x="104" y="115"/>
                </a:lnTo>
                <a:lnTo>
                  <a:pt x="104" y="115"/>
                </a:lnTo>
                <a:lnTo>
                  <a:pt x="105" y="115"/>
                </a:lnTo>
                <a:lnTo>
                  <a:pt x="105" y="115"/>
                </a:lnTo>
                <a:lnTo>
                  <a:pt x="105" y="115"/>
                </a:lnTo>
                <a:lnTo>
                  <a:pt x="104" y="110"/>
                </a:lnTo>
                <a:lnTo>
                  <a:pt x="104" y="110"/>
                </a:lnTo>
                <a:lnTo>
                  <a:pt x="104" y="110"/>
                </a:lnTo>
                <a:lnTo>
                  <a:pt x="104" y="110"/>
                </a:lnTo>
                <a:close/>
                <a:moveTo>
                  <a:pt x="27" y="314"/>
                </a:moveTo>
                <a:lnTo>
                  <a:pt x="27" y="314"/>
                </a:lnTo>
                <a:lnTo>
                  <a:pt x="32" y="316"/>
                </a:lnTo>
                <a:lnTo>
                  <a:pt x="32" y="316"/>
                </a:lnTo>
                <a:lnTo>
                  <a:pt x="30" y="312"/>
                </a:lnTo>
                <a:lnTo>
                  <a:pt x="30" y="312"/>
                </a:lnTo>
                <a:lnTo>
                  <a:pt x="27" y="314"/>
                </a:lnTo>
                <a:lnTo>
                  <a:pt x="27" y="314"/>
                </a:lnTo>
                <a:close/>
                <a:moveTo>
                  <a:pt x="68" y="354"/>
                </a:moveTo>
                <a:lnTo>
                  <a:pt x="68" y="354"/>
                </a:lnTo>
                <a:lnTo>
                  <a:pt x="68" y="353"/>
                </a:lnTo>
                <a:lnTo>
                  <a:pt x="68" y="353"/>
                </a:lnTo>
                <a:lnTo>
                  <a:pt x="68" y="349"/>
                </a:lnTo>
                <a:lnTo>
                  <a:pt x="68" y="349"/>
                </a:lnTo>
                <a:lnTo>
                  <a:pt x="68" y="347"/>
                </a:lnTo>
                <a:lnTo>
                  <a:pt x="68" y="347"/>
                </a:lnTo>
                <a:lnTo>
                  <a:pt x="68" y="346"/>
                </a:lnTo>
                <a:lnTo>
                  <a:pt x="68" y="346"/>
                </a:lnTo>
                <a:lnTo>
                  <a:pt x="68" y="354"/>
                </a:lnTo>
                <a:lnTo>
                  <a:pt x="68" y="354"/>
                </a:lnTo>
                <a:close/>
                <a:moveTo>
                  <a:pt x="142" y="174"/>
                </a:moveTo>
                <a:lnTo>
                  <a:pt x="142" y="174"/>
                </a:lnTo>
                <a:lnTo>
                  <a:pt x="142" y="174"/>
                </a:lnTo>
                <a:lnTo>
                  <a:pt x="142" y="174"/>
                </a:lnTo>
                <a:lnTo>
                  <a:pt x="141" y="178"/>
                </a:lnTo>
                <a:lnTo>
                  <a:pt x="141" y="181"/>
                </a:lnTo>
                <a:lnTo>
                  <a:pt x="141" y="181"/>
                </a:lnTo>
                <a:lnTo>
                  <a:pt x="142" y="181"/>
                </a:lnTo>
                <a:lnTo>
                  <a:pt x="142" y="181"/>
                </a:lnTo>
                <a:lnTo>
                  <a:pt x="142" y="181"/>
                </a:lnTo>
                <a:lnTo>
                  <a:pt x="142" y="175"/>
                </a:lnTo>
                <a:lnTo>
                  <a:pt x="142" y="175"/>
                </a:lnTo>
                <a:lnTo>
                  <a:pt x="142" y="174"/>
                </a:lnTo>
                <a:lnTo>
                  <a:pt x="142" y="174"/>
                </a:lnTo>
                <a:close/>
                <a:moveTo>
                  <a:pt x="98" y="384"/>
                </a:moveTo>
                <a:lnTo>
                  <a:pt x="98" y="384"/>
                </a:lnTo>
                <a:lnTo>
                  <a:pt x="103" y="383"/>
                </a:lnTo>
                <a:lnTo>
                  <a:pt x="103" y="383"/>
                </a:lnTo>
                <a:lnTo>
                  <a:pt x="101" y="381"/>
                </a:lnTo>
                <a:lnTo>
                  <a:pt x="101" y="381"/>
                </a:lnTo>
                <a:lnTo>
                  <a:pt x="98" y="384"/>
                </a:lnTo>
                <a:lnTo>
                  <a:pt x="98" y="384"/>
                </a:lnTo>
                <a:close/>
                <a:moveTo>
                  <a:pt x="30" y="300"/>
                </a:moveTo>
                <a:lnTo>
                  <a:pt x="30" y="300"/>
                </a:lnTo>
                <a:lnTo>
                  <a:pt x="26" y="299"/>
                </a:lnTo>
                <a:lnTo>
                  <a:pt x="26" y="299"/>
                </a:lnTo>
                <a:lnTo>
                  <a:pt x="26" y="300"/>
                </a:lnTo>
                <a:lnTo>
                  <a:pt x="26" y="300"/>
                </a:lnTo>
                <a:lnTo>
                  <a:pt x="30" y="300"/>
                </a:lnTo>
                <a:lnTo>
                  <a:pt x="30" y="300"/>
                </a:lnTo>
                <a:close/>
                <a:moveTo>
                  <a:pt x="87" y="309"/>
                </a:moveTo>
                <a:lnTo>
                  <a:pt x="87" y="309"/>
                </a:lnTo>
                <a:lnTo>
                  <a:pt x="87" y="309"/>
                </a:lnTo>
                <a:lnTo>
                  <a:pt x="87" y="309"/>
                </a:lnTo>
                <a:lnTo>
                  <a:pt x="87" y="304"/>
                </a:lnTo>
                <a:lnTo>
                  <a:pt x="87" y="304"/>
                </a:lnTo>
                <a:lnTo>
                  <a:pt x="86" y="304"/>
                </a:lnTo>
                <a:lnTo>
                  <a:pt x="86" y="304"/>
                </a:lnTo>
                <a:lnTo>
                  <a:pt x="87" y="309"/>
                </a:lnTo>
                <a:lnTo>
                  <a:pt x="87" y="309"/>
                </a:lnTo>
                <a:close/>
                <a:moveTo>
                  <a:pt x="107" y="323"/>
                </a:moveTo>
                <a:lnTo>
                  <a:pt x="107" y="323"/>
                </a:lnTo>
                <a:lnTo>
                  <a:pt x="105" y="314"/>
                </a:lnTo>
                <a:lnTo>
                  <a:pt x="105" y="314"/>
                </a:lnTo>
                <a:lnTo>
                  <a:pt x="105" y="316"/>
                </a:lnTo>
                <a:lnTo>
                  <a:pt x="105" y="316"/>
                </a:lnTo>
                <a:lnTo>
                  <a:pt x="105" y="320"/>
                </a:lnTo>
                <a:lnTo>
                  <a:pt x="105" y="320"/>
                </a:lnTo>
                <a:lnTo>
                  <a:pt x="107" y="323"/>
                </a:lnTo>
                <a:lnTo>
                  <a:pt x="107" y="323"/>
                </a:lnTo>
                <a:close/>
                <a:moveTo>
                  <a:pt x="84" y="57"/>
                </a:moveTo>
                <a:lnTo>
                  <a:pt x="84" y="57"/>
                </a:lnTo>
                <a:lnTo>
                  <a:pt x="84" y="57"/>
                </a:lnTo>
                <a:lnTo>
                  <a:pt x="84" y="57"/>
                </a:lnTo>
                <a:lnTo>
                  <a:pt x="78" y="59"/>
                </a:lnTo>
                <a:lnTo>
                  <a:pt x="78" y="59"/>
                </a:lnTo>
                <a:lnTo>
                  <a:pt x="80" y="60"/>
                </a:lnTo>
                <a:lnTo>
                  <a:pt x="80" y="60"/>
                </a:lnTo>
                <a:lnTo>
                  <a:pt x="84" y="57"/>
                </a:lnTo>
                <a:lnTo>
                  <a:pt x="84" y="57"/>
                </a:lnTo>
                <a:close/>
                <a:moveTo>
                  <a:pt x="19" y="374"/>
                </a:moveTo>
                <a:lnTo>
                  <a:pt x="19" y="374"/>
                </a:lnTo>
                <a:lnTo>
                  <a:pt x="20" y="374"/>
                </a:lnTo>
                <a:lnTo>
                  <a:pt x="20" y="374"/>
                </a:lnTo>
                <a:lnTo>
                  <a:pt x="20" y="373"/>
                </a:lnTo>
                <a:lnTo>
                  <a:pt x="20" y="373"/>
                </a:lnTo>
                <a:lnTo>
                  <a:pt x="19" y="371"/>
                </a:lnTo>
                <a:lnTo>
                  <a:pt x="19" y="371"/>
                </a:lnTo>
                <a:lnTo>
                  <a:pt x="19" y="374"/>
                </a:lnTo>
                <a:lnTo>
                  <a:pt x="19" y="374"/>
                </a:lnTo>
                <a:close/>
                <a:moveTo>
                  <a:pt x="34" y="100"/>
                </a:moveTo>
                <a:lnTo>
                  <a:pt x="34" y="100"/>
                </a:lnTo>
                <a:lnTo>
                  <a:pt x="36" y="100"/>
                </a:lnTo>
                <a:lnTo>
                  <a:pt x="36" y="100"/>
                </a:lnTo>
                <a:lnTo>
                  <a:pt x="39" y="88"/>
                </a:lnTo>
                <a:lnTo>
                  <a:pt x="39" y="88"/>
                </a:lnTo>
                <a:lnTo>
                  <a:pt x="39" y="88"/>
                </a:lnTo>
                <a:lnTo>
                  <a:pt x="39" y="88"/>
                </a:lnTo>
                <a:lnTo>
                  <a:pt x="34" y="100"/>
                </a:lnTo>
                <a:lnTo>
                  <a:pt x="34" y="100"/>
                </a:lnTo>
                <a:close/>
                <a:moveTo>
                  <a:pt x="30" y="350"/>
                </a:moveTo>
                <a:lnTo>
                  <a:pt x="30" y="350"/>
                </a:lnTo>
                <a:lnTo>
                  <a:pt x="30" y="350"/>
                </a:lnTo>
                <a:lnTo>
                  <a:pt x="30" y="350"/>
                </a:lnTo>
                <a:lnTo>
                  <a:pt x="26" y="350"/>
                </a:lnTo>
                <a:lnTo>
                  <a:pt x="26" y="350"/>
                </a:lnTo>
                <a:lnTo>
                  <a:pt x="26" y="351"/>
                </a:lnTo>
                <a:lnTo>
                  <a:pt x="26" y="351"/>
                </a:lnTo>
                <a:lnTo>
                  <a:pt x="30" y="351"/>
                </a:lnTo>
                <a:lnTo>
                  <a:pt x="30" y="351"/>
                </a:lnTo>
                <a:lnTo>
                  <a:pt x="30" y="350"/>
                </a:lnTo>
                <a:lnTo>
                  <a:pt x="30" y="350"/>
                </a:lnTo>
                <a:close/>
                <a:moveTo>
                  <a:pt x="100" y="84"/>
                </a:moveTo>
                <a:lnTo>
                  <a:pt x="100" y="84"/>
                </a:lnTo>
                <a:lnTo>
                  <a:pt x="100" y="84"/>
                </a:lnTo>
                <a:lnTo>
                  <a:pt x="100" y="84"/>
                </a:lnTo>
                <a:lnTo>
                  <a:pt x="101" y="88"/>
                </a:lnTo>
                <a:lnTo>
                  <a:pt x="101" y="88"/>
                </a:lnTo>
                <a:lnTo>
                  <a:pt x="103" y="88"/>
                </a:lnTo>
                <a:lnTo>
                  <a:pt x="103" y="88"/>
                </a:lnTo>
                <a:lnTo>
                  <a:pt x="100" y="84"/>
                </a:lnTo>
                <a:lnTo>
                  <a:pt x="100" y="84"/>
                </a:lnTo>
                <a:lnTo>
                  <a:pt x="100" y="84"/>
                </a:lnTo>
                <a:lnTo>
                  <a:pt x="100" y="84"/>
                </a:lnTo>
                <a:close/>
                <a:moveTo>
                  <a:pt x="95" y="83"/>
                </a:moveTo>
                <a:lnTo>
                  <a:pt x="95" y="83"/>
                </a:lnTo>
                <a:lnTo>
                  <a:pt x="95" y="84"/>
                </a:lnTo>
                <a:lnTo>
                  <a:pt x="95" y="84"/>
                </a:lnTo>
                <a:lnTo>
                  <a:pt x="98" y="88"/>
                </a:lnTo>
                <a:lnTo>
                  <a:pt x="98" y="88"/>
                </a:lnTo>
                <a:lnTo>
                  <a:pt x="98" y="90"/>
                </a:lnTo>
                <a:lnTo>
                  <a:pt x="98" y="90"/>
                </a:lnTo>
                <a:lnTo>
                  <a:pt x="95" y="83"/>
                </a:lnTo>
                <a:lnTo>
                  <a:pt x="95" y="83"/>
                </a:lnTo>
                <a:close/>
                <a:moveTo>
                  <a:pt x="76" y="44"/>
                </a:moveTo>
                <a:lnTo>
                  <a:pt x="76" y="44"/>
                </a:lnTo>
                <a:lnTo>
                  <a:pt x="76" y="43"/>
                </a:lnTo>
                <a:lnTo>
                  <a:pt x="76" y="43"/>
                </a:lnTo>
                <a:lnTo>
                  <a:pt x="71" y="44"/>
                </a:lnTo>
                <a:lnTo>
                  <a:pt x="71" y="44"/>
                </a:lnTo>
                <a:lnTo>
                  <a:pt x="71" y="46"/>
                </a:lnTo>
                <a:lnTo>
                  <a:pt x="71" y="46"/>
                </a:lnTo>
                <a:lnTo>
                  <a:pt x="74" y="44"/>
                </a:lnTo>
                <a:lnTo>
                  <a:pt x="74" y="44"/>
                </a:lnTo>
                <a:lnTo>
                  <a:pt x="76" y="44"/>
                </a:lnTo>
                <a:lnTo>
                  <a:pt x="76" y="44"/>
                </a:lnTo>
                <a:close/>
                <a:moveTo>
                  <a:pt x="63" y="313"/>
                </a:moveTo>
                <a:lnTo>
                  <a:pt x="63" y="313"/>
                </a:lnTo>
                <a:lnTo>
                  <a:pt x="64" y="310"/>
                </a:lnTo>
                <a:lnTo>
                  <a:pt x="64" y="306"/>
                </a:lnTo>
                <a:lnTo>
                  <a:pt x="64" y="306"/>
                </a:lnTo>
                <a:lnTo>
                  <a:pt x="63" y="313"/>
                </a:lnTo>
                <a:lnTo>
                  <a:pt x="63" y="313"/>
                </a:lnTo>
                <a:close/>
                <a:moveTo>
                  <a:pt x="40" y="189"/>
                </a:moveTo>
                <a:lnTo>
                  <a:pt x="40" y="189"/>
                </a:lnTo>
                <a:lnTo>
                  <a:pt x="40" y="199"/>
                </a:lnTo>
                <a:lnTo>
                  <a:pt x="40" y="199"/>
                </a:lnTo>
                <a:lnTo>
                  <a:pt x="40" y="192"/>
                </a:lnTo>
                <a:lnTo>
                  <a:pt x="40" y="192"/>
                </a:lnTo>
                <a:lnTo>
                  <a:pt x="41" y="191"/>
                </a:lnTo>
                <a:lnTo>
                  <a:pt x="41" y="191"/>
                </a:lnTo>
                <a:lnTo>
                  <a:pt x="41" y="189"/>
                </a:lnTo>
                <a:lnTo>
                  <a:pt x="40" y="189"/>
                </a:lnTo>
                <a:lnTo>
                  <a:pt x="40" y="189"/>
                </a:lnTo>
                <a:close/>
                <a:moveTo>
                  <a:pt x="101" y="128"/>
                </a:moveTo>
                <a:lnTo>
                  <a:pt x="101" y="128"/>
                </a:lnTo>
                <a:lnTo>
                  <a:pt x="103" y="128"/>
                </a:lnTo>
                <a:lnTo>
                  <a:pt x="103" y="128"/>
                </a:lnTo>
                <a:lnTo>
                  <a:pt x="101" y="125"/>
                </a:lnTo>
                <a:lnTo>
                  <a:pt x="101" y="125"/>
                </a:lnTo>
                <a:lnTo>
                  <a:pt x="101" y="127"/>
                </a:lnTo>
                <a:lnTo>
                  <a:pt x="101" y="127"/>
                </a:lnTo>
                <a:lnTo>
                  <a:pt x="100" y="127"/>
                </a:lnTo>
                <a:lnTo>
                  <a:pt x="101" y="128"/>
                </a:lnTo>
                <a:lnTo>
                  <a:pt x="101" y="128"/>
                </a:lnTo>
                <a:close/>
                <a:moveTo>
                  <a:pt x="88" y="297"/>
                </a:moveTo>
                <a:lnTo>
                  <a:pt x="88" y="297"/>
                </a:lnTo>
                <a:lnTo>
                  <a:pt x="84" y="299"/>
                </a:lnTo>
                <a:lnTo>
                  <a:pt x="84" y="299"/>
                </a:lnTo>
                <a:lnTo>
                  <a:pt x="86" y="300"/>
                </a:lnTo>
                <a:lnTo>
                  <a:pt x="86" y="300"/>
                </a:lnTo>
                <a:lnTo>
                  <a:pt x="87" y="299"/>
                </a:lnTo>
                <a:lnTo>
                  <a:pt x="87" y="299"/>
                </a:lnTo>
                <a:lnTo>
                  <a:pt x="87" y="299"/>
                </a:lnTo>
                <a:lnTo>
                  <a:pt x="88" y="297"/>
                </a:lnTo>
                <a:lnTo>
                  <a:pt x="88" y="297"/>
                </a:lnTo>
                <a:close/>
                <a:moveTo>
                  <a:pt x="67" y="370"/>
                </a:moveTo>
                <a:lnTo>
                  <a:pt x="67" y="370"/>
                </a:lnTo>
                <a:lnTo>
                  <a:pt x="68" y="368"/>
                </a:lnTo>
                <a:lnTo>
                  <a:pt x="68" y="367"/>
                </a:lnTo>
                <a:lnTo>
                  <a:pt x="68" y="367"/>
                </a:lnTo>
                <a:lnTo>
                  <a:pt x="67" y="367"/>
                </a:lnTo>
                <a:lnTo>
                  <a:pt x="67" y="367"/>
                </a:lnTo>
                <a:lnTo>
                  <a:pt x="67" y="370"/>
                </a:lnTo>
                <a:lnTo>
                  <a:pt x="67" y="370"/>
                </a:lnTo>
                <a:close/>
                <a:moveTo>
                  <a:pt x="70" y="39"/>
                </a:moveTo>
                <a:lnTo>
                  <a:pt x="70" y="39"/>
                </a:lnTo>
                <a:lnTo>
                  <a:pt x="71" y="39"/>
                </a:lnTo>
                <a:lnTo>
                  <a:pt x="71" y="39"/>
                </a:lnTo>
                <a:lnTo>
                  <a:pt x="74" y="37"/>
                </a:lnTo>
                <a:lnTo>
                  <a:pt x="74" y="37"/>
                </a:lnTo>
                <a:lnTo>
                  <a:pt x="73" y="37"/>
                </a:lnTo>
                <a:lnTo>
                  <a:pt x="73" y="37"/>
                </a:lnTo>
                <a:lnTo>
                  <a:pt x="70" y="39"/>
                </a:lnTo>
                <a:lnTo>
                  <a:pt x="70" y="39"/>
                </a:lnTo>
                <a:close/>
                <a:moveTo>
                  <a:pt x="43" y="177"/>
                </a:moveTo>
                <a:lnTo>
                  <a:pt x="43" y="177"/>
                </a:lnTo>
                <a:lnTo>
                  <a:pt x="41" y="175"/>
                </a:lnTo>
                <a:lnTo>
                  <a:pt x="40" y="174"/>
                </a:lnTo>
                <a:lnTo>
                  <a:pt x="40" y="174"/>
                </a:lnTo>
                <a:lnTo>
                  <a:pt x="41" y="177"/>
                </a:lnTo>
                <a:lnTo>
                  <a:pt x="41" y="177"/>
                </a:lnTo>
                <a:lnTo>
                  <a:pt x="43" y="177"/>
                </a:lnTo>
                <a:lnTo>
                  <a:pt x="43" y="177"/>
                </a:lnTo>
                <a:close/>
                <a:moveTo>
                  <a:pt x="91" y="134"/>
                </a:moveTo>
                <a:lnTo>
                  <a:pt x="91" y="134"/>
                </a:lnTo>
                <a:lnTo>
                  <a:pt x="95" y="134"/>
                </a:lnTo>
                <a:lnTo>
                  <a:pt x="95" y="134"/>
                </a:lnTo>
                <a:lnTo>
                  <a:pt x="95" y="133"/>
                </a:lnTo>
                <a:lnTo>
                  <a:pt x="95" y="133"/>
                </a:lnTo>
                <a:lnTo>
                  <a:pt x="93" y="133"/>
                </a:lnTo>
                <a:lnTo>
                  <a:pt x="91" y="134"/>
                </a:lnTo>
                <a:lnTo>
                  <a:pt x="91" y="134"/>
                </a:lnTo>
                <a:close/>
                <a:moveTo>
                  <a:pt x="83" y="351"/>
                </a:moveTo>
                <a:lnTo>
                  <a:pt x="83" y="351"/>
                </a:lnTo>
                <a:lnTo>
                  <a:pt x="83" y="351"/>
                </a:lnTo>
                <a:lnTo>
                  <a:pt x="83" y="351"/>
                </a:lnTo>
                <a:lnTo>
                  <a:pt x="83" y="347"/>
                </a:lnTo>
                <a:lnTo>
                  <a:pt x="83" y="347"/>
                </a:lnTo>
                <a:lnTo>
                  <a:pt x="83" y="344"/>
                </a:lnTo>
                <a:lnTo>
                  <a:pt x="83" y="344"/>
                </a:lnTo>
                <a:lnTo>
                  <a:pt x="81" y="344"/>
                </a:lnTo>
                <a:lnTo>
                  <a:pt x="81" y="344"/>
                </a:lnTo>
                <a:lnTo>
                  <a:pt x="81" y="349"/>
                </a:lnTo>
                <a:lnTo>
                  <a:pt x="83" y="351"/>
                </a:lnTo>
                <a:lnTo>
                  <a:pt x="83" y="351"/>
                </a:lnTo>
                <a:close/>
                <a:moveTo>
                  <a:pt x="118" y="229"/>
                </a:moveTo>
                <a:lnTo>
                  <a:pt x="118" y="229"/>
                </a:lnTo>
                <a:lnTo>
                  <a:pt x="121" y="229"/>
                </a:lnTo>
                <a:lnTo>
                  <a:pt x="124" y="228"/>
                </a:lnTo>
                <a:lnTo>
                  <a:pt x="124" y="228"/>
                </a:lnTo>
                <a:lnTo>
                  <a:pt x="118" y="229"/>
                </a:lnTo>
                <a:lnTo>
                  <a:pt x="118" y="229"/>
                </a:lnTo>
                <a:close/>
                <a:moveTo>
                  <a:pt x="68" y="141"/>
                </a:moveTo>
                <a:lnTo>
                  <a:pt x="68" y="141"/>
                </a:lnTo>
                <a:lnTo>
                  <a:pt x="57" y="141"/>
                </a:lnTo>
                <a:lnTo>
                  <a:pt x="57" y="141"/>
                </a:lnTo>
                <a:lnTo>
                  <a:pt x="68" y="141"/>
                </a:lnTo>
                <a:lnTo>
                  <a:pt x="68" y="141"/>
                </a:lnTo>
                <a:close/>
                <a:moveTo>
                  <a:pt x="24" y="204"/>
                </a:moveTo>
                <a:lnTo>
                  <a:pt x="24" y="204"/>
                </a:lnTo>
                <a:lnTo>
                  <a:pt x="26" y="206"/>
                </a:lnTo>
                <a:lnTo>
                  <a:pt x="26" y="206"/>
                </a:lnTo>
                <a:lnTo>
                  <a:pt x="29" y="204"/>
                </a:lnTo>
                <a:lnTo>
                  <a:pt x="29" y="204"/>
                </a:lnTo>
                <a:lnTo>
                  <a:pt x="24" y="204"/>
                </a:lnTo>
                <a:lnTo>
                  <a:pt x="24" y="204"/>
                </a:lnTo>
                <a:close/>
                <a:moveTo>
                  <a:pt x="71" y="368"/>
                </a:moveTo>
                <a:lnTo>
                  <a:pt x="71" y="368"/>
                </a:lnTo>
                <a:lnTo>
                  <a:pt x="71" y="370"/>
                </a:lnTo>
                <a:lnTo>
                  <a:pt x="71" y="373"/>
                </a:lnTo>
                <a:lnTo>
                  <a:pt x="71" y="373"/>
                </a:lnTo>
                <a:lnTo>
                  <a:pt x="73" y="373"/>
                </a:lnTo>
                <a:lnTo>
                  <a:pt x="73" y="373"/>
                </a:lnTo>
                <a:lnTo>
                  <a:pt x="71" y="368"/>
                </a:lnTo>
                <a:lnTo>
                  <a:pt x="71" y="368"/>
                </a:lnTo>
                <a:close/>
                <a:moveTo>
                  <a:pt x="97" y="380"/>
                </a:moveTo>
                <a:lnTo>
                  <a:pt x="97" y="380"/>
                </a:lnTo>
                <a:lnTo>
                  <a:pt x="98" y="380"/>
                </a:lnTo>
                <a:lnTo>
                  <a:pt x="100" y="378"/>
                </a:lnTo>
                <a:lnTo>
                  <a:pt x="100" y="378"/>
                </a:lnTo>
                <a:lnTo>
                  <a:pt x="97" y="377"/>
                </a:lnTo>
                <a:lnTo>
                  <a:pt x="97" y="377"/>
                </a:lnTo>
                <a:lnTo>
                  <a:pt x="97" y="380"/>
                </a:lnTo>
                <a:lnTo>
                  <a:pt x="97" y="380"/>
                </a:lnTo>
                <a:close/>
                <a:moveTo>
                  <a:pt x="110" y="390"/>
                </a:moveTo>
                <a:lnTo>
                  <a:pt x="110" y="390"/>
                </a:lnTo>
                <a:lnTo>
                  <a:pt x="114" y="390"/>
                </a:lnTo>
                <a:lnTo>
                  <a:pt x="114" y="390"/>
                </a:lnTo>
                <a:lnTo>
                  <a:pt x="113" y="390"/>
                </a:lnTo>
                <a:lnTo>
                  <a:pt x="113" y="390"/>
                </a:lnTo>
                <a:lnTo>
                  <a:pt x="110" y="390"/>
                </a:lnTo>
                <a:lnTo>
                  <a:pt x="110" y="390"/>
                </a:lnTo>
                <a:close/>
                <a:moveTo>
                  <a:pt x="33" y="374"/>
                </a:moveTo>
                <a:lnTo>
                  <a:pt x="33" y="374"/>
                </a:lnTo>
                <a:lnTo>
                  <a:pt x="33" y="373"/>
                </a:lnTo>
                <a:lnTo>
                  <a:pt x="32" y="373"/>
                </a:lnTo>
                <a:lnTo>
                  <a:pt x="32" y="373"/>
                </a:lnTo>
                <a:lnTo>
                  <a:pt x="30" y="374"/>
                </a:lnTo>
                <a:lnTo>
                  <a:pt x="30" y="374"/>
                </a:lnTo>
                <a:lnTo>
                  <a:pt x="33" y="374"/>
                </a:lnTo>
                <a:lnTo>
                  <a:pt x="33" y="374"/>
                </a:lnTo>
                <a:close/>
                <a:moveTo>
                  <a:pt x="84" y="380"/>
                </a:moveTo>
                <a:lnTo>
                  <a:pt x="84" y="380"/>
                </a:lnTo>
                <a:lnTo>
                  <a:pt x="86" y="381"/>
                </a:lnTo>
                <a:lnTo>
                  <a:pt x="84" y="383"/>
                </a:lnTo>
                <a:lnTo>
                  <a:pt x="84" y="383"/>
                </a:lnTo>
                <a:lnTo>
                  <a:pt x="86" y="383"/>
                </a:lnTo>
                <a:lnTo>
                  <a:pt x="86" y="383"/>
                </a:lnTo>
                <a:lnTo>
                  <a:pt x="86" y="380"/>
                </a:lnTo>
                <a:lnTo>
                  <a:pt x="86" y="380"/>
                </a:lnTo>
                <a:lnTo>
                  <a:pt x="84" y="380"/>
                </a:lnTo>
                <a:lnTo>
                  <a:pt x="84" y="380"/>
                </a:lnTo>
                <a:close/>
                <a:moveTo>
                  <a:pt x="100" y="103"/>
                </a:moveTo>
                <a:lnTo>
                  <a:pt x="100" y="103"/>
                </a:lnTo>
                <a:lnTo>
                  <a:pt x="98" y="103"/>
                </a:lnTo>
                <a:lnTo>
                  <a:pt x="98" y="103"/>
                </a:lnTo>
                <a:lnTo>
                  <a:pt x="98" y="107"/>
                </a:lnTo>
                <a:lnTo>
                  <a:pt x="98" y="107"/>
                </a:lnTo>
                <a:lnTo>
                  <a:pt x="100" y="106"/>
                </a:lnTo>
                <a:lnTo>
                  <a:pt x="100" y="106"/>
                </a:lnTo>
                <a:lnTo>
                  <a:pt x="100" y="103"/>
                </a:lnTo>
                <a:lnTo>
                  <a:pt x="100" y="103"/>
                </a:lnTo>
                <a:close/>
                <a:moveTo>
                  <a:pt x="86" y="134"/>
                </a:moveTo>
                <a:lnTo>
                  <a:pt x="86" y="134"/>
                </a:lnTo>
                <a:lnTo>
                  <a:pt x="87" y="134"/>
                </a:lnTo>
                <a:lnTo>
                  <a:pt x="87" y="134"/>
                </a:lnTo>
                <a:lnTo>
                  <a:pt x="88" y="134"/>
                </a:lnTo>
                <a:lnTo>
                  <a:pt x="88" y="134"/>
                </a:lnTo>
                <a:lnTo>
                  <a:pt x="90" y="131"/>
                </a:lnTo>
                <a:lnTo>
                  <a:pt x="90" y="131"/>
                </a:lnTo>
                <a:lnTo>
                  <a:pt x="90" y="131"/>
                </a:lnTo>
                <a:lnTo>
                  <a:pt x="90" y="131"/>
                </a:lnTo>
                <a:lnTo>
                  <a:pt x="88" y="133"/>
                </a:lnTo>
                <a:lnTo>
                  <a:pt x="88" y="133"/>
                </a:lnTo>
                <a:lnTo>
                  <a:pt x="87" y="133"/>
                </a:lnTo>
                <a:lnTo>
                  <a:pt x="87" y="133"/>
                </a:lnTo>
                <a:lnTo>
                  <a:pt x="87" y="133"/>
                </a:lnTo>
                <a:lnTo>
                  <a:pt x="86" y="134"/>
                </a:lnTo>
                <a:lnTo>
                  <a:pt x="86" y="134"/>
                </a:lnTo>
                <a:close/>
                <a:moveTo>
                  <a:pt x="59" y="361"/>
                </a:moveTo>
                <a:lnTo>
                  <a:pt x="59" y="361"/>
                </a:lnTo>
                <a:lnTo>
                  <a:pt x="61" y="360"/>
                </a:lnTo>
                <a:lnTo>
                  <a:pt x="61" y="360"/>
                </a:lnTo>
                <a:lnTo>
                  <a:pt x="61" y="358"/>
                </a:lnTo>
                <a:lnTo>
                  <a:pt x="61" y="358"/>
                </a:lnTo>
                <a:lnTo>
                  <a:pt x="59" y="358"/>
                </a:lnTo>
                <a:lnTo>
                  <a:pt x="59" y="358"/>
                </a:lnTo>
                <a:lnTo>
                  <a:pt x="59" y="361"/>
                </a:lnTo>
                <a:lnTo>
                  <a:pt x="59" y="361"/>
                </a:lnTo>
                <a:close/>
                <a:moveTo>
                  <a:pt x="101" y="121"/>
                </a:moveTo>
                <a:lnTo>
                  <a:pt x="101" y="121"/>
                </a:lnTo>
                <a:lnTo>
                  <a:pt x="101" y="120"/>
                </a:lnTo>
                <a:lnTo>
                  <a:pt x="101" y="120"/>
                </a:lnTo>
                <a:lnTo>
                  <a:pt x="100" y="120"/>
                </a:lnTo>
                <a:lnTo>
                  <a:pt x="100" y="120"/>
                </a:lnTo>
                <a:lnTo>
                  <a:pt x="100" y="123"/>
                </a:lnTo>
                <a:lnTo>
                  <a:pt x="100" y="123"/>
                </a:lnTo>
                <a:lnTo>
                  <a:pt x="101" y="121"/>
                </a:lnTo>
                <a:lnTo>
                  <a:pt x="101" y="121"/>
                </a:lnTo>
                <a:close/>
                <a:moveTo>
                  <a:pt x="128" y="286"/>
                </a:moveTo>
                <a:lnTo>
                  <a:pt x="128" y="286"/>
                </a:lnTo>
                <a:lnTo>
                  <a:pt x="135" y="285"/>
                </a:lnTo>
                <a:lnTo>
                  <a:pt x="135" y="285"/>
                </a:lnTo>
                <a:lnTo>
                  <a:pt x="128" y="286"/>
                </a:lnTo>
                <a:lnTo>
                  <a:pt x="128" y="286"/>
                </a:lnTo>
                <a:close/>
                <a:moveTo>
                  <a:pt x="98" y="225"/>
                </a:moveTo>
                <a:lnTo>
                  <a:pt x="98" y="225"/>
                </a:lnTo>
                <a:lnTo>
                  <a:pt x="103" y="222"/>
                </a:lnTo>
                <a:lnTo>
                  <a:pt x="103" y="222"/>
                </a:lnTo>
                <a:lnTo>
                  <a:pt x="100" y="223"/>
                </a:lnTo>
                <a:lnTo>
                  <a:pt x="98" y="225"/>
                </a:lnTo>
                <a:lnTo>
                  <a:pt x="98" y="225"/>
                </a:lnTo>
                <a:close/>
                <a:moveTo>
                  <a:pt x="68" y="371"/>
                </a:moveTo>
                <a:lnTo>
                  <a:pt x="68" y="371"/>
                </a:lnTo>
                <a:lnTo>
                  <a:pt x="67" y="373"/>
                </a:lnTo>
                <a:lnTo>
                  <a:pt x="67" y="374"/>
                </a:lnTo>
                <a:lnTo>
                  <a:pt x="67" y="374"/>
                </a:lnTo>
                <a:lnTo>
                  <a:pt x="68" y="374"/>
                </a:lnTo>
                <a:lnTo>
                  <a:pt x="68" y="371"/>
                </a:lnTo>
                <a:lnTo>
                  <a:pt x="68" y="371"/>
                </a:lnTo>
                <a:close/>
                <a:moveTo>
                  <a:pt x="107" y="370"/>
                </a:moveTo>
                <a:lnTo>
                  <a:pt x="107" y="370"/>
                </a:lnTo>
                <a:lnTo>
                  <a:pt x="107" y="368"/>
                </a:lnTo>
                <a:lnTo>
                  <a:pt x="107" y="368"/>
                </a:lnTo>
                <a:lnTo>
                  <a:pt x="107" y="366"/>
                </a:lnTo>
                <a:lnTo>
                  <a:pt x="107" y="366"/>
                </a:lnTo>
                <a:lnTo>
                  <a:pt x="105" y="367"/>
                </a:lnTo>
                <a:lnTo>
                  <a:pt x="107" y="370"/>
                </a:lnTo>
                <a:lnTo>
                  <a:pt x="107" y="370"/>
                </a:lnTo>
                <a:close/>
                <a:moveTo>
                  <a:pt x="113" y="198"/>
                </a:moveTo>
                <a:lnTo>
                  <a:pt x="113" y="198"/>
                </a:lnTo>
                <a:lnTo>
                  <a:pt x="113" y="198"/>
                </a:lnTo>
                <a:lnTo>
                  <a:pt x="113" y="198"/>
                </a:lnTo>
                <a:lnTo>
                  <a:pt x="113" y="201"/>
                </a:lnTo>
                <a:lnTo>
                  <a:pt x="113" y="201"/>
                </a:lnTo>
                <a:lnTo>
                  <a:pt x="114" y="201"/>
                </a:lnTo>
                <a:lnTo>
                  <a:pt x="114" y="201"/>
                </a:lnTo>
                <a:lnTo>
                  <a:pt x="113" y="198"/>
                </a:lnTo>
                <a:lnTo>
                  <a:pt x="113" y="198"/>
                </a:lnTo>
                <a:close/>
                <a:moveTo>
                  <a:pt x="90" y="290"/>
                </a:moveTo>
                <a:lnTo>
                  <a:pt x="90" y="290"/>
                </a:lnTo>
                <a:lnTo>
                  <a:pt x="87" y="289"/>
                </a:lnTo>
                <a:lnTo>
                  <a:pt x="86" y="290"/>
                </a:lnTo>
                <a:lnTo>
                  <a:pt x="86" y="290"/>
                </a:lnTo>
                <a:lnTo>
                  <a:pt x="90" y="290"/>
                </a:lnTo>
                <a:lnTo>
                  <a:pt x="90" y="290"/>
                </a:lnTo>
                <a:close/>
                <a:moveTo>
                  <a:pt x="66" y="350"/>
                </a:moveTo>
                <a:lnTo>
                  <a:pt x="66" y="350"/>
                </a:lnTo>
                <a:lnTo>
                  <a:pt x="64" y="351"/>
                </a:lnTo>
                <a:lnTo>
                  <a:pt x="64" y="353"/>
                </a:lnTo>
                <a:lnTo>
                  <a:pt x="64" y="353"/>
                </a:lnTo>
                <a:lnTo>
                  <a:pt x="66" y="353"/>
                </a:lnTo>
                <a:lnTo>
                  <a:pt x="66" y="353"/>
                </a:lnTo>
                <a:lnTo>
                  <a:pt x="66" y="350"/>
                </a:lnTo>
                <a:lnTo>
                  <a:pt x="66" y="350"/>
                </a:lnTo>
                <a:close/>
                <a:moveTo>
                  <a:pt x="90" y="317"/>
                </a:moveTo>
                <a:lnTo>
                  <a:pt x="90" y="317"/>
                </a:lnTo>
                <a:lnTo>
                  <a:pt x="90" y="323"/>
                </a:lnTo>
                <a:lnTo>
                  <a:pt x="90" y="323"/>
                </a:lnTo>
                <a:lnTo>
                  <a:pt x="91" y="322"/>
                </a:lnTo>
                <a:lnTo>
                  <a:pt x="90" y="317"/>
                </a:lnTo>
                <a:lnTo>
                  <a:pt x="90" y="317"/>
                </a:lnTo>
                <a:close/>
                <a:moveTo>
                  <a:pt x="39" y="235"/>
                </a:moveTo>
                <a:lnTo>
                  <a:pt x="39" y="235"/>
                </a:lnTo>
                <a:lnTo>
                  <a:pt x="36" y="235"/>
                </a:lnTo>
                <a:lnTo>
                  <a:pt x="36" y="235"/>
                </a:lnTo>
                <a:lnTo>
                  <a:pt x="37" y="236"/>
                </a:lnTo>
                <a:lnTo>
                  <a:pt x="39" y="235"/>
                </a:lnTo>
                <a:lnTo>
                  <a:pt x="39" y="235"/>
                </a:lnTo>
                <a:close/>
                <a:moveTo>
                  <a:pt x="91" y="388"/>
                </a:moveTo>
                <a:lnTo>
                  <a:pt x="91" y="388"/>
                </a:lnTo>
                <a:lnTo>
                  <a:pt x="94" y="387"/>
                </a:lnTo>
                <a:lnTo>
                  <a:pt x="94" y="387"/>
                </a:lnTo>
                <a:lnTo>
                  <a:pt x="91" y="387"/>
                </a:lnTo>
                <a:lnTo>
                  <a:pt x="91" y="387"/>
                </a:lnTo>
                <a:lnTo>
                  <a:pt x="91" y="388"/>
                </a:lnTo>
                <a:lnTo>
                  <a:pt x="91" y="388"/>
                </a:lnTo>
                <a:close/>
                <a:moveTo>
                  <a:pt x="73" y="385"/>
                </a:moveTo>
                <a:lnTo>
                  <a:pt x="73" y="385"/>
                </a:lnTo>
                <a:lnTo>
                  <a:pt x="76" y="387"/>
                </a:lnTo>
                <a:lnTo>
                  <a:pt x="76" y="387"/>
                </a:lnTo>
                <a:lnTo>
                  <a:pt x="76" y="387"/>
                </a:lnTo>
                <a:lnTo>
                  <a:pt x="76" y="387"/>
                </a:lnTo>
                <a:lnTo>
                  <a:pt x="76" y="385"/>
                </a:lnTo>
                <a:lnTo>
                  <a:pt x="76" y="385"/>
                </a:lnTo>
                <a:lnTo>
                  <a:pt x="73" y="385"/>
                </a:lnTo>
                <a:lnTo>
                  <a:pt x="73" y="385"/>
                </a:lnTo>
                <a:close/>
                <a:moveTo>
                  <a:pt x="98" y="371"/>
                </a:moveTo>
                <a:lnTo>
                  <a:pt x="98" y="371"/>
                </a:lnTo>
                <a:lnTo>
                  <a:pt x="98" y="373"/>
                </a:lnTo>
                <a:lnTo>
                  <a:pt x="98" y="373"/>
                </a:lnTo>
                <a:lnTo>
                  <a:pt x="100" y="373"/>
                </a:lnTo>
                <a:lnTo>
                  <a:pt x="100" y="373"/>
                </a:lnTo>
                <a:lnTo>
                  <a:pt x="100" y="371"/>
                </a:lnTo>
                <a:lnTo>
                  <a:pt x="100" y="371"/>
                </a:lnTo>
                <a:lnTo>
                  <a:pt x="98" y="371"/>
                </a:lnTo>
                <a:lnTo>
                  <a:pt x="98" y="371"/>
                </a:lnTo>
                <a:close/>
                <a:moveTo>
                  <a:pt x="23" y="172"/>
                </a:moveTo>
                <a:lnTo>
                  <a:pt x="23" y="172"/>
                </a:lnTo>
                <a:lnTo>
                  <a:pt x="23" y="171"/>
                </a:lnTo>
                <a:lnTo>
                  <a:pt x="23" y="171"/>
                </a:lnTo>
                <a:lnTo>
                  <a:pt x="17" y="171"/>
                </a:lnTo>
                <a:lnTo>
                  <a:pt x="17" y="171"/>
                </a:lnTo>
                <a:lnTo>
                  <a:pt x="17" y="171"/>
                </a:lnTo>
                <a:lnTo>
                  <a:pt x="17" y="171"/>
                </a:lnTo>
                <a:lnTo>
                  <a:pt x="23" y="172"/>
                </a:lnTo>
                <a:lnTo>
                  <a:pt x="23" y="172"/>
                </a:lnTo>
                <a:close/>
                <a:moveTo>
                  <a:pt x="30" y="218"/>
                </a:moveTo>
                <a:lnTo>
                  <a:pt x="30" y="218"/>
                </a:lnTo>
                <a:lnTo>
                  <a:pt x="30" y="218"/>
                </a:lnTo>
                <a:lnTo>
                  <a:pt x="30" y="218"/>
                </a:lnTo>
                <a:lnTo>
                  <a:pt x="33" y="219"/>
                </a:lnTo>
                <a:lnTo>
                  <a:pt x="33" y="219"/>
                </a:lnTo>
                <a:lnTo>
                  <a:pt x="32" y="218"/>
                </a:lnTo>
                <a:lnTo>
                  <a:pt x="32" y="218"/>
                </a:lnTo>
                <a:lnTo>
                  <a:pt x="30" y="218"/>
                </a:lnTo>
                <a:lnTo>
                  <a:pt x="30" y="218"/>
                </a:lnTo>
                <a:close/>
                <a:moveTo>
                  <a:pt x="84" y="131"/>
                </a:moveTo>
                <a:lnTo>
                  <a:pt x="84" y="131"/>
                </a:lnTo>
                <a:lnTo>
                  <a:pt x="83" y="131"/>
                </a:lnTo>
                <a:lnTo>
                  <a:pt x="81" y="133"/>
                </a:lnTo>
                <a:lnTo>
                  <a:pt x="81" y="133"/>
                </a:lnTo>
                <a:lnTo>
                  <a:pt x="84" y="131"/>
                </a:lnTo>
                <a:lnTo>
                  <a:pt x="84" y="131"/>
                </a:lnTo>
                <a:close/>
                <a:moveTo>
                  <a:pt x="110" y="385"/>
                </a:moveTo>
                <a:lnTo>
                  <a:pt x="110" y="385"/>
                </a:lnTo>
                <a:lnTo>
                  <a:pt x="107" y="387"/>
                </a:lnTo>
                <a:lnTo>
                  <a:pt x="107" y="387"/>
                </a:lnTo>
                <a:lnTo>
                  <a:pt x="110" y="387"/>
                </a:lnTo>
                <a:lnTo>
                  <a:pt x="110" y="387"/>
                </a:lnTo>
                <a:lnTo>
                  <a:pt x="110" y="385"/>
                </a:lnTo>
                <a:lnTo>
                  <a:pt x="110" y="385"/>
                </a:lnTo>
                <a:close/>
                <a:moveTo>
                  <a:pt x="118" y="290"/>
                </a:moveTo>
                <a:lnTo>
                  <a:pt x="118" y="290"/>
                </a:lnTo>
                <a:lnTo>
                  <a:pt x="120" y="289"/>
                </a:lnTo>
                <a:lnTo>
                  <a:pt x="120" y="289"/>
                </a:lnTo>
                <a:lnTo>
                  <a:pt x="120" y="289"/>
                </a:lnTo>
                <a:lnTo>
                  <a:pt x="120" y="289"/>
                </a:lnTo>
                <a:lnTo>
                  <a:pt x="118" y="289"/>
                </a:lnTo>
                <a:lnTo>
                  <a:pt x="118" y="289"/>
                </a:lnTo>
                <a:lnTo>
                  <a:pt x="118" y="289"/>
                </a:lnTo>
                <a:lnTo>
                  <a:pt x="118" y="289"/>
                </a:lnTo>
                <a:lnTo>
                  <a:pt x="118" y="290"/>
                </a:lnTo>
                <a:lnTo>
                  <a:pt x="118" y="290"/>
                </a:lnTo>
                <a:close/>
                <a:moveTo>
                  <a:pt x="40" y="285"/>
                </a:moveTo>
                <a:lnTo>
                  <a:pt x="40" y="285"/>
                </a:lnTo>
                <a:lnTo>
                  <a:pt x="39" y="285"/>
                </a:lnTo>
                <a:lnTo>
                  <a:pt x="37" y="285"/>
                </a:lnTo>
                <a:lnTo>
                  <a:pt x="37" y="285"/>
                </a:lnTo>
                <a:lnTo>
                  <a:pt x="39" y="285"/>
                </a:lnTo>
                <a:lnTo>
                  <a:pt x="40" y="285"/>
                </a:lnTo>
                <a:lnTo>
                  <a:pt x="40" y="285"/>
                </a:lnTo>
                <a:close/>
                <a:moveTo>
                  <a:pt x="108" y="131"/>
                </a:moveTo>
                <a:lnTo>
                  <a:pt x="108" y="131"/>
                </a:lnTo>
                <a:lnTo>
                  <a:pt x="107" y="131"/>
                </a:lnTo>
                <a:lnTo>
                  <a:pt x="107" y="133"/>
                </a:lnTo>
                <a:lnTo>
                  <a:pt x="107" y="133"/>
                </a:lnTo>
                <a:lnTo>
                  <a:pt x="108" y="131"/>
                </a:lnTo>
                <a:lnTo>
                  <a:pt x="108" y="131"/>
                </a:lnTo>
                <a:lnTo>
                  <a:pt x="108" y="131"/>
                </a:lnTo>
                <a:lnTo>
                  <a:pt x="108" y="131"/>
                </a:lnTo>
                <a:close/>
                <a:moveTo>
                  <a:pt x="122" y="350"/>
                </a:moveTo>
                <a:lnTo>
                  <a:pt x="122" y="350"/>
                </a:lnTo>
                <a:lnTo>
                  <a:pt x="121" y="351"/>
                </a:lnTo>
                <a:lnTo>
                  <a:pt x="121" y="351"/>
                </a:lnTo>
                <a:lnTo>
                  <a:pt x="122" y="351"/>
                </a:lnTo>
                <a:lnTo>
                  <a:pt x="122" y="351"/>
                </a:lnTo>
                <a:lnTo>
                  <a:pt x="122" y="350"/>
                </a:lnTo>
                <a:lnTo>
                  <a:pt x="122" y="350"/>
                </a:lnTo>
                <a:close/>
                <a:moveTo>
                  <a:pt x="94" y="358"/>
                </a:moveTo>
                <a:lnTo>
                  <a:pt x="94" y="358"/>
                </a:lnTo>
                <a:lnTo>
                  <a:pt x="93" y="356"/>
                </a:lnTo>
                <a:lnTo>
                  <a:pt x="93" y="356"/>
                </a:lnTo>
                <a:lnTo>
                  <a:pt x="93" y="357"/>
                </a:lnTo>
                <a:lnTo>
                  <a:pt x="94" y="358"/>
                </a:lnTo>
                <a:lnTo>
                  <a:pt x="94" y="358"/>
                </a:lnTo>
                <a:close/>
                <a:moveTo>
                  <a:pt x="80" y="331"/>
                </a:moveTo>
                <a:lnTo>
                  <a:pt x="80" y="331"/>
                </a:lnTo>
                <a:lnTo>
                  <a:pt x="80" y="327"/>
                </a:lnTo>
                <a:lnTo>
                  <a:pt x="80" y="327"/>
                </a:lnTo>
                <a:lnTo>
                  <a:pt x="80" y="331"/>
                </a:lnTo>
                <a:lnTo>
                  <a:pt x="80" y="331"/>
                </a:lnTo>
                <a:close/>
                <a:moveTo>
                  <a:pt x="22" y="276"/>
                </a:moveTo>
                <a:lnTo>
                  <a:pt x="22" y="276"/>
                </a:lnTo>
                <a:lnTo>
                  <a:pt x="20" y="280"/>
                </a:lnTo>
                <a:lnTo>
                  <a:pt x="20" y="280"/>
                </a:lnTo>
                <a:lnTo>
                  <a:pt x="22" y="282"/>
                </a:lnTo>
                <a:lnTo>
                  <a:pt x="22" y="282"/>
                </a:lnTo>
                <a:lnTo>
                  <a:pt x="22" y="276"/>
                </a:lnTo>
                <a:lnTo>
                  <a:pt x="22" y="276"/>
                </a:lnTo>
                <a:close/>
                <a:moveTo>
                  <a:pt x="19" y="351"/>
                </a:moveTo>
                <a:lnTo>
                  <a:pt x="19" y="351"/>
                </a:lnTo>
                <a:lnTo>
                  <a:pt x="20" y="349"/>
                </a:lnTo>
                <a:lnTo>
                  <a:pt x="20" y="349"/>
                </a:lnTo>
                <a:lnTo>
                  <a:pt x="19" y="350"/>
                </a:lnTo>
                <a:lnTo>
                  <a:pt x="19" y="351"/>
                </a:lnTo>
                <a:lnTo>
                  <a:pt x="19" y="351"/>
                </a:lnTo>
                <a:close/>
                <a:moveTo>
                  <a:pt x="29" y="269"/>
                </a:moveTo>
                <a:lnTo>
                  <a:pt x="29" y="269"/>
                </a:lnTo>
                <a:lnTo>
                  <a:pt x="29" y="269"/>
                </a:lnTo>
                <a:lnTo>
                  <a:pt x="29" y="269"/>
                </a:lnTo>
                <a:lnTo>
                  <a:pt x="32" y="270"/>
                </a:lnTo>
                <a:lnTo>
                  <a:pt x="32" y="270"/>
                </a:lnTo>
                <a:lnTo>
                  <a:pt x="32" y="269"/>
                </a:lnTo>
                <a:lnTo>
                  <a:pt x="32" y="269"/>
                </a:lnTo>
                <a:lnTo>
                  <a:pt x="29" y="269"/>
                </a:lnTo>
                <a:lnTo>
                  <a:pt x="29" y="269"/>
                </a:lnTo>
                <a:close/>
                <a:moveTo>
                  <a:pt x="94" y="98"/>
                </a:moveTo>
                <a:lnTo>
                  <a:pt x="94" y="98"/>
                </a:lnTo>
                <a:lnTo>
                  <a:pt x="93" y="96"/>
                </a:lnTo>
                <a:lnTo>
                  <a:pt x="93" y="96"/>
                </a:lnTo>
                <a:lnTo>
                  <a:pt x="91" y="97"/>
                </a:lnTo>
                <a:lnTo>
                  <a:pt x="91" y="97"/>
                </a:lnTo>
                <a:lnTo>
                  <a:pt x="94" y="98"/>
                </a:lnTo>
                <a:lnTo>
                  <a:pt x="94" y="98"/>
                </a:lnTo>
                <a:close/>
                <a:moveTo>
                  <a:pt x="101" y="133"/>
                </a:moveTo>
                <a:lnTo>
                  <a:pt x="101" y="133"/>
                </a:lnTo>
                <a:lnTo>
                  <a:pt x="101" y="131"/>
                </a:lnTo>
                <a:lnTo>
                  <a:pt x="103" y="131"/>
                </a:lnTo>
                <a:lnTo>
                  <a:pt x="103" y="131"/>
                </a:lnTo>
                <a:lnTo>
                  <a:pt x="101" y="131"/>
                </a:lnTo>
                <a:lnTo>
                  <a:pt x="101" y="133"/>
                </a:lnTo>
                <a:lnTo>
                  <a:pt x="101" y="133"/>
                </a:lnTo>
                <a:close/>
                <a:moveTo>
                  <a:pt x="20" y="297"/>
                </a:moveTo>
                <a:lnTo>
                  <a:pt x="20" y="297"/>
                </a:lnTo>
                <a:lnTo>
                  <a:pt x="20" y="299"/>
                </a:lnTo>
                <a:lnTo>
                  <a:pt x="20" y="299"/>
                </a:lnTo>
                <a:lnTo>
                  <a:pt x="20" y="299"/>
                </a:lnTo>
                <a:lnTo>
                  <a:pt x="20" y="299"/>
                </a:lnTo>
                <a:lnTo>
                  <a:pt x="20" y="299"/>
                </a:lnTo>
                <a:lnTo>
                  <a:pt x="22" y="299"/>
                </a:lnTo>
                <a:lnTo>
                  <a:pt x="22" y="299"/>
                </a:lnTo>
                <a:lnTo>
                  <a:pt x="20" y="297"/>
                </a:lnTo>
                <a:lnTo>
                  <a:pt x="20" y="297"/>
                </a:lnTo>
                <a:lnTo>
                  <a:pt x="20" y="297"/>
                </a:lnTo>
                <a:close/>
                <a:moveTo>
                  <a:pt x="29" y="347"/>
                </a:moveTo>
                <a:lnTo>
                  <a:pt x="29" y="347"/>
                </a:lnTo>
                <a:lnTo>
                  <a:pt x="29" y="346"/>
                </a:lnTo>
                <a:lnTo>
                  <a:pt x="29" y="346"/>
                </a:lnTo>
                <a:lnTo>
                  <a:pt x="27" y="346"/>
                </a:lnTo>
                <a:lnTo>
                  <a:pt x="27" y="346"/>
                </a:lnTo>
                <a:lnTo>
                  <a:pt x="29" y="347"/>
                </a:lnTo>
                <a:lnTo>
                  <a:pt x="29" y="347"/>
                </a:lnTo>
                <a:close/>
                <a:moveTo>
                  <a:pt x="101" y="303"/>
                </a:moveTo>
                <a:lnTo>
                  <a:pt x="101" y="303"/>
                </a:lnTo>
                <a:lnTo>
                  <a:pt x="101" y="304"/>
                </a:lnTo>
                <a:lnTo>
                  <a:pt x="101" y="306"/>
                </a:lnTo>
                <a:lnTo>
                  <a:pt x="101" y="306"/>
                </a:lnTo>
                <a:lnTo>
                  <a:pt x="101" y="303"/>
                </a:lnTo>
                <a:lnTo>
                  <a:pt x="101" y="303"/>
                </a:lnTo>
                <a:close/>
                <a:moveTo>
                  <a:pt x="77" y="292"/>
                </a:moveTo>
                <a:lnTo>
                  <a:pt x="77" y="292"/>
                </a:lnTo>
                <a:lnTo>
                  <a:pt x="78" y="290"/>
                </a:lnTo>
                <a:lnTo>
                  <a:pt x="78" y="290"/>
                </a:lnTo>
                <a:lnTo>
                  <a:pt x="77" y="290"/>
                </a:lnTo>
                <a:lnTo>
                  <a:pt x="77" y="292"/>
                </a:lnTo>
                <a:lnTo>
                  <a:pt x="77" y="292"/>
                </a:lnTo>
                <a:close/>
                <a:moveTo>
                  <a:pt x="105" y="310"/>
                </a:moveTo>
                <a:lnTo>
                  <a:pt x="105" y="310"/>
                </a:lnTo>
                <a:lnTo>
                  <a:pt x="105" y="310"/>
                </a:lnTo>
                <a:lnTo>
                  <a:pt x="105" y="310"/>
                </a:lnTo>
                <a:lnTo>
                  <a:pt x="105" y="307"/>
                </a:lnTo>
                <a:lnTo>
                  <a:pt x="105" y="307"/>
                </a:lnTo>
                <a:lnTo>
                  <a:pt x="105" y="307"/>
                </a:lnTo>
                <a:lnTo>
                  <a:pt x="105" y="307"/>
                </a:lnTo>
                <a:lnTo>
                  <a:pt x="105" y="310"/>
                </a:lnTo>
                <a:lnTo>
                  <a:pt x="105" y="310"/>
                </a:lnTo>
                <a:close/>
                <a:moveTo>
                  <a:pt x="19" y="174"/>
                </a:moveTo>
                <a:lnTo>
                  <a:pt x="19" y="174"/>
                </a:lnTo>
                <a:lnTo>
                  <a:pt x="16" y="174"/>
                </a:lnTo>
                <a:lnTo>
                  <a:pt x="16" y="174"/>
                </a:lnTo>
                <a:lnTo>
                  <a:pt x="19" y="174"/>
                </a:lnTo>
                <a:lnTo>
                  <a:pt x="19" y="174"/>
                </a:lnTo>
                <a:close/>
                <a:moveTo>
                  <a:pt x="78" y="373"/>
                </a:moveTo>
                <a:lnTo>
                  <a:pt x="78" y="373"/>
                </a:lnTo>
                <a:lnTo>
                  <a:pt x="76" y="373"/>
                </a:lnTo>
                <a:lnTo>
                  <a:pt x="76" y="373"/>
                </a:lnTo>
                <a:lnTo>
                  <a:pt x="78" y="373"/>
                </a:lnTo>
                <a:lnTo>
                  <a:pt x="78" y="373"/>
                </a:lnTo>
                <a:lnTo>
                  <a:pt x="78" y="373"/>
                </a:lnTo>
                <a:close/>
                <a:moveTo>
                  <a:pt x="93" y="312"/>
                </a:moveTo>
                <a:lnTo>
                  <a:pt x="93" y="312"/>
                </a:lnTo>
                <a:lnTo>
                  <a:pt x="93" y="310"/>
                </a:lnTo>
                <a:lnTo>
                  <a:pt x="93" y="310"/>
                </a:lnTo>
                <a:lnTo>
                  <a:pt x="91" y="312"/>
                </a:lnTo>
                <a:lnTo>
                  <a:pt x="93" y="312"/>
                </a:lnTo>
                <a:lnTo>
                  <a:pt x="93" y="312"/>
                </a:lnTo>
                <a:close/>
                <a:moveTo>
                  <a:pt x="100" y="313"/>
                </a:moveTo>
                <a:lnTo>
                  <a:pt x="100" y="313"/>
                </a:lnTo>
                <a:lnTo>
                  <a:pt x="100" y="314"/>
                </a:lnTo>
                <a:lnTo>
                  <a:pt x="100" y="316"/>
                </a:lnTo>
                <a:lnTo>
                  <a:pt x="100" y="316"/>
                </a:lnTo>
                <a:lnTo>
                  <a:pt x="100" y="313"/>
                </a:lnTo>
                <a:lnTo>
                  <a:pt x="100" y="313"/>
                </a:lnTo>
                <a:close/>
                <a:moveTo>
                  <a:pt x="105" y="349"/>
                </a:moveTo>
                <a:lnTo>
                  <a:pt x="105" y="349"/>
                </a:lnTo>
                <a:lnTo>
                  <a:pt x="104" y="349"/>
                </a:lnTo>
                <a:lnTo>
                  <a:pt x="104" y="349"/>
                </a:lnTo>
                <a:lnTo>
                  <a:pt x="104" y="351"/>
                </a:lnTo>
                <a:lnTo>
                  <a:pt x="104" y="351"/>
                </a:lnTo>
                <a:lnTo>
                  <a:pt x="105" y="349"/>
                </a:lnTo>
                <a:lnTo>
                  <a:pt x="105" y="349"/>
                </a:lnTo>
                <a:close/>
                <a:moveTo>
                  <a:pt x="68" y="336"/>
                </a:moveTo>
                <a:lnTo>
                  <a:pt x="68" y="336"/>
                </a:lnTo>
                <a:lnTo>
                  <a:pt x="68" y="339"/>
                </a:lnTo>
                <a:lnTo>
                  <a:pt x="68" y="339"/>
                </a:lnTo>
                <a:lnTo>
                  <a:pt x="68" y="336"/>
                </a:lnTo>
                <a:lnTo>
                  <a:pt x="68" y="336"/>
                </a:lnTo>
                <a:close/>
                <a:moveTo>
                  <a:pt x="97" y="117"/>
                </a:moveTo>
                <a:lnTo>
                  <a:pt x="97" y="117"/>
                </a:lnTo>
                <a:lnTo>
                  <a:pt x="95" y="118"/>
                </a:lnTo>
                <a:lnTo>
                  <a:pt x="95" y="118"/>
                </a:lnTo>
                <a:lnTo>
                  <a:pt x="97" y="118"/>
                </a:lnTo>
                <a:lnTo>
                  <a:pt x="97" y="118"/>
                </a:lnTo>
                <a:lnTo>
                  <a:pt x="97" y="117"/>
                </a:lnTo>
                <a:lnTo>
                  <a:pt x="97" y="117"/>
                </a:lnTo>
                <a:close/>
                <a:moveTo>
                  <a:pt x="88" y="380"/>
                </a:moveTo>
                <a:lnTo>
                  <a:pt x="88" y="380"/>
                </a:lnTo>
                <a:lnTo>
                  <a:pt x="88" y="380"/>
                </a:lnTo>
                <a:lnTo>
                  <a:pt x="88" y="380"/>
                </a:lnTo>
                <a:lnTo>
                  <a:pt x="88" y="381"/>
                </a:lnTo>
                <a:lnTo>
                  <a:pt x="88" y="381"/>
                </a:lnTo>
                <a:lnTo>
                  <a:pt x="88" y="380"/>
                </a:lnTo>
                <a:lnTo>
                  <a:pt x="88" y="380"/>
                </a:lnTo>
                <a:close/>
                <a:moveTo>
                  <a:pt x="100" y="115"/>
                </a:moveTo>
                <a:lnTo>
                  <a:pt x="100" y="115"/>
                </a:lnTo>
                <a:lnTo>
                  <a:pt x="100" y="115"/>
                </a:lnTo>
                <a:lnTo>
                  <a:pt x="100" y="115"/>
                </a:lnTo>
                <a:lnTo>
                  <a:pt x="100" y="117"/>
                </a:lnTo>
                <a:lnTo>
                  <a:pt x="100" y="117"/>
                </a:lnTo>
                <a:lnTo>
                  <a:pt x="100" y="117"/>
                </a:lnTo>
                <a:lnTo>
                  <a:pt x="100" y="117"/>
                </a:lnTo>
                <a:lnTo>
                  <a:pt x="100" y="115"/>
                </a:lnTo>
                <a:lnTo>
                  <a:pt x="100" y="115"/>
                </a:lnTo>
                <a:close/>
                <a:moveTo>
                  <a:pt x="81" y="387"/>
                </a:moveTo>
                <a:lnTo>
                  <a:pt x="81" y="387"/>
                </a:lnTo>
                <a:lnTo>
                  <a:pt x="83" y="387"/>
                </a:lnTo>
                <a:lnTo>
                  <a:pt x="83" y="387"/>
                </a:lnTo>
                <a:lnTo>
                  <a:pt x="81" y="387"/>
                </a:lnTo>
                <a:lnTo>
                  <a:pt x="81" y="387"/>
                </a:lnTo>
                <a:lnTo>
                  <a:pt x="81" y="387"/>
                </a:lnTo>
                <a:close/>
                <a:moveTo>
                  <a:pt x="90" y="196"/>
                </a:moveTo>
                <a:lnTo>
                  <a:pt x="90" y="196"/>
                </a:lnTo>
                <a:lnTo>
                  <a:pt x="88" y="196"/>
                </a:lnTo>
                <a:lnTo>
                  <a:pt x="88" y="196"/>
                </a:lnTo>
                <a:lnTo>
                  <a:pt x="90" y="198"/>
                </a:lnTo>
                <a:lnTo>
                  <a:pt x="90" y="198"/>
                </a:lnTo>
                <a:lnTo>
                  <a:pt x="90" y="196"/>
                </a:lnTo>
                <a:lnTo>
                  <a:pt x="90" y="196"/>
                </a:lnTo>
                <a:close/>
                <a:moveTo>
                  <a:pt x="83" y="383"/>
                </a:moveTo>
                <a:lnTo>
                  <a:pt x="83" y="383"/>
                </a:lnTo>
                <a:lnTo>
                  <a:pt x="81" y="383"/>
                </a:lnTo>
                <a:lnTo>
                  <a:pt x="81" y="383"/>
                </a:lnTo>
                <a:lnTo>
                  <a:pt x="81" y="383"/>
                </a:lnTo>
                <a:lnTo>
                  <a:pt x="81" y="383"/>
                </a:lnTo>
                <a:lnTo>
                  <a:pt x="83" y="383"/>
                </a:lnTo>
                <a:lnTo>
                  <a:pt x="83" y="383"/>
                </a:lnTo>
                <a:close/>
                <a:moveTo>
                  <a:pt x="36" y="336"/>
                </a:moveTo>
                <a:lnTo>
                  <a:pt x="36" y="336"/>
                </a:lnTo>
                <a:lnTo>
                  <a:pt x="36" y="336"/>
                </a:lnTo>
                <a:lnTo>
                  <a:pt x="36" y="336"/>
                </a:lnTo>
                <a:lnTo>
                  <a:pt x="34" y="336"/>
                </a:lnTo>
                <a:lnTo>
                  <a:pt x="34" y="336"/>
                </a:lnTo>
                <a:lnTo>
                  <a:pt x="36" y="337"/>
                </a:lnTo>
                <a:lnTo>
                  <a:pt x="36" y="337"/>
                </a:lnTo>
                <a:lnTo>
                  <a:pt x="36" y="336"/>
                </a:lnTo>
                <a:lnTo>
                  <a:pt x="36" y="336"/>
                </a:lnTo>
                <a:close/>
                <a:moveTo>
                  <a:pt x="67" y="221"/>
                </a:moveTo>
                <a:lnTo>
                  <a:pt x="67" y="221"/>
                </a:lnTo>
                <a:lnTo>
                  <a:pt x="67" y="222"/>
                </a:lnTo>
                <a:lnTo>
                  <a:pt x="67" y="222"/>
                </a:lnTo>
                <a:lnTo>
                  <a:pt x="68" y="222"/>
                </a:lnTo>
                <a:lnTo>
                  <a:pt x="68" y="222"/>
                </a:lnTo>
                <a:lnTo>
                  <a:pt x="68" y="222"/>
                </a:lnTo>
                <a:lnTo>
                  <a:pt x="68" y="222"/>
                </a:lnTo>
                <a:lnTo>
                  <a:pt x="67" y="221"/>
                </a:lnTo>
                <a:lnTo>
                  <a:pt x="67" y="221"/>
                </a:lnTo>
                <a:close/>
                <a:moveTo>
                  <a:pt x="125" y="363"/>
                </a:moveTo>
                <a:lnTo>
                  <a:pt x="125" y="363"/>
                </a:lnTo>
                <a:lnTo>
                  <a:pt x="125" y="363"/>
                </a:lnTo>
                <a:lnTo>
                  <a:pt x="125" y="363"/>
                </a:lnTo>
                <a:lnTo>
                  <a:pt x="124" y="364"/>
                </a:lnTo>
                <a:lnTo>
                  <a:pt x="124" y="364"/>
                </a:lnTo>
                <a:lnTo>
                  <a:pt x="125" y="364"/>
                </a:lnTo>
                <a:lnTo>
                  <a:pt x="125" y="364"/>
                </a:lnTo>
                <a:lnTo>
                  <a:pt x="125" y="363"/>
                </a:lnTo>
                <a:lnTo>
                  <a:pt x="125" y="363"/>
                </a:lnTo>
                <a:close/>
                <a:moveTo>
                  <a:pt x="73" y="296"/>
                </a:moveTo>
                <a:lnTo>
                  <a:pt x="73" y="296"/>
                </a:lnTo>
                <a:lnTo>
                  <a:pt x="71" y="296"/>
                </a:lnTo>
                <a:lnTo>
                  <a:pt x="71" y="296"/>
                </a:lnTo>
                <a:lnTo>
                  <a:pt x="73" y="296"/>
                </a:lnTo>
                <a:lnTo>
                  <a:pt x="73" y="296"/>
                </a:lnTo>
                <a:lnTo>
                  <a:pt x="73" y="296"/>
                </a:lnTo>
                <a:close/>
                <a:moveTo>
                  <a:pt x="117" y="233"/>
                </a:moveTo>
                <a:lnTo>
                  <a:pt x="117" y="233"/>
                </a:lnTo>
                <a:lnTo>
                  <a:pt x="117" y="232"/>
                </a:lnTo>
                <a:lnTo>
                  <a:pt x="117" y="232"/>
                </a:lnTo>
                <a:lnTo>
                  <a:pt x="115" y="233"/>
                </a:lnTo>
                <a:lnTo>
                  <a:pt x="115" y="233"/>
                </a:lnTo>
                <a:lnTo>
                  <a:pt x="115" y="233"/>
                </a:lnTo>
                <a:lnTo>
                  <a:pt x="115" y="233"/>
                </a:lnTo>
                <a:lnTo>
                  <a:pt x="117" y="233"/>
                </a:lnTo>
                <a:lnTo>
                  <a:pt x="117" y="233"/>
                </a:lnTo>
                <a:close/>
                <a:moveTo>
                  <a:pt x="104" y="120"/>
                </a:moveTo>
                <a:lnTo>
                  <a:pt x="104" y="120"/>
                </a:lnTo>
                <a:lnTo>
                  <a:pt x="105" y="118"/>
                </a:lnTo>
                <a:lnTo>
                  <a:pt x="105" y="118"/>
                </a:lnTo>
                <a:lnTo>
                  <a:pt x="104" y="118"/>
                </a:lnTo>
                <a:lnTo>
                  <a:pt x="104" y="118"/>
                </a:lnTo>
                <a:lnTo>
                  <a:pt x="104" y="120"/>
                </a:lnTo>
                <a:lnTo>
                  <a:pt x="104" y="120"/>
                </a:lnTo>
                <a:close/>
                <a:moveTo>
                  <a:pt x="68" y="378"/>
                </a:moveTo>
                <a:lnTo>
                  <a:pt x="68" y="378"/>
                </a:lnTo>
                <a:lnTo>
                  <a:pt x="68" y="377"/>
                </a:lnTo>
                <a:lnTo>
                  <a:pt x="68" y="377"/>
                </a:lnTo>
                <a:lnTo>
                  <a:pt x="67" y="377"/>
                </a:lnTo>
                <a:lnTo>
                  <a:pt x="67" y="377"/>
                </a:lnTo>
                <a:lnTo>
                  <a:pt x="68" y="378"/>
                </a:lnTo>
                <a:lnTo>
                  <a:pt x="68" y="378"/>
                </a:lnTo>
                <a:close/>
                <a:moveTo>
                  <a:pt x="93" y="339"/>
                </a:moveTo>
                <a:lnTo>
                  <a:pt x="93" y="339"/>
                </a:lnTo>
                <a:lnTo>
                  <a:pt x="93" y="339"/>
                </a:lnTo>
                <a:lnTo>
                  <a:pt x="93" y="339"/>
                </a:lnTo>
                <a:lnTo>
                  <a:pt x="94" y="339"/>
                </a:lnTo>
                <a:lnTo>
                  <a:pt x="94" y="339"/>
                </a:lnTo>
                <a:lnTo>
                  <a:pt x="93" y="337"/>
                </a:lnTo>
                <a:lnTo>
                  <a:pt x="93" y="337"/>
                </a:lnTo>
                <a:lnTo>
                  <a:pt x="93" y="339"/>
                </a:lnTo>
                <a:lnTo>
                  <a:pt x="93" y="339"/>
                </a:lnTo>
                <a:close/>
                <a:moveTo>
                  <a:pt x="105" y="124"/>
                </a:moveTo>
                <a:lnTo>
                  <a:pt x="105" y="124"/>
                </a:lnTo>
                <a:lnTo>
                  <a:pt x="104" y="123"/>
                </a:lnTo>
                <a:lnTo>
                  <a:pt x="104" y="123"/>
                </a:lnTo>
                <a:lnTo>
                  <a:pt x="105" y="124"/>
                </a:lnTo>
                <a:lnTo>
                  <a:pt x="105" y="124"/>
                </a:lnTo>
                <a:close/>
                <a:moveTo>
                  <a:pt x="37" y="384"/>
                </a:moveTo>
                <a:lnTo>
                  <a:pt x="37" y="384"/>
                </a:lnTo>
                <a:lnTo>
                  <a:pt x="37" y="384"/>
                </a:lnTo>
                <a:lnTo>
                  <a:pt x="37" y="384"/>
                </a:lnTo>
                <a:lnTo>
                  <a:pt x="40" y="385"/>
                </a:lnTo>
                <a:lnTo>
                  <a:pt x="40" y="385"/>
                </a:lnTo>
                <a:lnTo>
                  <a:pt x="40" y="385"/>
                </a:lnTo>
                <a:lnTo>
                  <a:pt x="40" y="385"/>
                </a:lnTo>
                <a:lnTo>
                  <a:pt x="37" y="384"/>
                </a:lnTo>
                <a:lnTo>
                  <a:pt x="37" y="384"/>
                </a:lnTo>
                <a:close/>
                <a:moveTo>
                  <a:pt x="142" y="231"/>
                </a:moveTo>
                <a:lnTo>
                  <a:pt x="142" y="231"/>
                </a:lnTo>
                <a:lnTo>
                  <a:pt x="142" y="231"/>
                </a:lnTo>
                <a:lnTo>
                  <a:pt x="142" y="231"/>
                </a:lnTo>
                <a:lnTo>
                  <a:pt x="142" y="232"/>
                </a:lnTo>
                <a:lnTo>
                  <a:pt x="142" y="232"/>
                </a:lnTo>
                <a:lnTo>
                  <a:pt x="142" y="232"/>
                </a:lnTo>
                <a:lnTo>
                  <a:pt x="142" y="232"/>
                </a:lnTo>
                <a:lnTo>
                  <a:pt x="142" y="231"/>
                </a:lnTo>
                <a:lnTo>
                  <a:pt x="142" y="231"/>
                </a:lnTo>
                <a:close/>
                <a:moveTo>
                  <a:pt x="91" y="326"/>
                </a:moveTo>
                <a:lnTo>
                  <a:pt x="91" y="326"/>
                </a:lnTo>
                <a:lnTo>
                  <a:pt x="91" y="326"/>
                </a:lnTo>
                <a:lnTo>
                  <a:pt x="91" y="326"/>
                </a:lnTo>
                <a:lnTo>
                  <a:pt x="91" y="326"/>
                </a:lnTo>
                <a:lnTo>
                  <a:pt x="91" y="326"/>
                </a:lnTo>
                <a:lnTo>
                  <a:pt x="91" y="326"/>
                </a:lnTo>
                <a:close/>
                <a:moveTo>
                  <a:pt x="95" y="97"/>
                </a:moveTo>
                <a:lnTo>
                  <a:pt x="95" y="97"/>
                </a:lnTo>
                <a:lnTo>
                  <a:pt x="95" y="97"/>
                </a:lnTo>
                <a:lnTo>
                  <a:pt x="95" y="97"/>
                </a:lnTo>
                <a:lnTo>
                  <a:pt x="95" y="96"/>
                </a:lnTo>
                <a:lnTo>
                  <a:pt x="95" y="96"/>
                </a:lnTo>
                <a:lnTo>
                  <a:pt x="95" y="96"/>
                </a:lnTo>
                <a:lnTo>
                  <a:pt x="95" y="96"/>
                </a:lnTo>
                <a:lnTo>
                  <a:pt x="95" y="97"/>
                </a:lnTo>
                <a:lnTo>
                  <a:pt x="95" y="97"/>
                </a:lnTo>
                <a:close/>
                <a:moveTo>
                  <a:pt x="97" y="323"/>
                </a:moveTo>
                <a:lnTo>
                  <a:pt x="97" y="323"/>
                </a:lnTo>
                <a:lnTo>
                  <a:pt x="97" y="324"/>
                </a:lnTo>
                <a:lnTo>
                  <a:pt x="97" y="324"/>
                </a:lnTo>
                <a:lnTo>
                  <a:pt x="97" y="323"/>
                </a:lnTo>
                <a:lnTo>
                  <a:pt x="97" y="323"/>
                </a:lnTo>
                <a:close/>
                <a:moveTo>
                  <a:pt x="93" y="285"/>
                </a:moveTo>
                <a:lnTo>
                  <a:pt x="93" y="285"/>
                </a:lnTo>
                <a:lnTo>
                  <a:pt x="91" y="283"/>
                </a:lnTo>
                <a:lnTo>
                  <a:pt x="91" y="283"/>
                </a:lnTo>
                <a:lnTo>
                  <a:pt x="93" y="285"/>
                </a:lnTo>
                <a:lnTo>
                  <a:pt x="93" y="285"/>
                </a:lnTo>
                <a:close/>
                <a:moveTo>
                  <a:pt x="20" y="334"/>
                </a:moveTo>
                <a:lnTo>
                  <a:pt x="20" y="334"/>
                </a:lnTo>
                <a:lnTo>
                  <a:pt x="22" y="334"/>
                </a:lnTo>
                <a:lnTo>
                  <a:pt x="22" y="334"/>
                </a:lnTo>
                <a:lnTo>
                  <a:pt x="22" y="333"/>
                </a:lnTo>
                <a:lnTo>
                  <a:pt x="22" y="333"/>
                </a:lnTo>
                <a:lnTo>
                  <a:pt x="20" y="334"/>
                </a:lnTo>
                <a:lnTo>
                  <a:pt x="20" y="334"/>
                </a:lnTo>
                <a:close/>
                <a:moveTo>
                  <a:pt x="100" y="309"/>
                </a:moveTo>
                <a:lnTo>
                  <a:pt x="100" y="309"/>
                </a:lnTo>
                <a:lnTo>
                  <a:pt x="100" y="312"/>
                </a:lnTo>
                <a:lnTo>
                  <a:pt x="100" y="312"/>
                </a:lnTo>
                <a:lnTo>
                  <a:pt x="100" y="309"/>
                </a:lnTo>
                <a:lnTo>
                  <a:pt x="100" y="309"/>
                </a:lnTo>
                <a:close/>
                <a:moveTo>
                  <a:pt x="128" y="235"/>
                </a:moveTo>
                <a:lnTo>
                  <a:pt x="128" y="235"/>
                </a:lnTo>
                <a:lnTo>
                  <a:pt x="128" y="235"/>
                </a:lnTo>
                <a:lnTo>
                  <a:pt x="128" y="235"/>
                </a:lnTo>
                <a:lnTo>
                  <a:pt x="127" y="235"/>
                </a:lnTo>
                <a:lnTo>
                  <a:pt x="127" y="235"/>
                </a:lnTo>
                <a:lnTo>
                  <a:pt x="127" y="235"/>
                </a:lnTo>
                <a:lnTo>
                  <a:pt x="127" y="235"/>
                </a:lnTo>
                <a:lnTo>
                  <a:pt x="128" y="235"/>
                </a:lnTo>
                <a:lnTo>
                  <a:pt x="128" y="235"/>
                </a:lnTo>
                <a:close/>
                <a:moveTo>
                  <a:pt x="88" y="98"/>
                </a:moveTo>
                <a:lnTo>
                  <a:pt x="88" y="98"/>
                </a:lnTo>
                <a:lnTo>
                  <a:pt x="87" y="100"/>
                </a:lnTo>
                <a:lnTo>
                  <a:pt x="87" y="100"/>
                </a:lnTo>
                <a:lnTo>
                  <a:pt x="88" y="100"/>
                </a:lnTo>
                <a:lnTo>
                  <a:pt x="88" y="98"/>
                </a:lnTo>
                <a:lnTo>
                  <a:pt x="88" y="98"/>
                </a:lnTo>
                <a:close/>
                <a:moveTo>
                  <a:pt x="64" y="317"/>
                </a:moveTo>
                <a:lnTo>
                  <a:pt x="64" y="317"/>
                </a:lnTo>
                <a:lnTo>
                  <a:pt x="64" y="317"/>
                </a:lnTo>
                <a:lnTo>
                  <a:pt x="64" y="317"/>
                </a:lnTo>
                <a:lnTo>
                  <a:pt x="64" y="317"/>
                </a:lnTo>
                <a:lnTo>
                  <a:pt x="64" y="317"/>
                </a:lnTo>
                <a:lnTo>
                  <a:pt x="64" y="317"/>
                </a:lnTo>
                <a:lnTo>
                  <a:pt x="64" y="317"/>
                </a:lnTo>
                <a:lnTo>
                  <a:pt x="64" y="317"/>
                </a:lnTo>
                <a:close/>
                <a:moveTo>
                  <a:pt x="76" y="104"/>
                </a:moveTo>
                <a:lnTo>
                  <a:pt x="76" y="104"/>
                </a:lnTo>
                <a:lnTo>
                  <a:pt x="76" y="103"/>
                </a:lnTo>
                <a:lnTo>
                  <a:pt x="76" y="103"/>
                </a:lnTo>
                <a:lnTo>
                  <a:pt x="74" y="104"/>
                </a:lnTo>
                <a:lnTo>
                  <a:pt x="74" y="104"/>
                </a:lnTo>
                <a:lnTo>
                  <a:pt x="74" y="104"/>
                </a:lnTo>
                <a:lnTo>
                  <a:pt x="74" y="104"/>
                </a:lnTo>
                <a:lnTo>
                  <a:pt x="76" y="104"/>
                </a:lnTo>
                <a:lnTo>
                  <a:pt x="76" y="104"/>
                </a:lnTo>
                <a:close/>
                <a:moveTo>
                  <a:pt x="61" y="154"/>
                </a:moveTo>
                <a:lnTo>
                  <a:pt x="61" y="154"/>
                </a:lnTo>
                <a:lnTo>
                  <a:pt x="61" y="154"/>
                </a:lnTo>
                <a:lnTo>
                  <a:pt x="61" y="154"/>
                </a:lnTo>
                <a:lnTo>
                  <a:pt x="61" y="154"/>
                </a:lnTo>
                <a:lnTo>
                  <a:pt x="61" y="154"/>
                </a:lnTo>
                <a:lnTo>
                  <a:pt x="61" y="154"/>
                </a:lnTo>
                <a:lnTo>
                  <a:pt x="61" y="154"/>
                </a:lnTo>
                <a:lnTo>
                  <a:pt x="61" y="154"/>
                </a:lnTo>
                <a:lnTo>
                  <a:pt x="61" y="154"/>
                </a:lnTo>
                <a:close/>
                <a:moveTo>
                  <a:pt x="68" y="357"/>
                </a:moveTo>
                <a:lnTo>
                  <a:pt x="68" y="357"/>
                </a:lnTo>
                <a:lnTo>
                  <a:pt x="68" y="357"/>
                </a:lnTo>
                <a:lnTo>
                  <a:pt x="68" y="357"/>
                </a:lnTo>
                <a:lnTo>
                  <a:pt x="68" y="358"/>
                </a:lnTo>
                <a:lnTo>
                  <a:pt x="68" y="358"/>
                </a:lnTo>
                <a:lnTo>
                  <a:pt x="68" y="358"/>
                </a:lnTo>
                <a:lnTo>
                  <a:pt x="68" y="358"/>
                </a:lnTo>
                <a:lnTo>
                  <a:pt x="68" y="357"/>
                </a:lnTo>
                <a:lnTo>
                  <a:pt x="68" y="357"/>
                </a:lnTo>
                <a:close/>
                <a:moveTo>
                  <a:pt x="91" y="289"/>
                </a:moveTo>
                <a:lnTo>
                  <a:pt x="91" y="289"/>
                </a:lnTo>
                <a:lnTo>
                  <a:pt x="91" y="290"/>
                </a:lnTo>
                <a:lnTo>
                  <a:pt x="91" y="290"/>
                </a:lnTo>
                <a:lnTo>
                  <a:pt x="91" y="290"/>
                </a:lnTo>
                <a:lnTo>
                  <a:pt x="91" y="290"/>
                </a:lnTo>
                <a:lnTo>
                  <a:pt x="91" y="289"/>
                </a:lnTo>
                <a:lnTo>
                  <a:pt x="91" y="289"/>
                </a:lnTo>
                <a:lnTo>
                  <a:pt x="91" y="289"/>
                </a:lnTo>
                <a:lnTo>
                  <a:pt x="91" y="289"/>
                </a:lnTo>
                <a:close/>
                <a:moveTo>
                  <a:pt x="74" y="292"/>
                </a:moveTo>
                <a:lnTo>
                  <a:pt x="74" y="292"/>
                </a:lnTo>
                <a:lnTo>
                  <a:pt x="74" y="292"/>
                </a:lnTo>
                <a:lnTo>
                  <a:pt x="74" y="292"/>
                </a:lnTo>
                <a:lnTo>
                  <a:pt x="76" y="292"/>
                </a:lnTo>
                <a:lnTo>
                  <a:pt x="76" y="292"/>
                </a:lnTo>
                <a:lnTo>
                  <a:pt x="76" y="292"/>
                </a:lnTo>
                <a:lnTo>
                  <a:pt x="76" y="292"/>
                </a:lnTo>
                <a:lnTo>
                  <a:pt x="74" y="292"/>
                </a:lnTo>
                <a:lnTo>
                  <a:pt x="74" y="292"/>
                </a:lnTo>
                <a:close/>
                <a:moveTo>
                  <a:pt x="46" y="194"/>
                </a:moveTo>
                <a:lnTo>
                  <a:pt x="46" y="194"/>
                </a:lnTo>
                <a:lnTo>
                  <a:pt x="46" y="194"/>
                </a:lnTo>
                <a:lnTo>
                  <a:pt x="46" y="194"/>
                </a:lnTo>
                <a:lnTo>
                  <a:pt x="46" y="192"/>
                </a:lnTo>
                <a:lnTo>
                  <a:pt x="46" y="192"/>
                </a:lnTo>
                <a:lnTo>
                  <a:pt x="46" y="192"/>
                </a:lnTo>
                <a:lnTo>
                  <a:pt x="46" y="192"/>
                </a:lnTo>
                <a:lnTo>
                  <a:pt x="46" y="194"/>
                </a:lnTo>
                <a:lnTo>
                  <a:pt x="46" y="194"/>
                </a:lnTo>
                <a:close/>
                <a:moveTo>
                  <a:pt x="83" y="192"/>
                </a:moveTo>
                <a:lnTo>
                  <a:pt x="83" y="192"/>
                </a:lnTo>
                <a:lnTo>
                  <a:pt x="83" y="192"/>
                </a:lnTo>
                <a:lnTo>
                  <a:pt x="83" y="192"/>
                </a:lnTo>
                <a:lnTo>
                  <a:pt x="83" y="194"/>
                </a:lnTo>
                <a:lnTo>
                  <a:pt x="83" y="194"/>
                </a:lnTo>
                <a:lnTo>
                  <a:pt x="83" y="194"/>
                </a:lnTo>
                <a:lnTo>
                  <a:pt x="83" y="194"/>
                </a:lnTo>
                <a:lnTo>
                  <a:pt x="83" y="192"/>
                </a:lnTo>
                <a:lnTo>
                  <a:pt x="83" y="192"/>
                </a:lnTo>
                <a:close/>
                <a:moveTo>
                  <a:pt x="87" y="201"/>
                </a:moveTo>
                <a:lnTo>
                  <a:pt x="87" y="201"/>
                </a:lnTo>
                <a:lnTo>
                  <a:pt x="87" y="201"/>
                </a:lnTo>
                <a:lnTo>
                  <a:pt x="87" y="201"/>
                </a:lnTo>
                <a:lnTo>
                  <a:pt x="87" y="201"/>
                </a:lnTo>
                <a:lnTo>
                  <a:pt x="87" y="201"/>
                </a:lnTo>
                <a:lnTo>
                  <a:pt x="87" y="201"/>
                </a:lnTo>
                <a:lnTo>
                  <a:pt x="87" y="201"/>
                </a:lnTo>
                <a:lnTo>
                  <a:pt x="87" y="201"/>
                </a:lnTo>
                <a:lnTo>
                  <a:pt x="87" y="201"/>
                </a:lnTo>
                <a:close/>
                <a:moveTo>
                  <a:pt x="78" y="385"/>
                </a:moveTo>
                <a:lnTo>
                  <a:pt x="78" y="385"/>
                </a:lnTo>
                <a:lnTo>
                  <a:pt x="77" y="385"/>
                </a:lnTo>
                <a:lnTo>
                  <a:pt x="77" y="385"/>
                </a:lnTo>
                <a:lnTo>
                  <a:pt x="78" y="387"/>
                </a:lnTo>
                <a:lnTo>
                  <a:pt x="78" y="387"/>
                </a:lnTo>
                <a:lnTo>
                  <a:pt x="78" y="387"/>
                </a:lnTo>
                <a:lnTo>
                  <a:pt x="78" y="387"/>
                </a:lnTo>
                <a:lnTo>
                  <a:pt x="78" y="385"/>
                </a:lnTo>
                <a:lnTo>
                  <a:pt x="78" y="385"/>
                </a:lnTo>
                <a:close/>
                <a:moveTo>
                  <a:pt x="74" y="363"/>
                </a:moveTo>
                <a:lnTo>
                  <a:pt x="74" y="363"/>
                </a:lnTo>
                <a:lnTo>
                  <a:pt x="74" y="361"/>
                </a:lnTo>
                <a:lnTo>
                  <a:pt x="74" y="361"/>
                </a:lnTo>
                <a:lnTo>
                  <a:pt x="74" y="363"/>
                </a:lnTo>
                <a:lnTo>
                  <a:pt x="74" y="363"/>
                </a:lnTo>
                <a:lnTo>
                  <a:pt x="74" y="363"/>
                </a:lnTo>
                <a:lnTo>
                  <a:pt x="74" y="363"/>
                </a:lnTo>
                <a:lnTo>
                  <a:pt x="74" y="363"/>
                </a:lnTo>
                <a:lnTo>
                  <a:pt x="74" y="363"/>
                </a:lnTo>
                <a:close/>
                <a:moveTo>
                  <a:pt x="78" y="223"/>
                </a:moveTo>
                <a:lnTo>
                  <a:pt x="78" y="223"/>
                </a:lnTo>
                <a:lnTo>
                  <a:pt x="78" y="223"/>
                </a:lnTo>
                <a:lnTo>
                  <a:pt x="78" y="223"/>
                </a:lnTo>
                <a:lnTo>
                  <a:pt x="80" y="223"/>
                </a:lnTo>
                <a:lnTo>
                  <a:pt x="80" y="223"/>
                </a:lnTo>
                <a:lnTo>
                  <a:pt x="80" y="223"/>
                </a:lnTo>
                <a:lnTo>
                  <a:pt x="80" y="223"/>
                </a:lnTo>
                <a:lnTo>
                  <a:pt x="78" y="223"/>
                </a:lnTo>
                <a:lnTo>
                  <a:pt x="78" y="223"/>
                </a:lnTo>
                <a:close/>
              </a:path>
            </a:pathLst>
          </a:custGeom>
          <a:solidFill>
            <a:srgbClr val="49702E"/>
          </a:solidFill>
          <a:ln>
            <a:noFill/>
          </a:ln>
        </p:spPr>
        <p:txBody>
          <a:bodyPr vert="horz" wrap="square" lIns="68589" tIns="34295" rIns="68589" bIns="34295" numCol="1" anchor="t" anchorCtr="0" compatLnSpc="1"/>
          <a:lstStyle/>
          <a:p>
            <a:endParaRPr lang="zh-CN" altLang="en-US">
              <a:solidFill>
                <a:schemeClr val="tx1">
                  <a:lumMod val="85000"/>
                  <a:lumOff val="15000"/>
                </a:schemeClr>
              </a:solidFill>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rightnessContrast bright="-16000"/>
                    </a14:imgEffect>
                  </a14:imgLayer>
                </a14:imgProps>
              </a:ext>
              <a:ext uri="{28A0092B-C50C-407E-A947-70E740481C1C}">
                <a14:useLocalDpi xmlns:a14="http://schemas.microsoft.com/office/drawing/2010/main" val="0"/>
              </a:ext>
            </a:extLst>
          </a:blip>
          <a:stretch>
            <a:fillRect/>
          </a:stretch>
        </p:blipFill>
        <p:spPr>
          <a:xfrm rot="669651">
            <a:off x="675871" y="3228678"/>
            <a:ext cx="1384806" cy="1694041"/>
          </a:xfrm>
          <a:prstGeom prst="rect">
            <a:avLst/>
          </a:prstGeom>
        </p:spPr>
      </p:pic>
      <p:pic>
        <p:nvPicPr>
          <p:cNvPr id="18" name="Picture 3" descr="C:\Users\Administrator\Desktop\a开学了03.png"/>
          <p:cNvPicPr>
            <a:picLocks noChangeAspect="1" noChangeArrowheads="1"/>
          </p:cNvPicPr>
          <p:nvPr/>
        </p:nvPicPr>
        <p:blipFill>
          <a:blip r:embed="rId3"/>
          <a:srcRect/>
          <a:stretch>
            <a:fillRect/>
          </a:stretch>
        </p:blipFill>
        <p:spPr bwMode="auto">
          <a:xfrm>
            <a:off x="7619103" y="2916264"/>
            <a:ext cx="1113171" cy="1791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760794" y="1440607"/>
            <a:ext cx="1733328" cy="2025160"/>
            <a:chOff x="3082" y="1214"/>
            <a:chExt cx="1623" cy="1896"/>
          </a:xfrm>
          <a:solidFill>
            <a:schemeClr val="bg1"/>
          </a:solidFill>
        </p:grpSpPr>
        <p:grpSp>
          <p:nvGrpSpPr>
            <p:cNvPr id="7" name="Group 205"/>
            <p:cNvGrpSpPr/>
            <p:nvPr/>
          </p:nvGrpSpPr>
          <p:grpSpPr bwMode="auto">
            <a:xfrm>
              <a:off x="3082" y="1214"/>
              <a:ext cx="1623" cy="1603"/>
              <a:chOff x="3082" y="1214"/>
              <a:chExt cx="1623" cy="1603"/>
            </a:xfrm>
            <a:grpFill/>
          </p:grpSpPr>
          <p:sp>
            <p:nvSpPr>
              <p:cNvPr id="1256"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7"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8"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9"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0"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1"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2"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3"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4"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5"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6"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7"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8"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69"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0"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1"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2"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3"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4"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5"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6"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7"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8"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79"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0"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1"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2"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3"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4"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5"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6"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7"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8"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89"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0"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1"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2"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3"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4"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5"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6"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7"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8"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99"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0"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1"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2"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3"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4"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5"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6"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7"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8"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09"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0"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1"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2"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3"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4"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5"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6"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7"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8"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19"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0"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1"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2"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3"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4"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5"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6"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7"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8"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29"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0"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1"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2"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3"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4"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5"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6"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7"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8"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39"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0"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1"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2"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3"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4"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5"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6"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7"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8"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49"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0"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1"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2"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3"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4"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5"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6"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7"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8"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59"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0"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1"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2"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3"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4"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5"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6"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7"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8"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69"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0"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1"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2"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3"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4"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5"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6"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7"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8"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79"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0"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1"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2"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3"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4"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5"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6"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7"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8"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89"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0"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1"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2"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3"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4"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5"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6"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7"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8"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99"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0"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1"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2"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3"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4"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5"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6"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7"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8"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09"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0"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1"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2"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3"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4"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5"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6"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7"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8"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19"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0"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1"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2"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3"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4"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5"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6"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7"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8"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29"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0"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1"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2"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3"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4"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5"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6"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7"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8"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39"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0"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1"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2"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3"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4"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5"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6"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7"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8"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49"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0"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1"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2"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3"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4"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55"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grpSp>
          <p:nvGrpSpPr>
            <p:cNvPr id="8" name="Group 406"/>
            <p:cNvGrpSpPr/>
            <p:nvPr/>
          </p:nvGrpSpPr>
          <p:grpSpPr bwMode="auto">
            <a:xfrm>
              <a:off x="3112" y="1551"/>
              <a:ext cx="1462" cy="1559"/>
              <a:chOff x="3112" y="1551"/>
              <a:chExt cx="1462" cy="1559"/>
            </a:xfrm>
            <a:grpFill/>
          </p:grpSpPr>
          <p:sp>
            <p:nvSpPr>
              <p:cNvPr id="5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6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60"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61"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963"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3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39"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40"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41"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42"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49"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5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56"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58"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59"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0"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1"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2"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3"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4"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5"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6"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7"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8"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69"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0"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1"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2"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3"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4"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5"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6"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77"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96"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97"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98"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99"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0"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1"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2"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3"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4"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5"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6"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7"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0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2"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3"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4"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5"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6"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7"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8"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19"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0"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1"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2"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3"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4"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5"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6"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7"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8"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29"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0"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1"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2"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3"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4"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5"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6"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7"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8"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39"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0"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1"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2"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3"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4"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5"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6"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7"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8"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49"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0"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1"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2"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3"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4"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5"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6"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7"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8"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59"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0"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1"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2"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3"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4"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5"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6"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7"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8"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69"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0"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1"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2"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3"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4"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5"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6"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7"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8"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79"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0"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1"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2"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3"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4"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5"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6"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7"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8"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89"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0"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1"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2"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3"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4"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5"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6"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7"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8"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99"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0"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1"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2"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3"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4"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5"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6"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7"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8"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09"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0"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1"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2"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3"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4"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5"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6"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7"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8"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19"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0"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1"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2"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3"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4"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5"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6"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7"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8"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29"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0"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1"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2"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3"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4"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5"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6"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7"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8"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39"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0"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1"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2"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3"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4"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5"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6"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7"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8"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49"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0"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1"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2"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3"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4"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55"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4"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2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3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5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grpSp>
      <p:sp>
        <p:nvSpPr>
          <p:cNvPr id="1459" name="Freeform 456"/>
          <p:cNvSpPr>
            <a:spLocks noEditPoints="1"/>
          </p:cNvSpPr>
          <p:nvPr/>
        </p:nvSpPr>
        <p:spPr bwMode="auto">
          <a:xfrm>
            <a:off x="3243039" y="1225351"/>
            <a:ext cx="408456" cy="428758"/>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1462" name="Freeform 460"/>
          <p:cNvSpPr>
            <a:spLocks noEditPoints="1"/>
          </p:cNvSpPr>
          <p:nvPr/>
        </p:nvSpPr>
        <p:spPr bwMode="auto">
          <a:xfrm>
            <a:off x="5609360" y="2567544"/>
            <a:ext cx="408455" cy="428757"/>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68" name="Freeform 460"/>
          <p:cNvSpPr>
            <a:spLocks noEditPoints="1"/>
          </p:cNvSpPr>
          <p:nvPr/>
        </p:nvSpPr>
        <p:spPr bwMode="auto">
          <a:xfrm>
            <a:off x="5609360" y="1246541"/>
            <a:ext cx="408455" cy="428757"/>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69" name="Freeform 456"/>
          <p:cNvSpPr>
            <a:spLocks noEditPoints="1"/>
          </p:cNvSpPr>
          <p:nvPr/>
        </p:nvSpPr>
        <p:spPr bwMode="auto">
          <a:xfrm>
            <a:off x="3243039" y="2570119"/>
            <a:ext cx="408456" cy="428758"/>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0" name="Rectangle 47"/>
          <p:cNvSpPr/>
          <p:nvPr/>
        </p:nvSpPr>
        <p:spPr>
          <a:xfrm>
            <a:off x="1127394" y="1113811"/>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1" name="文本框 7"/>
          <p:cNvSpPr txBox="1">
            <a:spLocks noChangeArrowheads="1"/>
          </p:cNvSpPr>
          <p:nvPr/>
        </p:nvSpPr>
        <p:spPr bwMode="auto">
          <a:xfrm>
            <a:off x="666750" y="1483451"/>
            <a:ext cx="2417531"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2" name="Rectangle 47"/>
          <p:cNvSpPr/>
          <p:nvPr/>
        </p:nvSpPr>
        <p:spPr>
          <a:xfrm>
            <a:off x="1170194" y="2736962"/>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3" name="文本框 7"/>
          <p:cNvSpPr txBox="1">
            <a:spLocks noChangeArrowheads="1"/>
          </p:cNvSpPr>
          <p:nvPr/>
        </p:nvSpPr>
        <p:spPr bwMode="auto">
          <a:xfrm>
            <a:off x="709550" y="3106602"/>
            <a:ext cx="2417531"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4" name="Rectangle 47"/>
          <p:cNvSpPr/>
          <p:nvPr/>
        </p:nvSpPr>
        <p:spPr>
          <a:xfrm>
            <a:off x="6238481" y="1074197"/>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5" name="文本框 7"/>
          <p:cNvSpPr txBox="1">
            <a:spLocks noChangeArrowheads="1"/>
          </p:cNvSpPr>
          <p:nvPr/>
        </p:nvSpPr>
        <p:spPr bwMode="auto">
          <a:xfrm>
            <a:off x="6212747" y="1443644"/>
            <a:ext cx="248357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6" name="Rectangle 47"/>
          <p:cNvSpPr/>
          <p:nvPr/>
        </p:nvSpPr>
        <p:spPr>
          <a:xfrm>
            <a:off x="6344780" y="2684514"/>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77" name="文本框 7"/>
          <p:cNvSpPr txBox="1">
            <a:spLocks noChangeArrowheads="1"/>
          </p:cNvSpPr>
          <p:nvPr/>
        </p:nvSpPr>
        <p:spPr bwMode="auto">
          <a:xfrm>
            <a:off x="6255546" y="3066795"/>
            <a:ext cx="248357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稚艺简体" panose="03000509000000000000" charset="-122"/>
              <a:cs typeface="+mn-ea"/>
              <a:sym typeface="方正准圆简体" panose="02010601030101010101" charset="-122"/>
            </a:endParaRPr>
          </a:p>
        </p:txBody>
      </p:sp>
      <p:sp>
        <p:nvSpPr>
          <p:cNvPr id="464" name="Rectangle 47"/>
          <p:cNvSpPr/>
          <p:nvPr/>
        </p:nvSpPr>
        <p:spPr>
          <a:xfrm>
            <a:off x="840828" y="2644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稚艺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wipe(left)">
                                      <p:cBhvr>
                                        <p:cTn id="7" dur="500"/>
                                        <p:tgtEl>
                                          <p:spTgt spid="46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1459"/>
                                        </p:tgtEl>
                                        <p:attrNameLst>
                                          <p:attrName>style.visibility</p:attrName>
                                        </p:attrNameLst>
                                      </p:cBhvr>
                                      <p:to>
                                        <p:strVal val="visible"/>
                                      </p:to>
                                    </p:set>
                                    <p:anim calcmode="lin" valueType="num">
                                      <p:cBhvr>
                                        <p:cTn id="21" dur="500" fill="hold"/>
                                        <p:tgtEl>
                                          <p:spTgt spid="1459"/>
                                        </p:tgtEl>
                                        <p:attrNameLst>
                                          <p:attrName>ppt_w</p:attrName>
                                        </p:attrNameLst>
                                      </p:cBhvr>
                                      <p:tavLst>
                                        <p:tav tm="0">
                                          <p:val>
                                            <p:fltVal val="0"/>
                                          </p:val>
                                        </p:tav>
                                        <p:tav tm="100000">
                                          <p:val>
                                            <p:strVal val="#ppt_w"/>
                                          </p:val>
                                        </p:tav>
                                      </p:tavLst>
                                    </p:anim>
                                    <p:anim calcmode="lin" valueType="num">
                                      <p:cBhvr>
                                        <p:cTn id="22" dur="500" fill="hold"/>
                                        <p:tgtEl>
                                          <p:spTgt spid="1459"/>
                                        </p:tgtEl>
                                        <p:attrNameLst>
                                          <p:attrName>ppt_h</p:attrName>
                                        </p:attrNameLst>
                                      </p:cBhvr>
                                      <p:tavLst>
                                        <p:tav tm="0">
                                          <p:val>
                                            <p:fltVal val="0"/>
                                          </p:val>
                                        </p:tav>
                                        <p:tav tm="100000">
                                          <p:val>
                                            <p:strVal val="#ppt_h"/>
                                          </p:val>
                                        </p:tav>
                                      </p:tavLst>
                                    </p:anim>
                                    <p:anim calcmode="lin" valueType="num">
                                      <p:cBhvr>
                                        <p:cTn id="23" dur="500" fill="hold"/>
                                        <p:tgtEl>
                                          <p:spTgt spid="1459"/>
                                        </p:tgtEl>
                                        <p:attrNameLst>
                                          <p:attrName>style.rotation</p:attrName>
                                        </p:attrNameLst>
                                      </p:cBhvr>
                                      <p:tavLst>
                                        <p:tav tm="0">
                                          <p:val>
                                            <p:fltVal val="360"/>
                                          </p:val>
                                        </p:tav>
                                        <p:tav tm="100000">
                                          <p:val>
                                            <p:fltVal val="0"/>
                                          </p:val>
                                        </p:tav>
                                      </p:tavLst>
                                    </p:anim>
                                    <p:animEffect transition="in" filter="fade">
                                      <p:cBhvr>
                                        <p:cTn id="24" dur="500"/>
                                        <p:tgtEl>
                                          <p:spTgt spid="1459"/>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469"/>
                                        </p:tgtEl>
                                        <p:attrNameLst>
                                          <p:attrName>style.visibility</p:attrName>
                                        </p:attrNameLst>
                                      </p:cBhvr>
                                      <p:to>
                                        <p:strVal val="visible"/>
                                      </p:to>
                                    </p:set>
                                    <p:anim calcmode="lin" valueType="num">
                                      <p:cBhvr>
                                        <p:cTn id="27" dur="500" fill="hold"/>
                                        <p:tgtEl>
                                          <p:spTgt spid="469"/>
                                        </p:tgtEl>
                                        <p:attrNameLst>
                                          <p:attrName>ppt_w</p:attrName>
                                        </p:attrNameLst>
                                      </p:cBhvr>
                                      <p:tavLst>
                                        <p:tav tm="0">
                                          <p:val>
                                            <p:fltVal val="0"/>
                                          </p:val>
                                        </p:tav>
                                        <p:tav tm="100000">
                                          <p:val>
                                            <p:strVal val="#ppt_w"/>
                                          </p:val>
                                        </p:tav>
                                      </p:tavLst>
                                    </p:anim>
                                    <p:anim calcmode="lin" valueType="num">
                                      <p:cBhvr>
                                        <p:cTn id="28" dur="500" fill="hold"/>
                                        <p:tgtEl>
                                          <p:spTgt spid="469"/>
                                        </p:tgtEl>
                                        <p:attrNameLst>
                                          <p:attrName>ppt_h</p:attrName>
                                        </p:attrNameLst>
                                      </p:cBhvr>
                                      <p:tavLst>
                                        <p:tav tm="0">
                                          <p:val>
                                            <p:fltVal val="0"/>
                                          </p:val>
                                        </p:tav>
                                        <p:tav tm="100000">
                                          <p:val>
                                            <p:strVal val="#ppt_h"/>
                                          </p:val>
                                        </p:tav>
                                      </p:tavLst>
                                    </p:anim>
                                    <p:anim calcmode="lin" valueType="num">
                                      <p:cBhvr>
                                        <p:cTn id="29" dur="500" fill="hold"/>
                                        <p:tgtEl>
                                          <p:spTgt spid="469"/>
                                        </p:tgtEl>
                                        <p:attrNameLst>
                                          <p:attrName>style.rotation</p:attrName>
                                        </p:attrNameLst>
                                      </p:cBhvr>
                                      <p:tavLst>
                                        <p:tav tm="0">
                                          <p:val>
                                            <p:fltVal val="360"/>
                                          </p:val>
                                        </p:tav>
                                        <p:tav tm="100000">
                                          <p:val>
                                            <p:fltVal val="0"/>
                                          </p:val>
                                        </p:tav>
                                      </p:tavLst>
                                    </p:anim>
                                    <p:animEffect transition="in" filter="fade">
                                      <p:cBhvr>
                                        <p:cTn id="30" dur="500"/>
                                        <p:tgtEl>
                                          <p:spTgt spid="46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462"/>
                                        </p:tgtEl>
                                        <p:attrNameLst>
                                          <p:attrName>style.visibility</p:attrName>
                                        </p:attrNameLst>
                                      </p:cBhvr>
                                      <p:to>
                                        <p:strVal val="visible"/>
                                      </p:to>
                                    </p:set>
                                    <p:anim calcmode="lin" valueType="num">
                                      <p:cBhvr>
                                        <p:cTn id="33" dur="500" fill="hold"/>
                                        <p:tgtEl>
                                          <p:spTgt spid="1462"/>
                                        </p:tgtEl>
                                        <p:attrNameLst>
                                          <p:attrName>ppt_w</p:attrName>
                                        </p:attrNameLst>
                                      </p:cBhvr>
                                      <p:tavLst>
                                        <p:tav tm="0">
                                          <p:val>
                                            <p:fltVal val="0"/>
                                          </p:val>
                                        </p:tav>
                                        <p:tav tm="100000">
                                          <p:val>
                                            <p:strVal val="#ppt_w"/>
                                          </p:val>
                                        </p:tav>
                                      </p:tavLst>
                                    </p:anim>
                                    <p:anim calcmode="lin" valueType="num">
                                      <p:cBhvr>
                                        <p:cTn id="34" dur="500" fill="hold"/>
                                        <p:tgtEl>
                                          <p:spTgt spid="1462"/>
                                        </p:tgtEl>
                                        <p:attrNameLst>
                                          <p:attrName>ppt_h</p:attrName>
                                        </p:attrNameLst>
                                      </p:cBhvr>
                                      <p:tavLst>
                                        <p:tav tm="0">
                                          <p:val>
                                            <p:fltVal val="0"/>
                                          </p:val>
                                        </p:tav>
                                        <p:tav tm="100000">
                                          <p:val>
                                            <p:strVal val="#ppt_h"/>
                                          </p:val>
                                        </p:tav>
                                      </p:tavLst>
                                    </p:anim>
                                    <p:anim calcmode="lin" valueType="num">
                                      <p:cBhvr>
                                        <p:cTn id="35" dur="500" fill="hold"/>
                                        <p:tgtEl>
                                          <p:spTgt spid="1462"/>
                                        </p:tgtEl>
                                        <p:attrNameLst>
                                          <p:attrName>style.rotation</p:attrName>
                                        </p:attrNameLst>
                                      </p:cBhvr>
                                      <p:tavLst>
                                        <p:tav tm="0">
                                          <p:val>
                                            <p:fltVal val="360"/>
                                          </p:val>
                                        </p:tav>
                                        <p:tav tm="100000">
                                          <p:val>
                                            <p:fltVal val="0"/>
                                          </p:val>
                                        </p:tav>
                                      </p:tavLst>
                                    </p:anim>
                                    <p:animEffect transition="in" filter="fade">
                                      <p:cBhvr>
                                        <p:cTn id="36" dur="500"/>
                                        <p:tgtEl>
                                          <p:spTgt spid="1462"/>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468"/>
                                        </p:tgtEl>
                                        <p:attrNameLst>
                                          <p:attrName>style.visibility</p:attrName>
                                        </p:attrNameLst>
                                      </p:cBhvr>
                                      <p:to>
                                        <p:strVal val="visible"/>
                                      </p:to>
                                    </p:set>
                                    <p:anim calcmode="lin" valueType="num">
                                      <p:cBhvr>
                                        <p:cTn id="39" dur="500" fill="hold"/>
                                        <p:tgtEl>
                                          <p:spTgt spid="468"/>
                                        </p:tgtEl>
                                        <p:attrNameLst>
                                          <p:attrName>ppt_w</p:attrName>
                                        </p:attrNameLst>
                                      </p:cBhvr>
                                      <p:tavLst>
                                        <p:tav tm="0">
                                          <p:val>
                                            <p:fltVal val="0"/>
                                          </p:val>
                                        </p:tav>
                                        <p:tav tm="100000">
                                          <p:val>
                                            <p:strVal val="#ppt_w"/>
                                          </p:val>
                                        </p:tav>
                                      </p:tavLst>
                                    </p:anim>
                                    <p:anim calcmode="lin" valueType="num">
                                      <p:cBhvr>
                                        <p:cTn id="40" dur="500" fill="hold"/>
                                        <p:tgtEl>
                                          <p:spTgt spid="468"/>
                                        </p:tgtEl>
                                        <p:attrNameLst>
                                          <p:attrName>ppt_h</p:attrName>
                                        </p:attrNameLst>
                                      </p:cBhvr>
                                      <p:tavLst>
                                        <p:tav tm="0">
                                          <p:val>
                                            <p:fltVal val="0"/>
                                          </p:val>
                                        </p:tav>
                                        <p:tav tm="100000">
                                          <p:val>
                                            <p:strVal val="#ppt_h"/>
                                          </p:val>
                                        </p:tav>
                                      </p:tavLst>
                                    </p:anim>
                                    <p:anim calcmode="lin" valueType="num">
                                      <p:cBhvr>
                                        <p:cTn id="41" dur="500" fill="hold"/>
                                        <p:tgtEl>
                                          <p:spTgt spid="468"/>
                                        </p:tgtEl>
                                        <p:attrNameLst>
                                          <p:attrName>style.rotation</p:attrName>
                                        </p:attrNameLst>
                                      </p:cBhvr>
                                      <p:tavLst>
                                        <p:tav tm="0">
                                          <p:val>
                                            <p:fltVal val="360"/>
                                          </p:val>
                                        </p:tav>
                                        <p:tav tm="100000">
                                          <p:val>
                                            <p:fltVal val="0"/>
                                          </p:val>
                                        </p:tav>
                                      </p:tavLst>
                                    </p:anim>
                                    <p:animEffect transition="in" filter="fade">
                                      <p:cBhvr>
                                        <p:cTn id="42" dur="500"/>
                                        <p:tgtEl>
                                          <p:spTgt spid="468"/>
                                        </p:tgtEl>
                                      </p:cBhvr>
                                    </p:animEffect>
                                  </p:childTnLst>
                                </p:cTn>
                              </p:par>
                            </p:childTnLst>
                          </p:cTn>
                        </p:par>
                        <p:par>
                          <p:cTn id="43" fill="hold">
                            <p:stCondLst>
                              <p:cond delay="2000"/>
                            </p:stCondLst>
                            <p:childTnLst>
                              <p:par>
                                <p:cTn id="44" presetID="22" presetClass="entr" presetSubtype="2" fill="hold" grpId="0" nodeType="afterEffect">
                                  <p:stCondLst>
                                    <p:cond delay="0"/>
                                  </p:stCondLst>
                                  <p:childTnLst>
                                    <p:set>
                                      <p:cBhvr>
                                        <p:cTn id="45" dur="1" fill="hold">
                                          <p:stCondLst>
                                            <p:cond delay="0"/>
                                          </p:stCondLst>
                                        </p:cTn>
                                        <p:tgtEl>
                                          <p:spTgt spid="470"/>
                                        </p:tgtEl>
                                        <p:attrNameLst>
                                          <p:attrName>style.visibility</p:attrName>
                                        </p:attrNameLst>
                                      </p:cBhvr>
                                      <p:to>
                                        <p:strVal val="visible"/>
                                      </p:to>
                                    </p:set>
                                    <p:animEffect transition="in" filter="wipe(right)">
                                      <p:cBhvr>
                                        <p:cTn id="46" dur="500"/>
                                        <p:tgtEl>
                                          <p:spTgt spid="47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71"/>
                                        </p:tgtEl>
                                        <p:attrNameLst>
                                          <p:attrName>style.visibility</p:attrName>
                                        </p:attrNameLst>
                                      </p:cBhvr>
                                      <p:to>
                                        <p:strVal val="visible"/>
                                      </p:to>
                                    </p:set>
                                    <p:animEffect transition="in" filter="wipe(right)">
                                      <p:cBhvr>
                                        <p:cTn id="49" dur="500"/>
                                        <p:tgtEl>
                                          <p:spTgt spid="471"/>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72"/>
                                        </p:tgtEl>
                                        <p:attrNameLst>
                                          <p:attrName>style.visibility</p:attrName>
                                        </p:attrNameLst>
                                      </p:cBhvr>
                                      <p:to>
                                        <p:strVal val="visible"/>
                                      </p:to>
                                    </p:set>
                                    <p:animEffect transition="in" filter="wipe(right)">
                                      <p:cBhvr>
                                        <p:cTn id="52" dur="500"/>
                                        <p:tgtEl>
                                          <p:spTgt spid="47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73"/>
                                        </p:tgtEl>
                                        <p:attrNameLst>
                                          <p:attrName>style.visibility</p:attrName>
                                        </p:attrNameLst>
                                      </p:cBhvr>
                                      <p:to>
                                        <p:strVal val="visible"/>
                                      </p:to>
                                    </p:set>
                                    <p:animEffect transition="in" filter="wipe(right)">
                                      <p:cBhvr>
                                        <p:cTn id="55" dur="500"/>
                                        <p:tgtEl>
                                          <p:spTgt spid="47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4"/>
                                        </p:tgtEl>
                                        <p:attrNameLst>
                                          <p:attrName>style.visibility</p:attrName>
                                        </p:attrNameLst>
                                      </p:cBhvr>
                                      <p:to>
                                        <p:strVal val="visible"/>
                                      </p:to>
                                    </p:set>
                                    <p:animEffect transition="in" filter="wipe(left)">
                                      <p:cBhvr>
                                        <p:cTn id="58" dur="500"/>
                                        <p:tgtEl>
                                          <p:spTgt spid="47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75"/>
                                        </p:tgtEl>
                                        <p:attrNameLst>
                                          <p:attrName>style.visibility</p:attrName>
                                        </p:attrNameLst>
                                      </p:cBhvr>
                                      <p:to>
                                        <p:strVal val="visible"/>
                                      </p:to>
                                    </p:set>
                                    <p:animEffect transition="in" filter="wipe(left)">
                                      <p:cBhvr>
                                        <p:cTn id="61" dur="500"/>
                                        <p:tgtEl>
                                          <p:spTgt spid="47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76"/>
                                        </p:tgtEl>
                                        <p:attrNameLst>
                                          <p:attrName>style.visibility</p:attrName>
                                        </p:attrNameLst>
                                      </p:cBhvr>
                                      <p:to>
                                        <p:strVal val="visible"/>
                                      </p:to>
                                    </p:set>
                                    <p:animEffect transition="in" filter="wipe(left)">
                                      <p:cBhvr>
                                        <p:cTn id="64" dur="500"/>
                                        <p:tgtEl>
                                          <p:spTgt spid="47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wipe(left)">
                                      <p:cBhvr>
                                        <p:cTn id="6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 grpId="0" animBg="1"/>
      <p:bldP spid="1462" grpId="0" animBg="1"/>
      <p:bldP spid="468" grpId="0" animBg="1"/>
      <p:bldP spid="469" grpId="0" animBg="1"/>
      <p:bldP spid="470" grpId="0"/>
      <p:bldP spid="471" grpId="0"/>
      <p:bldP spid="472" grpId="0"/>
      <p:bldP spid="473" grpId="0"/>
      <p:bldP spid="474" grpId="0"/>
      <p:bldP spid="475" grpId="0"/>
      <p:bldP spid="476" grpId="0"/>
      <p:bldP spid="477" grpId="0"/>
      <p:bldP spid="46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准圆简体"/>
        <a:ea typeface="方正卡通简体"/>
        <a:cs typeface=""/>
      </a:majorFont>
      <a:minorFont>
        <a:latin typeface="方正准圆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1838</Words>
  <Application>WPS 演示</Application>
  <PresentationFormat>自定义</PresentationFormat>
  <Paragraphs>285</Paragraphs>
  <Slides>23</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23</vt:i4>
      </vt:variant>
    </vt:vector>
  </HeadingPairs>
  <TitlesOfParts>
    <vt:vector size="35" baseType="lpstr">
      <vt:lpstr>Arial</vt:lpstr>
      <vt:lpstr>宋体</vt:lpstr>
      <vt:lpstr>Wingdings</vt:lpstr>
      <vt:lpstr>方正准圆简体</vt:lpstr>
      <vt:lpstr>方正稚艺简体</vt:lpstr>
      <vt:lpstr>Calibri</vt:lpstr>
      <vt:lpstr>微软雅黑</vt:lpstr>
      <vt:lpstr>华文细黑</vt:lpstr>
      <vt:lpstr>Arial Unicode MS</vt:lpstr>
      <vt:lpstr>方正卡通简体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115</cp:revision>
  <dcterms:created xsi:type="dcterms:W3CDTF">2015-12-25T04:35:00Z</dcterms:created>
  <dcterms:modified xsi:type="dcterms:W3CDTF">2017-09-10T12:56:50Z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